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12E43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7" d="100"/>
          <a:sy n="77" d="100"/>
        </p:scale>
        <p:origin x="-95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349A83-CA27-4FF2-9151-38813BA9EFF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6354CAB-E08C-463B-867E-4CE6C645189E}">
      <dgm:prSet phldrT="[Text]"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/>
            <a:t>المقاييس الإحصائية</a:t>
          </a:r>
          <a:endParaRPr lang="ar-SA" b="1" dirty="0"/>
        </a:p>
      </dgm:t>
    </dgm:pt>
    <dgm:pt modelId="{4393EDB0-26AC-4CF9-8EA4-00080D4A079C}" type="parTrans" cxnId="{3B5B3E59-ABB7-4C8D-A048-D5C4C5AE0695}">
      <dgm:prSet/>
      <dgm:spPr/>
      <dgm:t>
        <a:bodyPr/>
        <a:lstStyle/>
        <a:p>
          <a:pPr rtl="1"/>
          <a:endParaRPr lang="ar-SA"/>
        </a:p>
      </dgm:t>
    </dgm:pt>
    <dgm:pt modelId="{18110C9D-EF9B-4D97-B7D1-A6EA5991F22D}" type="sibTrans" cxnId="{3B5B3E59-ABB7-4C8D-A048-D5C4C5AE0695}">
      <dgm:prSet/>
      <dgm:spPr/>
      <dgm:t>
        <a:bodyPr/>
        <a:lstStyle/>
        <a:p>
          <a:pPr rtl="1"/>
          <a:endParaRPr lang="ar-SA"/>
        </a:p>
      </dgm:t>
    </dgm:pt>
    <dgm:pt modelId="{FA5B8B9F-5EBF-4F32-89C4-EF77B2EE9431}">
      <dgm:prSet phldrT="[Text]"/>
      <dgm:spPr/>
      <dgm:t>
        <a:bodyPr/>
        <a:lstStyle/>
        <a:p>
          <a:pPr rtl="1"/>
          <a:r>
            <a:rPr lang="ar-SA" b="1" dirty="0" smtClean="0"/>
            <a:t>مقاييس التشتت</a:t>
          </a:r>
          <a:endParaRPr lang="ar-SA" b="1" dirty="0"/>
        </a:p>
      </dgm:t>
    </dgm:pt>
    <dgm:pt modelId="{6DE49F7D-AAE2-402B-B9AD-07CA72F84F39}" type="parTrans" cxnId="{F9C7D9B8-47A7-4919-BF02-214F7A9E0794}">
      <dgm:prSet/>
      <dgm:spPr/>
      <dgm:t>
        <a:bodyPr/>
        <a:lstStyle/>
        <a:p>
          <a:pPr rtl="1"/>
          <a:endParaRPr lang="ar-SA"/>
        </a:p>
      </dgm:t>
    </dgm:pt>
    <dgm:pt modelId="{E784A6D4-F08D-41F2-9DAE-2263E967A079}" type="sibTrans" cxnId="{F9C7D9B8-47A7-4919-BF02-214F7A9E0794}">
      <dgm:prSet/>
      <dgm:spPr/>
      <dgm:t>
        <a:bodyPr/>
        <a:lstStyle/>
        <a:p>
          <a:pPr rtl="1"/>
          <a:endParaRPr lang="ar-SA"/>
        </a:p>
      </dgm:t>
    </dgm:pt>
    <dgm:pt modelId="{396B5945-110B-444F-85C9-786E52BA79E7}">
      <dgm:prSet phldrT="[Text]"/>
      <dgm:spPr>
        <a:ln>
          <a:solidFill>
            <a:srgbClr val="12E43A"/>
          </a:solidFill>
        </a:ln>
      </dgm:spPr>
      <dgm:t>
        <a:bodyPr/>
        <a:lstStyle/>
        <a:p>
          <a:pPr rtl="1"/>
          <a:r>
            <a:rPr lang="ar-SA" b="1" dirty="0" smtClean="0"/>
            <a:t>نصف المدى الربيعي</a:t>
          </a:r>
          <a:endParaRPr lang="ar-SA" b="1" dirty="0"/>
        </a:p>
      </dgm:t>
    </dgm:pt>
    <dgm:pt modelId="{7ADAAE95-DEAA-4A4C-9965-55AD4D885A84}" type="parTrans" cxnId="{4F8035C2-D364-4237-A506-1A28C5268E2E}">
      <dgm:prSet/>
      <dgm:spPr/>
      <dgm:t>
        <a:bodyPr/>
        <a:lstStyle/>
        <a:p>
          <a:pPr rtl="1"/>
          <a:endParaRPr lang="ar-SA"/>
        </a:p>
      </dgm:t>
    </dgm:pt>
    <dgm:pt modelId="{17BC0CF3-E7A1-4BC5-9561-DBD7160C47FF}" type="sibTrans" cxnId="{4F8035C2-D364-4237-A506-1A28C5268E2E}">
      <dgm:prSet/>
      <dgm:spPr/>
      <dgm:t>
        <a:bodyPr/>
        <a:lstStyle/>
        <a:p>
          <a:pPr rtl="1"/>
          <a:endParaRPr lang="ar-SA"/>
        </a:p>
      </dgm:t>
    </dgm:pt>
    <dgm:pt modelId="{4305B891-77D9-4316-9584-D1C139913835}">
      <dgm:prSet phldrT="[Text]"/>
      <dgm:spPr>
        <a:ln>
          <a:solidFill>
            <a:srgbClr val="12E43A"/>
          </a:solidFill>
        </a:ln>
      </dgm:spPr>
      <dgm:t>
        <a:bodyPr/>
        <a:lstStyle/>
        <a:p>
          <a:pPr rtl="1"/>
          <a:r>
            <a:rPr lang="ar-SA" b="1" dirty="0" smtClean="0"/>
            <a:t>المدى</a:t>
          </a:r>
          <a:endParaRPr lang="ar-SA" b="1" dirty="0"/>
        </a:p>
      </dgm:t>
    </dgm:pt>
    <dgm:pt modelId="{D9803EC5-68DD-46D0-A874-F5A17688C179}" type="parTrans" cxnId="{A758D4D1-FA87-41DE-9242-9B320B3C2A3E}">
      <dgm:prSet/>
      <dgm:spPr/>
      <dgm:t>
        <a:bodyPr/>
        <a:lstStyle/>
        <a:p>
          <a:pPr rtl="1"/>
          <a:endParaRPr lang="ar-SA"/>
        </a:p>
      </dgm:t>
    </dgm:pt>
    <dgm:pt modelId="{3CEA44E0-EE91-453E-8F91-22A6D4DD8BB8}" type="sibTrans" cxnId="{A758D4D1-FA87-41DE-9242-9B320B3C2A3E}">
      <dgm:prSet/>
      <dgm:spPr/>
      <dgm:t>
        <a:bodyPr/>
        <a:lstStyle/>
        <a:p>
          <a:pPr rtl="1"/>
          <a:endParaRPr lang="ar-SA"/>
        </a:p>
      </dgm:t>
    </dgm:pt>
    <dgm:pt modelId="{A8044949-DA3A-4EA4-BCF9-D6ADA63B7E7A}">
      <dgm:prSet phldrT="[Text]"/>
      <dgm:spPr/>
      <dgm:t>
        <a:bodyPr/>
        <a:lstStyle/>
        <a:p>
          <a:pPr rtl="1"/>
          <a:r>
            <a:rPr lang="ar-SA" b="1" dirty="0" smtClean="0"/>
            <a:t>مقاييس النزعة المركزية</a:t>
          </a:r>
          <a:endParaRPr lang="ar-SA" b="1" dirty="0"/>
        </a:p>
      </dgm:t>
    </dgm:pt>
    <dgm:pt modelId="{7AD08D0E-C048-43E3-BC71-F3431B6BEC0D}" type="parTrans" cxnId="{0922D7EB-0B38-4487-B993-176A0DC2A8F7}">
      <dgm:prSet/>
      <dgm:spPr/>
      <dgm:t>
        <a:bodyPr/>
        <a:lstStyle/>
        <a:p>
          <a:pPr rtl="1"/>
          <a:endParaRPr lang="ar-SA"/>
        </a:p>
      </dgm:t>
    </dgm:pt>
    <dgm:pt modelId="{EE746663-8DAE-45E8-B045-40C50749E2E0}" type="sibTrans" cxnId="{0922D7EB-0B38-4487-B993-176A0DC2A8F7}">
      <dgm:prSet/>
      <dgm:spPr/>
      <dgm:t>
        <a:bodyPr/>
        <a:lstStyle/>
        <a:p>
          <a:pPr rtl="1"/>
          <a:endParaRPr lang="ar-SA"/>
        </a:p>
      </dgm:t>
    </dgm:pt>
    <dgm:pt modelId="{728B36A8-0742-45E0-BBA0-21565ED8B429}">
      <dgm:prSet/>
      <dgm:spPr>
        <a:ln>
          <a:solidFill>
            <a:srgbClr val="0070C0"/>
          </a:solidFill>
        </a:ln>
      </dgm:spPr>
      <dgm:t>
        <a:bodyPr/>
        <a:lstStyle/>
        <a:p>
          <a:pPr rtl="1"/>
          <a:r>
            <a:rPr lang="ar-SA" b="1" dirty="0" smtClean="0"/>
            <a:t>الوسيط</a:t>
          </a:r>
          <a:endParaRPr lang="ar-SA" b="1" dirty="0"/>
        </a:p>
      </dgm:t>
    </dgm:pt>
    <dgm:pt modelId="{4CB243DD-3D3F-4F69-81A5-37B56EBB5E4A}" type="parTrans" cxnId="{EA84BD68-4376-46CE-A939-2490B087C4C4}">
      <dgm:prSet/>
      <dgm:spPr/>
      <dgm:t>
        <a:bodyPr/>
        <a:lstStyle/>
        <a:p>
          <a:pPr rtl="1"/>
          <a:endParaRPr lang="ar-SA"/>
        </a:p>
      </dgm:t>
    </dgm:pt>
    <dgm:pt modelId="{F1F082AC-00D8-4315-9121-DF2A132C8AE6}" type="sibTrans" cxnId="{EA84BD68-4376-46CE-A939-2490B087C4C4}">
      <dgm:prSet/>
      <dgm:spPr/>
      <dgm:t>
        <a:bodyPr/>
        <a:lstStyle/>
        <a:p>
          <a:pPr rtl="1"/>
          <a:endParaRPr lang="ar-SA"/>
        </a:p>
      </dgm:t>
    </dgm:pt>
    <dgm:pt modelId="{FE715ABA-6D68-4D22-98E9-C9085E3C3AF1}">
      <dgm:prSet/>
      <dgm:spPr>
        <a:ln>
          <a:solidFill>
            <a:srgbClr val="0070C0"/>
          </a:solidFill>
        </a:ln>
      </dgm:spPr>
      <dgm:t>
        <a:bodyPr/>
        <a:lstStyle/>
        <a:p>
          <a:pPr rtl="1"/>
          <a:r>
            <a:rPr lang="ar-SA" b="1" dirty="0" smtClean="0"/>
            <a:t>الوسط الحسابي</a:t>
          </a:r>
          <a:endParaRPr lang="ar-SA" b="1" dirty="0"/>
        </a:p>
      </dgm:t>
    </dgm:pt>
    <dgm:pt modelId="{D2B5C952-5B25-42E8-8BEA-F65C547DDC1C}" type="parTrans" cxnId="{E989609E-42F1-45E5-BC50-6CC35D5AF186}">
      <dgm:prSet/>
      <dgm:spPr/>
      <dgm:t>
        <a:bodyPr/>
        <a:lstStyle/>
        <a:p>
          <a:pPr rtl="1"/>
          <a:endParaRPr lang="ar-SA"/>
        </a:p>
      </dgm:t>
    </dgm:pt>
    <dgm:pt modelId="{1A9CF494-6A47-4D87-83AD-6050C1A045B6}" type="sibTrans" cxnId="{E989609E-42F1-45E5-BC50-6CC35D5AF186}">
      <dgm:prSet/>
      <dgm:spPr/>
      <dgm:t>
        <a:bodyPr/>
        <a:lstStyle/>
        <a:p>
          <a:pPr rtl="1"/>
          <a:endParaRPr lang="ar-SA"/>
        </a:p>
      </dgm:t>
    </dgm:pt>
    <dgm:pt modelId="{BF3CC8D3-B672-4E82-A29B-5422086C737E}">
      <dgm:prSet/>
      <dgm:spPr>
        <a:ln>
          <a:solidFill>
            <a:srgbClr val="0070C0"/>
          </a:solidFill>
        </a:ln>
      </dgm:spPr>
      <dgm:t>
        <a:bodyPr/>
        <a:lstStyle/>
        <a:p>
          <a:pPr rtl="1"/>
          <a:r>
            <a:rPr lang="ar-SA" b="1" dirty="0" smtClean="0"/>
            <a:t>المنوال</a:t>
          </a:r>
          <a:endParaRPr lang="ar-SA" b="1" dirty="0"/>
        </a:p>
      </dgm:t>
    </dgm:pt>
    <dgm:pt modelId="{1A30B24C-188C-4AD2-A672-5B5FA9544971}" type="parTrans" cxnId="{45B2BB82-D33F-4324-8A05-133E4FFADAE0}">
      <dgm:prSet/>
      <dgm:spPr/>
      <dgm:t>
        <a:bodyPr/>
        <a:lstStyle/>
        <a:p>
          <a:pPr rtl="1"/>
          <a:endParaRPr lang="ar-SA"/>
        </a:p>
      </dgm:t>
    </dgm:pt>
    <dgm:pt modelId="{61CA2B38-ADA7-4AEE-837B-0A469B20CBD9}" type="sibTrans" cxnId="{45B2BB82-D33F-4324-8A05-133E4FFADAE0}">
      <dgm:prSet/>
      <dgm:spPr/>
      <dgm:t>
        <a:bodyPr/>
        <a:lstStyle/>
        <a:p>
          <a:pPr rtl="1"/>
          <a:endParaRPr lang="ar-SA"/>
        </a:p>
      </dgm:t>
    </dgm:pt>
    <dgm:pt modelId="{8EDEF2B5-6C5E-45B7-960D-C8870A1E8777}">
      <dgm:prSet/>
      <dgm:spPr>
        <a:ln>
          <a:solidFill>
            <a:srgbClr val="12E43A"/>
          </a:solidFill>
        </a:ln>
      </dgm:spPr>
      <dgm:t>
        <a:bodyPr/>
        <a:lstStyle/>
        <a:p>
          <a:pPr rtl="1"/>
          <a:r>
            <a:rPr lang="ar-SA" b="1" dirty="0" smtClean="0"/>
            <a:t>التباين</a:t>
          </a:r>
          <a:endParaRPr lang="ar-SA" b="1" dirty="0"/>
        </a:p>
      </dgm:t>
    </dgm:pt>
    <dgm:pt modelId="{883D5A70-0008-4B99-AB8E-54E7E70BC2EE}" type="parTrans" cxnId="{3F15E616-F6E7-4CB4-8930-7F87D4C8F88A}">
      <dgm:prSet/>
      <dgm:spPr/>
      <dgm:t>
        <a:bodyPr/>
        <a:lstStyle/>
        <a:p>
          <a:pPr rtl="1"/>
          <a:endParaRPr lang="ar-SA"/>
        </a:p>
      </dgm:t>
    </dgm:pt>
    <dgm:pt modelId="{B2BE4048-88F7-42F6-B0BC-C81094961F54}" type="sibTrans" cxnId="{3F15E616-F6E7-4CB4-8930-7F87D4C8F88A}">
      <dgm:prSet/>
      <dgm:spPr/>
      <dgm:t>
        <a:bodyPr/>
        <a:lstStyle/>
        <a:p>
          <a:pPr rtl="1"/>
          <a:endParaRPr lang="ar-SA"/>
        </a:p>
      </dgm:t>
    </dgm:pt>
    <dgm:pt modelId="{A394E112-D39C-45DF-8B78-EF3AC8A87CCF}">
      <dgm:prSet/>
      <dgm:spPr>
        <a:ln>
          <a:solidFill>
            <a:srgbClr val="12E43A"/>
          </a:solidFill>
        </a:ln>
      </dgm:spPr>
      <dgm:t>
        <a:bodyPr/>
        <a:lstStyle/>
        <a:p>
          <a:pPr rtl="1"/>
          <a:r>
            <a:rPr lang="ar-SA" b="1" dirty="0" smtClean="0"/>
            <a:t>معامل </a:t>
          </a:r>
          <a:r>
            <a:rPr lang="ar-SA" b="1" dirty="0" err="1" smtClean="0"/>
            <a:t>الإختلاف</a:t>
          </a:r>
          <a:endParaRPr lang="ar-SA" b="1" dirty="0"/>
        </a:p>
      </dgm:t>
    </dgm:pt>
    <dgm:pt modelId="{B243FC35-8B0C-45E1-961B-8E559CD7129B}" type="parTrans" cxnId="{240F0E4C-9182-4256-B432-53DFAC439296}">
      <dgm:prSet/>
      <dgm:spPr/>
      <dgm:t>
        <a:bodyPr/>
        <a:lstStyle/>
        <a:p>
          <a:pPr rtl="1"/>
          <a:endParaRPr lang="ar-SA"/>
        </a:p>
      </dgm:t>
    </dgm:pt>
    <dgm:pt modelId="{936DC214-A1EE-495A-954C-0571B6640A6E}" type="sibTrans" cxnId="{240F0E4C-9182-4256-B432-53DFAC439296}">
      <dgm:prSet/>
      <dgm:spPr/>
      <dgm:t>
        <a:bodyPr/>
        <a:lstStyle/>
        <a:p>
          <a:pPr rtl="1"/>
          <a:endParaRPr lang="ar-SA"/>
        </a:p>
      </dgm:t>
    </dgm:pt>
    <dgm:pt modelId="{B20280A3-762B-45F4-AE4A-82BC4F2046F0}">
      <dgm:prSet/>
      <dgm:spPr>
        <a:ln>
          <a:solidFill>
            <a:srgbClr val="12E43A"/>
          </a:solidFill>
        </a:ln>
      </dgm:spPr>
      <dgm:t>
        <a:bodyPr/>
        <a:lstStyle/>
        <a:p>
          <a:pPr rtl="1"/>
          <a:r>
            <a:rPr lang="ar-SA" b="1" dirty="0" smtClean="0"/>
            <a:t>الدرجة المعيارية</a:t>
          </a:r>
          <a:endParaRPr lang="ar-SA" b="1" dirty="0"/>
        </a:p>
      </dgm:t>
    </dgm:pt>
    <dgm:pt modelId="{A64B7C07-DB87-4140-B860-00C6EE43B4BF}" type="parTrans" cxnId="{83E92305-0CD0-4EC6-A9D3-5757A1CFB8EC}">
      <dgm:prSet/>
      <dgm:spPr/>
      <dgm:t>
        <a:bodyPr/>
        <a:lstStyle/>
        <a:p>
          <a:pPr rtl="1"/>
          <a:endParaRPr lang="ar-SA"/>
        </a:p>
      </dgm:t>
    </dgm:pt>
    <dgm:pt modelId="{EDBBF381-7D8E-4EA5-A03F-F3C2BC1F3A36}" type="sibTrans" cxnId="{83E92305-0CD0-4EC6-A9D3-5757A1CFB8EC}">
      <dgm:prSet/>
      <dgm:spPr/>
      <dgm:t>
        <a:bodyPr/>
        <a:lstStyle/>
        <a:p>
          <a:pPr rtl="1"/>
          <a:endParaRPr lang="ar-SA"/>
        </a:p>
      </dgm:t>
    </dgm:pt>
    <dgm:pt modelId="{2C071E16-3930-426D-9FD9-D8847AD84DE8}" type="pres">
      <dgm:prSet presAssocID="{80349A83-CA27-4FF2-9151-38813BA9EFF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F544CAC-EE94-4B84-9D88-4C1FB474C9CB}" type="pres">
      <dgm:prSet presAssocID="{26354CAB-E08C-463B-867E-4CE6C645189E}" presName="hierRoot1" presStyleCnt="0"/>
      <dgm:spPr/>
    </dgm:pt>
    <dgm:pt modelId="{4537182A-6400-4F50-9D43-A0DA42AE8B95}" type="pres">
      <dgm:prSet presAssocID="{26354CAB-E08C-463B-867E-4CE6C645189E}" presName="composite" presStyleCnt="0"/>
      <dgm:spPr/>
    </dgm:pt>
    <dgm:pt modelId="{E54B74B8-C0F0-4406-8C38-006E500547E9}" type="pres">
      <dgm:prSet presAssocID="{26354CAB-E08C-463B-867E-4CE6C645189E}" presName="background" presStyleLbl="node0" presStyleIdx="0" presStyleCnt="1"/>
      <dgm:spPr>
        <a:solidFill>
          <a:schemeClr val="tx2">
            <a:lumMod val="50000"/>
          </a:schemeClr>
        </a:solidFill>
      </dgm:spPr>
    </dgm:pt>
    <dgm:pt modelId="{9212DEBE-9C66-47B5-92DC-B14661245A6F}" type="pres">
      <dgm:prSet presAssocID="{26354CAB-E08C-463B-867E-4CE6C645189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C44B42-70A2-40FC-A81C-4E615B962B06}" type="pres">
      <dgm:prSet presAssocID="{26354CAB-E08C-463B-867E-4CE6C645189E}" presName="hierChild2" presStyleCnt="0"/>
      <dgm:spPr/>
    </dgm:pt>
    <dgm:pt modelId="{05527A46-B4B5-4A46-86E3-91BDDE5FB35A}" type="pres">
      <dgm:prSet presAssocID="{6DE49F7D-AAE2-402B-B9AD-07CA72F84F39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612766F-5E0D-48F3-85F6-28F4F96B58E7}" type="pres">
      <dgm:prSet presAssocID="{FA5B8B9F-5EBF-4F32-89C4-EF77B2EE9431}" presName="hierRoot2" presStyleCnt="0"/>
      <dgm:spPr/>
    </dgm:pt>
    <dgm:pt modelId="{AEDA9D27-DF1C-47E0-9CEC-921758904E18}" type="pres">
      <dgm:prSet presAssocID="{FA5B8B9F-5EBF-4F32-89C4-EF77B2EE9431}" presName="composite2" presStyleCnt="0"/>
      <dgm:spPr/>
    </dgm:pt>
    <dgm:pt modelId="{50089617-3A5F-42BB-BC50-7F04C43B1A9E}" type="pres">
      <dgm:prSet presAssocID="{FA5B8B9F-5EBF-4F32-89C4-EF77B2EE9431}" presName="background2" presStyleLbl="node2" presStyleIdx="0" presStyleCnt="2"/>
      <dgm:spPr/>
    </dgm:pt>
    <dgm:pt modelId="{2549D6AD-1376-4F1B-BDD1-D5F048DBEA78}" type="pres">
      <dgm:prSet presAssocID="{FA5B8B9F-5EBF-4F32-89C4-EF77B2EE943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6E9C885-3141-4678-90BE-CA34E5776509}" type="pres">
      <dgm:prSet presAssocID="{FA5B8B9F-5EBF-4F32-89C4-EF77B2EE9431}" presName="hierChild3" presStyleCnt="0"/>
      <dgm:spPr/>
    </dgm:pt>
    <dgm:pt modelId="{991F8595-B08C-48C1-B35C-D0BE2A1CB9A9}" type="pres">
      <dgm:prSet presAssocID="{A64B7C07-DB87-4140-B860-00C6EE43B4BF}" presName="Name17" presStyleLbl="parChTrans1D3" presStyleIdx="0" presStyleCnt="8"/>
      <dgm:spPr/>
      <dgm:t>
        <a:bodyPr/>
        <a:lstStyle/>
        <a:p>
          <a:pPr rtl="1"/>
          <a:endParaRPr lang="ar-SA"/>
        </a:p>
      </dgm:t>
    </dgm:pt>
    <dgm:pt modelId="{BB6073DA-20FA-404A-BB74-247D3C7D0CD3}" type="pres">
      <dgm:prSet presAssocID="{B20280A3-762B-45F4-AE4A-82BC4F2046F0}" presName="hierRoot3" presStyleCnt="0"/>
      <dgm:spPr/>
    </dgm:pt>
    <dgm:pt modelId="{28603F76-143C-4878-BEE1-F90832F87E1C}" type="pres">
      <dgm:prSet presAssocID="{B20280A3-762B-45F4-AE4A-82BC4F2046F0}" presName="composite3" presStyleCnt="0"/>
      <dgm:spPr/>
    </dgm:pt>
    <dgm:pt modelId="{9AB1CB75-0928-4670-9936-2AD0178BEFF1}" type="pres">
      <dgm:prSet presAssocID="{B20280A3-762B-45F4-AE4A-82BC4F2046F0}" presName="background3" presStyleLbl="node3" presStyleIdx="0" presStyleCnt="8"/>
      <dgm:spPr>
        <a:solidFill>
          <a:srgbClr val="12E43A"/>
        </a:solidFill>
      </dgm:spPr>
    </dgm:pt>
    <dgm:pt modelId="{51D0C198-09A4-4CA0-9691-C6DCD497DA25}" type="pres">
      <dgm:prSet presAssocID="{B20280A3-762B-45F4-AE4A-82BC4F2046F0}" presName="text3" presStyleLbl="fgAcc3" presStyleIdx="0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3778A9F-142A-4842-94FD-1770BB737539}" type="pres">
      <dgm:prSet presAssocID="{B20280A3-762B-45F4-AE4A-82BC4F2046F0}" presName="hierChild4" presStyleCnt="0"/>
      <dgm:spPr/>
    </dgm:pt>
    <dgm:pt modelId="{A398C8E0-FF02-4B5A-AEFD-23C4D52B3DD2}" type="pres">
      <dgm:prSet presAssocID="{B243FC35-8B0C-45E1-961B-8E559CD7129B}" presName="Name17" presStyleLbl="parChTrans1D3" presStyleIdx="1" presStyleCnt="8"/>
      <dgm:spPr/>
      <dgm:t>
        <a:bodyPr/>
        <a:lstStyle/>
        <a:p>
          <a:pPr rtl="1"/>
          <a:endParaRPr lang="ar-SA"/>
        </a:p>
      </dgm:t>
    </dgm:pt>
    <dgm:pt modelId="{C79E0679-6540-4C39-8C86-D750E24B0094}" type="pres">
      <dgm:prSet presAssocID="{A394E112-D39C-45DF-8B78-EF3AC8A87CCF}" presName="hierRoot3" presStyleCnt="0"/>
      <dgm:spPr/>
    </dgm:pt>
    <dgm:pt modelId="{61E5FF79-F0A3-448F-B2D8-F873E468A011}" type="pres">
      <dgm:prSet presAssocID="{A394E112-D39C-45DF-8B78-EF3AC8A87CCF}" presName="composite3" presStyleCnt="0"/>
      <dgm:spPr/>
    </dgm:pt>
    <dgm:pt modelId="{7FF4D4EF-6849-479B-9751-E3086A5E5CB7}" type="pres">
      <dgm:prSet presAssocID="{A394E112-D39C-45DF-8B78-EF3AC8A87CCF}" presName="background3" presStyleLbl="node3" presStyleIdx="1" presStyleCnt="8"/>
      <dgm:spPr>
        <a:solidFill>
          <a:srgbClr val="12E43A"/>
        </a:solidFill>
      </dgm:spPr>
    </dgm:pt>
    <dgm:pt modelId="{BB9493F4-259B-4744-8167-5C83165CBD96}" type="pres">
      <dgm:prSet presAssocID="{A394E112-D39C-45DF-8B78-EF3AC8A87CCF}" presName="text3" presStyleLbl="fgAcc3" presStyleIdx="1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93F86C2-2AEE-4218-B32E-B1D7A7B3D3EB}" type="pres">
      <dgm:prSet presAssocID="{A394E112-D39C-45DF-8B78-EF3AC8A87CCF}" presName="hierChild4" presStyleCnt="0"/>
      <dgm:spPr/>
    </dgm:pt>
    <dgm:pt modelId="{E7549BC5-BB28-4E0B-8909-7076DA462BD4}" type="pres">
      <dgm:prSet presAssocID="{883D5A70-0008-4B99-AB8E-54E7E70BC2EE}" presName="Name17" presStyleLbl="parChTrans1D3" presStyleIdx="2" presStyleCnt="8"/>
      <dgm:spPr/>
      <dgm:t>
        <a:bodyPr/>
        <a:lstStyle/>
        <a:p>
          <a:pPr rtl="1"/>
          <a:endParaRPr lang="ar-SA"/>
        </a:p>
      </dgm:t>
    </dgm:pt>
    <dgm:pt modelId="{28224159-6E15-4DDF-A7CC-3CE6386E164A}" type="pres">
      <dgm:prSet presAssocID="{8EDEF2B5-6C5E-45B7-960D-C8870A1E8777}" presName="hierRoot3" presStyleCnt="0"/>
      <dgm:spPr/>
    </dgm:pt>
    <dgm:pt modelId="{A9B4AC44-4A30-4F4D-B37F-8AD429597D77}" type="pres">
      <dgm:prSet presAssocID="{8EDEF2B5-6C5E-45B7-960D-C8870A1E8777}" presName="composite3" presStyleCnt="0"/>
      <dgm:spPr/>
    </dgm:pt>
    <dgm:pt modelId="{32C461C2-8C7C-4EBF-BEBC-7A8E8F6D191E}" type="pres">
      <dgm:prSet presAssocID="{8EDEF2B5-6C5E-45B7-960D-C8870A1E8777}" presName="background3" presStyleLbl="node3" presStyleIdx="2" presStyleCnt="8"/>
      <dgm:spPr>
        <a:solidFill>
          <a:srgbClr val="12E43A"/>
        </a:solidFill>
      </dgm:spPr>
    </dgm:pt>
    <dgm:pt modelId="{518BFE09-1734-4722-80F7-270E57166482}" type="pres">
      <dgm:prSet presAssocID="{8EDEF2B5-6C5E-45B7-960D-C8870A1E8777}" presName="text3" presStyleLbl="fgAcc3" presStyleIdx="2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A115497-EAB5-4929-9CB5-91EBFF284653}" type="pres">
      <dgm:prSet presAssocID="{8EDEF2B5-6C5E-45B7-960D-C8870A1E8777}" presName="hierChild4" presStyleCnt="0"/>
      <dgm:spPr/>
    </dgm:pt>
    <dgm:pt modelId="{E164016E-E9AF-4A2F-BA17-99AB90B43E0E}" type="pres">
      <dgm:prSet presAssocID="{7ADAAE95-DEAA-4A4C-9965-55AD4D885A84}" presName="Name17" presStyleLbl="parChTrans1D3" presStyleIdx="3" presStyleCnt="8"/>
      <dgm:spPr/>
      <dgm:t>
        <a:bodyPr/>
        <a:lstStyle/>
        <a:p>
          <a:pPr rtl="1"/>
          <a:endParaRPr lang="ar-SA"/>
        </a:p>
      </dgm:t>
    </dgm:pt>
    <dgm:pt modelId="{AB6787AB-EDF4-4D36-B051-85FA7AB84BC4}" type="pres">
      <dgm:prSet presAssocID="{396B5945-110B-444F-85C9-786E52BA79E7}" presName="hierRoot3" presStyleCnt="0"/>
      <dgm:spPr/>
    </dgm:pt>
    <dgm:pt modelId="{88B28DB9-C9F5-4D0B-AEDE-5D20E77682D9}" type="pres">
      <dgm:prSet presAssocID="{396B5945-110B-444F-85C9-786E52BA79E7}" presName="composite3" presStyleCnt="0"/>
      <dgm:spPr/>
    </dgm:pt>
    <dgm:pt modelId="{378F7026-C5B9-4D26-B28D-3BF13C35E675}" type="pres">
      <dgm:prSet presAssocID="{396B5945-110B-444F-85C9-786E52BA79E7}" presName="background3" presStyleLbl="node3" presStyleIdx="3" presStyleCnt="8"/>
      <dgm:spPr>
        <a:solidFill>
          <a:srgbClr val="12E43A"/>
        </a:solidFill>
      </dgm:spPr>
    </dgm:pt>
    <dgm:pt modelId="{9E1E46D4-8295-4981-8CF5-7DDA63E0F5BE}" type="pres">
      <dgm:prSet presAssocID="{396B5945-110B-444F-85C9-786E52BA79E7}" presName="text3" presStyleLbl="fgAcc3" presStyleIdx="3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16D7070-E2DA-4303-9F90-6FE8D09383E8}" type="pres">
      <dgm:prSet presAssocID="{396B5945-110B-444F-85C9-786E52BA79E7}" presName="hierChild4" presStyleCnt="0"/>
      <dgm:spPr/>
    </dgm:pt>
    <dgm:pt modelId="{3A6D1ABB-553A-44C1-9E12-F532AC3A9595}" type="pres">
      <dgm:prSet presAssocID="{D9803EC5-68DD-46D0-A874-F5A17688C179}" presName="Name17" presStyleLbl="parChTrans1D3" presStyleIdx="4" presStyleCnt="8"/>
      <dgm:spPr/>
      <dgm:t>
        <a:bodyPr/>
        <a:lstStyle/>
        <a:p>
          <a:pPr rtl="1"/>
          <a:endParaRPr lang="ar-SA"/>
        </a:p>
      </dgm:t>
    </dgm:pt>
    <dgm:pt modelId="{894F496E-72EE-4A05-A7A7-16833B9DAF6E}" type="pres">
      <dgm:prSet presAssocID="{4305B891-77D9-4316-9584-D1C139913835}" presName="hierRoot3" presStyleCnt="0"/>
      <dgm:spPr/>
    </dgm:pt>
    <dgm:pt modelId="{9E294491-F36D-4F72-8BE2-C3DF6828D94F}" type="pres">
      <dgm:prSet presAssocID="{4305B891-77D9-4316-9584-D1C139913835}" presName="composite3" presStyleCnt="0"/>
      <dgm:spPr/>
    </dgm:pt>
    <dgm:pt modelId="{6236F9C0-844D-419B-9E95-867E1ED2C576}" type="pres">
      <dgm:prSet presAssocID="{4305B891-77D9-4316-9584-D1C139913835}" presName="background3" presStyleLbl="node3" presStyleIdx="4" presStyleCnt="8"/>
      <dgm:spPr>
        <a:solidFill>
          <a:srgbClr val="12E43A"/>
        </a:solidFill>
      </dgm:spPr>
    </dgm:pt>
    <dgm:pt modelId="{40C4F9A8-C6D2-402B-BD8E-6EDB4B45DF76}" type="pres">
      <dgm:prSet presAssocID="{4305B891-77D9-4316-9584-D1C139913835}" presName="text3" presStyleLbl="fgAcc3" presStyleIdx="4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344836-DF3D-4621-B5B5-37D0FE4F141C}" type="pres">
      <dgm:prSet presAssocID="{4305B891-77D9-4316-9584-D1C139913835}" presName="hierChild4" presStyleCnt="0"/>
      <dgm:spPr/>
    </dgm:pt>
    <dgm:pt modelId="{344A7892-F381-4FA5-B1E0-B92889FCA3B1}" type="pres">
      <dgm:prSet presAssocID="{7AD08D0E-C048-43E3-BC71-F3431B6BEC0D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5094B8D1-FD64-4449-8D2B-A003E32626B6}" type="pres">
      <dgm:prSet presAssocID="{A8044949-DA3A-4EA4-BCF9-D6ADA63B7E7A}" presName="hierRoot2" presStyleCnt="0"/>
      <dgm:spPr/>
    </dgm:pt>
    <dgm:pt modelId="{78A45A04-9F16-48B0-B205-740946B0E38C}" type="pres">
      <dgm:prSet presAssocID="{A8044949-DA3A-4EA4-BCF9-D6ADA63B7E7A}" presName="composite2" presStyleCnt="0"/>
      <dgm:spPr/>
    </dgm:pt>
    <dgm:pt modelId="{F2C3B7DA-41F8-4265-A86D-541B7970D7E8}" type="pres">
      <dgm:prSet presAssocID="{A8044949-DA3A-4EA4-BCF9-D6ADA63B7E7A}" presName="background2" presStyleLbl="node2" presStyleIdx="1" presStyleCnt="2"/>
      <dgm:spPr/>
    </dgm:pt>
    <dgm:pt modelId="{99211B31-86C2-428A-B275-271C22FDAC9C}" type="pres">
      <dgm:prSet presAssocID="{A8044949-DA3A-4EA4-BCF9-D6ADA63B7E7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822A26-9825-45E7-AD04-F271332FF14E}" type="pres">
      <dgm:prSet presAssocID="{A8044949-DA3A-4EA4-BCF9-D6ADA63B7E7A}" presName="hierChild3" presStyleCnt="0"/>
      <dgm:spPr/>
    </dgm:pt>
    <dgm:pt modelId="{19C1FDB8-D65D-4F36-932E-2B1035DCFFEE}" type="pres">
      <dgm:prSet presAssocID="{1A30B24C-188C-4AD2-A672-5B5FA9544971}" presName="Name17" presStyleLbl="parChTrans1D3" presStyleIdx="5" presStyleCnt="8"/>
      <dgm:spPr/>
      <dgm:t>
        <a:bodyPr/>
        <a:lstStyle/>
        <a:p>
          <a:pPr rtl="1"/>
          <a:endParaRPr lang="ar-SA"/>
        </a:p>
      </dgm:t>
    </dgm:pt>
    <dgm:pt modelId="{E365011D-28F4-413B-A6DE-F82B1AAA0099}" type="pres">
      <dgm:prSet presAssocID="{BF3CC8D3-B672-4E82-A29B-5422086C737E}" presName="hierRoot3" presStyleCnt="0"/>
      <dgm:spPr/>
    </dgm:pt>
    <dgm:pt modelId="{209C01D0-B5E9-4AE1-8B7A-05FDFF48E8C6}" type="pres">
      <dgm:prSet presAssocID="{BF3CC8D3-B672-4E82-A29B-5422086C737E}" presName="composite3" presStyleCnt="0"/>
      <dgm:spPr/>
    </dgm:pt>
    <dgm:pt modelId="{B9D3EACA-43A8-4443-B225-B2D8CE0705DA}" type="pres">
      <dgm:prSet presAssocID="{BF3CC8D3-B672-4E82-A29B-5422086C737E}" presName="background3" presStyleLbl="node3" presStyleIdx="5" presStyleCnt="8"/>
      <dgm:spPr>
        <a:solidFill>
          <a:srgbClr val="0070C0"/>
        </a:solidFill>
      </dgm:spPr>
    </dgm:pt>
    <dgm:pt modelId="{2CA128B8-D702-4877-BA91-2EEDC6B21361}" type="pres">
      <dgm:prSet presAssocID="{BF3CC8D3-B672-4E82-A29B-5422086C737E}" presName="text3" presStyleLbl="fgAcc3" presStyleIdx="5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B28DD0-468E-43AC-9BB3-26E742F246EA}" type="pres">
      <dgm:prSet presAssocID="{BF3CC8D3-B672-4E82-A29B-5422086C737E}" presName="hierChild4" presStyleCnt="0"/>
      <dgm:spPr/>
    </dgm:pt>
    <dgm:pt modelId="{3CC77795-2A1C-4828-9E20-E11D0D8A71D4}" type="pres">
      <dgm:prSet presAssocID="{4CB243DD-3D3F-4F69-81A5-37B56EBB5E4A}" presName="Name17" presStyleLbl="parChTrans1D3" presStyleIdx="6" presStyleCnt="8"/>
      <dgm:spPr/>
      <dgm:t>
        <a:bodyPr/>
        <a:lstStyle/>
        <a:p>
          <a:pPr rtl="1"/>
          <a:endParaRPr lang="ar-SA"/>
        </a:p>
      </dgm:t>
    </dgm:pt>
    <dgm:pt modelId="{F1ACCB4F-3604-4453-A46E-4FFF11C56EC5}" type="pres">
      <dgm:prSet presAssocID="{728B36A8-0742-45E0-BBA0-21565ED8B429}" presName="hierRoot3" presStyleCnt="0"/>
      <dgm:spPr/>
    </dgm:pt>
    <dgm:pt modelId="{D8D9EABC-8307-42CF-98D4-D7F9C75E2CEE}" type="pres">
      <dgm:prSet presAssocID="{728B36A8-0742-45E0-BBA0-21565ED8B429}" presName="composite3" presStyleCnt="0"/>
      <dgm:spPr/>
    </dgm:pt>
    <dgm:pt modelId="{9253ED85-7BB9-4703-B21C-5D88D03DC1D9}" type="pres">
      <dgm:prSet presAssocID="{728B36A8-0742-45E0-BBA0-21565ED8B429}" presName="background3" presStyleLbl="node3" presStyleIdx="6" presStyleCnt="8"/>
      <dgm:spPr>
        <a:solidFill>
          <a:srgbClr val="0070C0"/>
        </a:solidFill>
      </dgm:spPr>
    </dgm:pt>
    <dgm:pt modelId="{A0E7DE10-11AF-4A0C-8E98-3B50E2BC53E9}" type="pres">
      <dgm:prSet presAssocID="{728B36A8-0742-45E0-BBA0-21565ED8B429}" presName="text3" presStyleLbl="fgAcc3" presStyleIdx="6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9910B06-0305-42B9-A55F-EA90DDF9A7D7}" type="pres">
      <dgm:prSet presAssocID="{728B36A8-0742-45E0-BBA0-21565ED8B429}" presName="hierChild4" presStyleCnt="0"/>
      <dgm:spPr/>
    </dgm:pt>
    <dgm:pt modelId="{7AB7510B-4AC4-4BF6-B271-BDA4298A5B42}" type="pres">
      <dgm:prSet presAssocID="{D2B5C952-5B25-42E8-8BEA-F65C547DDC1C}" presName="Name17" presStyleLbl="parChTrans1D3" presStyleIdx="7" presStyleCnt="8"/>
      <dgm:spPr/>
      <dgm:t>
        <a:bodyPr/>
        <a:lstStyle/>
        <a:p>
          <a:pPr rtl="1"/>
          <a:endParaRPr lang="ar-SA"/>
        </a:p>
      </dgm:t>
    </dgm:pt>
    <dgm:pt modelId="{FF9046FD-7431-4A85-93AA-F53C5259D74A}" type="pres">
      <dgm:prSet presAssocID="{FE715ABA-6D68-4D22-98E9-C9085E3C3AF1}" presName="hierRoot3" presStyleCnt="0"/>
      <dgm:spPr/>
    </dgm:pt>
    <dgm:pt modelId="{83CF12CB-7562-417A-B884-94FAAD3F51FE}" type="pres">
      <dgm:prSet presAssocID="{FE715ABA-6D68-4D22-98E9-C9085E3C3AF1}" presName="composite3" presStyleCnt="0"/>
      <dgm:spPr/>
    </dgm:pt>
    <dgm:pt modelId="{FE1483B2-3DC9-46E6-BC01-2964FC558F43}" type="pres">
      <dgm:prSet presAssocID="{FE715ABA-6D68-4D22-98E9-C9085E3C3AF1}" presName="background3" presStyleLbl="node3" presStyleIdx="7" presStyleCnt="8"/>
      <dgm:spPr>
        <a:solidFill>
          <a:srgbClr val="0070C0"/>
        </a:solidFill>
      </dgm:spPr>
    </dgm:pt>
    <dgm:pt modelId="{4A6A9A38-01E9-44A5-8F65-C937361AE4B5}" type="pres">
      <dgm:prSet presAssocID="{FE715ABA-6D68-4D22-98E9-C9085E3C3AF1}" presName="text3" presStyleLbl="fgAcc3" presStyleIdx="7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C5D36CB-7B86-4DB7-B042-50E88CC4F793}" type="pres">
      <dgm:prSet presAssocID="{FE715ABA-6D68-4D22-98E9-C9085E3C3AF1}" presName="hierChild4" presStyleCnt="0"/>
      <dgm:spPr/>
    </dgm:pt>
  </dgm:ptLst>
  <dgm:cxnLst>
    <dgm:cxn modelId="{21E303A6-05E1-4939-AA22-434577471D75}" type="presOf" srcId="{8EDEF2B5-6C5E-45B7-960D-C8870A1E8777}" destId="{518BFE09-1734-4722-80F7-270E57166482}" srcOrd="0" destOrd="0" presId="urn:microsoft.com/office/officeart/2005/8/layout/hierarchy1"/>
    <dgm:cxn modelId="{FC702170-DC97-4676-829C-D05315FFF95D}" type="presOf" srcId="{396B5945-110B-444F-85C9-786E52BA79E7}" destId="{9E1E46D4-8295-4981-8CF5-7DDA63E0F5BE}" srcOrd="0" destOrd="0" presId="urn:microsoft.com/office/officeart/2005/8/layout/hierarchy1"/>
    <dgm:cxn modelId="{45B2BB82-D33F-4324-8A05-133E4FFADAE0}" srcId="{A8044949-DA3A-4EA4-BCF9-D6ADA63B7E7A}" destId="{BF3CC8D3-B672-4E82-A29B-5422086C737E}" srcOrd="0" destOrd="0" parTransId="{1A30B24C-188C-4AD2-A672-5B5FA9544971}" sibTransId="{61CA2B38-ADA7-4AEE-837B-0A469B20CBD9}"/>
    <dgm:cxn modelId="{0922D7EB-0B38-4487-B993-176A0DC2A8F7}" srcId="{26354CAB-E08C-463B-867E-4CE6C645189E}" destId="{A8044949-DA3A-4EA4-BCF9-D6ADA63B7E7A}" srcOrd="1" destOrd="0" parTransId="{7AD08D0E-C048-43E3-BC71-F3431B6BEC0D}" sibTransId="{EE746663-8DAE-45E8-B045-40C50749E2E0}"/>
    <dgm:cxn modelId="{E72970D0-3636-4F42-9B41-A51FA66C001C}" type="presOf" srcId="{728B36A8-0742-45E0-BBA0-21565ED8B429}" destId="{A0E7DE10-11AF-4A0C-8E98-3B50E2BC53E9}" srcOrd="0" destOrd="0" presId="urn:microsoft.com/office/officeart/2005/8/layout/hierarchy1"/>
    <dgm:cxn modelId="{1F92E825-132E-4617-B5D5-4B6866CF4F23}" type="presOf" srcId="{26354CAB-E08C-463B-867E-4CE6C645189E}" destId="{9212DEBE-9C66-47B5-92DC-B14661245A6F}" srcOrd="0" destOrd="0" presId="urn:microsoft.com/office/officeart/2005/8/layout/hierarchy1"/>
    <dgm:cxn modelId="{3B5B3E59-ABB7-4C8D-A048-D5C4C5AE0695}" srcId="{80349A83-CA27-4FF2-9151-38813BA9EFF0}" destId="{26354CAB-E08C-463B-867E-4CE6C645189E}" srcOrd="0" destOrd="0" parTransId="{4393EDB0-26AC-4CF9-8EA4-00080D4A079C}" sibTransId="{18110C9D-EF9B-4D97-B7D1-A6EA5991F22D}"/>
    <dgm:cxn modelId="{F9C7D9B8-47A7-4919-BF02-214F7A9E0794}" srcId="{26354CAB-E08C-463B-867E-4CE6C645189E}" destId="{FA5B8B9F-5EBF-4F32-89C4-EF77B2EE9431}" srcOrd="0" destOrd="0" parTransId="{6DE49F7D-AAE2-402B-B9AD-07CA72F84F39}" sibTransId="{E784A6D4-F08D-41F2-9DAE-2263E967A079}"/>
    <dgm:cxn modelId="{49D9B121-E31B-4CC4-B11A-730AA4B16C97}" type="presOf" srcId="{7AD08D0E-C048-43E3-BC71-F3431B6BEC0D}" destId="{344A7892-F381-4FA5-B1E0-B92889FCA3B1}" srcOrd="0" destOrd="0" presId="urn:microsoft.com/office/officeart/2005/8/layout/hierarchy1"/>
    <dgm:cxn modelId="{86007E07-4A25-40DB-9F2F-3A44C0CA5357}" type="presOf" srcId="{1A30B24C-188C-4AD2-A672-5B5FA9544971}" destId="{19C1FDB8-D65D-4F36-932E-2B1035DCFFEE}" srcOrd="0" destOrd="0" presId="urn:microsoft.com/office/officeart/2005/8/layout/hierarchy1"/>
    <dgm:cxn modelId="{A758D4D1-FA87-41DE-9242-9B320B3C2A3E}" srcId="{FA5B8B9F-5EBF-4F32-89C4-EF77B2EE9431}" destId="{4305B891-77D9-4316-9584-D1C139913835}" srcOrd="4" destOrd="0" parTransId="{D9803EC5-68DD-46D0-A874-F5A17688C179}" sibTransId="{3CEA44E0-EE91-453E-8F91-22A6D4DD8BB8}"/>
    <dgm:cxn modelId="{5B7D1AC9-E4D0-495E-9199-05D7804F07FC}" type="presOf" srcId="{7ADAAE95-DEAA-4A4C-9965-55AD4D885A84}" destId="{E164016E-E9AF-4A2F-BA17-99AB90B43E0E}" srcOrd="0" destOrd="0" presId="urn:microsoft.com/office/officeart/2005/8/layout/hierarchy1"/>
    <dgm:cxn modelId="{E45EB73D-519A-4FB9-9347-9A81C3EDADBF}" type="presOf" srcId="{FA5B8B9F-5EBF-4F32-89C4-EF77B2EE9431}" destId="{2549D6AD-1376-4F1B-BDD1-D5F048DBEA78}" srcOrd="0" destOrd="0" presId="urn:microsoft.com/office/officeart/2005/8/layout/hierarchy1"/>
    <dgm:cxn modelId="{31242EB2-3C0D-46C4-BB6C-F169C2BDDD34}" type="presOf" srcId="{D9803EC5-68DD-46D0-A874-F5A17688C179}" destId="{3A6D1ABB-553A-44C1-9E12-F532AC3A9595}" srcOrd="0" destOrd="0" presId="urn:microsoft.com/office/officeart/2005/8/layout/hierarchy1"/>
    <dgm:cxn modelId="{40165ECE-68C0-45F9-9157-CE85F24EC7C9}" type="presOf" srcId="{6DE49F7D-AAE2-402B-B9AD-07CA72F84F39}" destId="{05527A46-B4B5-4A46-86E3-91BDDE5FB35A}" srcOrd="0" destOrd="0" presId="urn:microsoft.com/office/officeart/2005/8/layout/hierarchy1"/>
    <dgm:cxn modelId="{BB7EA4E0-B61B-4AC6-8DA1-C406A6F18BEB}" type="presOf" srcId="{FE715ABA-6D68-4D22-98E9-C9085E3C3AF1}" destId="{4A6A9A38-01E9-44A5-8F65-C937361AE4B5}" srcOrd="0" destOrd="0" presId="urn:microsoft.com/office/officeart/2005/8/layout/hierarchy1"/>
    <dgm:cxn modelId="{EA84BD68-4376-46CE-A939-2490B087C4C4}" srcId="{A8044949-DA3A-4EA4-BCF9-D6ADA63B7E7A}" destId="{728B36A8-0742-45E0-BBA0-21565ED8B429}" srcOrd="1" destOrd="0" parTransId="{4CB243DD-3D3F-4F69-81A5-37B56EBB5E4A}" sibTransId="{F1F082AC-00D8-4315-9121-DF2A132C8AE6}"/>
    <dgm:cxn modelId="{7846B1FF-CD51-40EF-A8F8-2338ACAF8426}" type="presOf" srcId="{A8044949-DA3A-4EA4-BCF9-D6ADA63B7E7A}" destId="{99211B31-86C2-428A-B275-271C22FDAC9C}" srcOrd="0" destOrd="0" presId="urn:microsoft.com/office/officeart/2005/8/layout/hierarchy1"/>
    <dgm:cxn modelId="{31EAD9D6-7E58-413C-AE8C-7B29B4BC3ABA}" type="presOf" srcId="{B243FC35-8B0C-45E1-961B-8E559CD7129B}" destId="{A398C8E0-FF02-4B5A-AEFD-23C4D52B3DD2}" srcOrd="0" destOrd="0" presId="urn:microsoft.com/office/officeart/2005/8/layout/hierarchy1"/>
    <dgm:cxn modelId="{4F8035C2-D364-4237-A506-1A28C5268E2E}" srcId="{FA5B8B9F-5EBF-4F32-89C4-EF77B2EE9431}" destId="{396B5945-110B-444F-85C9-786E52BA79E7}" srcOrd="3" destOrd="0" parTransId="{7ADAAE95-DEAA-4A4C-9965-55AD4D885A84}" sibTransId="{17BC0CF3-E7A1-4BC5-9561-DBD7160C47FF}"/>
    <dgm:cxn modelId="{55D5D4C3-3FCD-4049-AEE5-1FD30A22D303}" type="presOf" srcId="{BF3CC8D3-B672-4E82-A29B-5422086C737E}" destId="{2CA128B8-D702-4877-BA91-2EEDC6B21361}" srcOrd="0" destOrd="0" presId="urn:microsoft.com/office/officeart/2005/8/layout/hierarchy1"/>
    <dgm:cxn modelId="{83E92305-0CD0-4EC6-A9D3-5757A1CFB8EC}" srcId="{FA5B8B9F-5EBF-4F32-89C4-EF77B2EE9431}" destId="{B20280A3-762B-45F4-AE4A-82BC4F2046F0}" srcOrd="0" destOrd="0" parTransId="{A64B7C07-DB87-4140-B860-00C6EE43B4BF}" sibTransId="{EDBBF381-7D8E-4EA5-A03F-F3C2BC1F3A36}"/>
    <dgm:cxn modelId="{CF776BF6-E53C-48C9-A994-2D09492C1F26}" type="presOf" srcId="{A394E112-D39C-45DF-8B78-EF3AC8A87CCF}" destId="{BB9493F4-259B-4744-8167-5C83165CBD96}" srcOrd="0" destOrd="0" presId="urn:microsoft.com/office/officeart/2005/8/layout/hierarchy1"/>
    <dgm:cxn modelId="{E989609E-42F1-45E5-BC50-6CC35D5AF186}" srcId="{A8044949-DA3A-4EA4-BCF9-D6ADA63B7E7A}" destId="{FE715ABA-6D68-4D22-98E9-C9085E3C3AF1}" srcOrd="2" destOrd="0" parTransId="{D2B5C952-5B25-42E8-8BEA-F65C547DDC1C}" sibTransId="{1A9CF494-6A47-4D87-83AD-6050C1A045B6}"/>
    <dgm:cxn modelId="{3F15E616-F6E7-4CB4-8930-7F87D4C8F88A}" srcId="{FA5B8B9F-5EBF-4F32-89C4-EF77B2EE9431}" destId="{8EDEF2B5-6C5E-45B7-960D-C8870A1E8777}" srcOrd="2" destOrd="0" parTransId="{883D5A70-0008-4B99-AB8E-54E7E70BC2EE}" sibTransId="{B2BE4048-88F7-42F6-B0BC-C81094961F54}"/>
    <dgm:cxn modelId="{240F0E4C-9182-4256-B432-53DFAC439296}" srcId="{FA5B8B9F-5EBF-4F32-89C4-EF77B2EE9431}" destId="{A394E112-D39C-45DF-8B78-EF3AC8A87CCF}" srcOrd="1" destOrd="0" parTransId="{B243FC35-8B0C-45E1-961B-8E559CD7129B}" sibTransId="{936DC214-A1EE-495A-954C-0571B6640A6E}"/>
    <dgm:cxn modelId="{82652C93-C70E-4C76-A3CF-8ABB29322E8F}" type="presOf" srcId="{80349A83-CA27-4FF2-9151-38813BA9EFF0}" destId="{2C071E16-3930-426D-9FD9-D8847AD84DE8}" srcOrd="0" destOrd="0" presId="urn:microsoft.com/office/officeart/2005/8/layout/hierarchy1"/>
    <dgm:cxn modelId="{C32AE992-E3EE-416F-A781-B8D0F55CBF64}" type="presOf" srcId="{883D5A70-0008-4B99-AB8E-54E7E70BC2EE}" destId="{E7549BC5-BB28-4E0B-8909-7076DA462BD4}" srcOrd="0" destOrd="0" presId="urn:microsoft.com/office/officeart/2005/8/layout/hierarchy1"/>
    <dgm:cxn modelId="{0DE89C29-2893-4143-AF88-8C0EEFF83342}" type="presOf" srcId="{B20280A3-762B-45F4-AE4A-82BC4F2046F0}" destId="{51D0C198-09A4-4CA0-9691-C6DCD497DA25}" srcOrd="0" destOrd="0" presId="urn:microsoft.com/office/officeart/2005/8/layout/hierarchy1"/>
    <dgm:cxn modelId="{7CB90A91-2203-455D-9484-A5C4C218581F}" type="presOf" srcId="{A64B7C07-DB87-4140-B860-00C6EE43B4BF}" destId="{991F8595-B08C-48C1-B35C-D0BE2A1CB9A9}" srcOrd="0" destOrd="0" presId="urn:microsoft.com/office/officeart/2005/8/layout/hierarchy1"/>
    <dgm:cxn modelId="{C9812C4D-15F4-404B-9BCA-4C74BBCD29AA}" type="presOf" srcId="{4305B891-77D9-4316-9584-D1C139913835}" destId="{40C4F9A8-C6D2-402B-BD8E-6EDB4B45DF76}" srcOrd="0" destOrd="0" presId="urn:microsoft.com/office/officeart/2005/8/layout/hierarchy1"/>
    <dgm:cxn modelId="{F97EC951-1950-43D7-8209-E864B3403F33}" type="presOf" srcId="{D2B5C952-5B25-42E8-8BEA-F65C547DDC1C}" destId="{7AB7510B-4AC4-4BF6-B271-BDA4298A5B42}" srcOrd="0" destOrd="0" presId="urn:microsoft.com/office/officeart/2005/8/layout/hierarchy1"/>
    <dgm:cxn modelId="{0E32C4E9-A6FE-436C-A151-D4C8B8B1A59A}" type="presOf" srcId="{4CB243DD-3D3F-4F69-81A5-37B56EBB5E4A}" destId="{3CC77795-2A1C-4828-9E20-E11D0D8A71D4}" srcOrd="0" destOrd="0" presId="urn:microsoft.com/office/officeart/2005/8/layout/hierarchy1"/>
    <dgm:cxn modelId="{95B35E34-A2B4-447B-BFD3-69AFDB244D60}" type="presParOf" srcId="{2C071E16-3930-426D-9FD9-D8847AD84DE8}" destId="{CF544CAC-EE94-4B84-9D88-4C1FB474C9CB}" srcOrd="0" destOrd="0" presId="urn:microsoft.com/office/officeart/2005/8/layout/hierarchy1"/>
    <dgm:cxn modelId="{CC69D2CE-4627-4593-9D58-1F76C9CD279B}" type="presParOf" srcId="{CF544CAC-EE94-4B84-9D88-4C1FB474C9CB}" destId="{4537182A-6400-4F50-9D43-A0DA42AE8B95}" srcOrd="0" destOrd="0" presId="urn:microsoft.com/office/officeart/2005/8/layout/hierarchy1"/>
    <dgm:cxn modelId="{7266EA17-595F-4A8A-B32C-8C1911CB3B64}" type="presParOf" srcId="{4537182A-6400-4F50-9D43-A0DA42AE8B95}" destId="{E54B74B8-C0F0-4406-8C38-006E500547E9}" srcOrd="0" destOrd="0" presId="urn:microsoft.com/office/officeart/2005/8/layout/hierarchy1"/>
    <dgm:cxn modelId="{89FE28E6-25B5-4417-A76B-B6DCB369F57F}" type="presParOf" srcId="{4537182A-6400-4F50-9D43-A0DA42AE8B95}" destId="{9212DEBE-9C66-47B5-92DC-B14661245A6F}" srcOrd="1" destOrd="0" presId="urn:microsoft.com/office/officeart/2005/8/layout/hierarchy1"/>
    <dgm:cxn modelId="{36A63D68-25C7-4F3D-A91F-25E27465954B}" type="presParOf" srcId="{CF544CAC-EE94-4B84-9D88-4C1FB474C9CB}" destId="{91C44B42-70A2-40FC-A81C-4E615B962B06}" srcOrd="1" destOrd="0" presId="urn:microsoft.com/office/officeart/2005/8/layout/hierarchy1"/>
    <dgm:cxn modelId="{97E044EB-FE5C-46EB-BE88-87F753DAFF00}" type="presParOf" srcId="{91C44B42-70A2-40FC-A81C-4E615B962B06}" destId="{05527A46-B4B5-4A46-86E3-91BDDE5FB35A}" srcOrd="0" destOrd="0" presId="urn:microsoft.com/office/officeart/2005/8/layout/hierarchy1"/>
    <dgm:cxn modelId="{FE058FB7-323A-48F6-87CA-219AE8CA81AF}" type="presParOf" srcId="{91C44B42-70A2-40FC-A81C-4E615B962B06}" destId="{9612766F-5E0D-48F3-85F6-28F4F96B58E7}" srcOrd="1" destOrd="0" presId="urn:microsoft.com/office/officeart/2005/8/layout/hierarchy1"/>
    <dgm:cxn modelId="{D328F9D5-27EB-460E-A3C0-7D050A0DD4DB}" type="presParOf" srcId="{9612766F-5E0D-48F3-85F6-28F4F96B58E7}" destId="{AEDA9D27-DF1C-47E0-9CEC-921758904E18}" srcOrd="0" destOrd="0" presId="urn:microsoft.com/office/officeart/2005/8/layout/hierarchy1"/>
    <dgm:cxn modelId="{925BE8BE-D75D-49D6-BF7B-5311484A8012}" type="presParOf" srcId="{AEDA9D27-DF1C-47E0-9CEC-921758904E18}" destId="{50089617-3A5F-42BB-BC50-7F04C43B1A9E}" srcOrd="0" destOrd="0" presId="urn:microsoft.com/office/officeart/2005/8/layout/hierarchy1"/>
    <dgm:cxn modelId="{F443009D-1745-4C1E-BACB-5FA5840079AC}" type="presParOf" srcId="{AEDA9D27-DF1C-47E0-9CEC-921758904E18}" destId="{2549D6AD-1376-4F1B-BDD1-D5F048DBEA78}" srcOrd="1" destOrd="0" presId="urn:microsoft.com/office/officeart/2005/8/layout/hierarchy1"/>
    <dgm:cxn modelId="{891F1CE2-775F-4F5E-9980-4F1FFC4396B7}" type="presParOf" srcId="{9612766F-5E0D-48F3-85F6-28F4F96B58E7}" destId="{76E9C885-3141-4678-90BE-CA34E5776509}" srcOrd="1" destOrd="0" presId="urn:microsoft.com/office/officeart/2005/8/layout/hierarchy1"/>
    <dgm:cxn modelId="{841C2A35-E6E8-407F-AF35-13D363557297}" type="presParOf" srcId="{76E9C885-3141-4678-90BE-CA34E5776509}" destId="{991F8595-B08C-48C1-B35C-D0BE2A1CB9A9}" srcOrd="0" destOrd="0" presId="urn:microsoft.com/office/officeart/2005/8/layout/hierarchy1"/>
    <dgm:cxn modelId="{BFC10A51-141A-4126-B609-BBACE83B9DEA}" type="presParOf" srcId="{76E9C885-3141-4678-90BE-CA34E5776509}" destId="{BB6073DA-20FA-404A-BB74-247D3C7D0CD3}" srcOrd="1" destOrd="0" presId="urn:microsoft.com/office/officeart/2005/8/layout/hierarchy1"/>
    <dgm:cxn modelId="{84399F2C-BAE0-4ACE-99A0-7C19429017D7}" type="presParOf" srcId="{BB6073DA-20FA-404A-BB74-247D3C7D0CD3}" destId="{28603F76-143C-4878-BEE1-F90832F87E1C}" srcOrd="0" destOrd="0" presId="urn:microsoft.com/office/officeart/2005/8/layout/hierarchy1"/>
    <dgm:cxn modelId="{8ABB0A77-15CD-45BA-991A-464F0E7E2C9C}" type="presParOf" srcId="{28603F76-143C-4878-BEE1-F90832F87E1C}" destId="{9AB1CB75-0928-4670-9936-2AD0178BEFF1}" srcOrd="0" destOrd="0" presId="urn:microsoft.com/office/officeart/2005/8/layout/hierarchy1"/>
    <dgm:cxn modelId="{A3AFC984-775B-4BD2-8A2A-8D24A6053857}" type="presParOf" srcId="{28603F76-143C-4878-BEE1-F90832F87E1C}" destId="{51D0C198-09A4-4CA0-9691-C6DCD497DA25}" srcOrd="1" destOrd="0" presId="urn:microsoft.com/office/officeart/2005/8/layout/hierarchy1"/>
    <dgm:cxn modelId="{8D84D739-363B-400C-B806-B10C9E5A898E}" type="presParOf" srcId="{BB6073DA-20FA-404A-BB74-247D3C7D0CD3}" destId="{D3778A9F-142A-4842-94FD-1770BB737539}" srcOrd="1" destOrd="0" presId="urn:microsoft.com/office/officeart/2005/8/layout/hierarchy1"/>
    <dgm:cxn modelId="{3FF40785-7D37-4D53-91F9-FF919CBF3104}" type="presParOf" srcId="{76E9C885-3141-4678-90BE-CA34E5776509}" destId="{A398C8E0-FF02-4B5A-AEFD-23C4D52B3DD2}" srcOrd="2" destOrd="0" presId="urn:microsoft.com/office/officeart/2005/8/layout/hierarchy1"/>
    <dgm:cxn modelId="{FF447F1B-3C64-4505-862A-23ED439E1373}" type="presParOf" srcId="{76E9C885-3141-4678-90BE-CA34E5776509}" destId="{C79E0679-6540-4C39-8C86-D750E24B0094}" srcOrd="3" destOrd="0" presId="urn:microsoft.com/office/officeart/2005/8/layout/hierarchy1"/>
    <dgm:cxn modelId="{40E0B806-D1CF-48DC-A84B-0C8126F50897}" type="presParOf" srcId="{C79E0679-6540-4C39-8C86-D750E24B0094}" destId="{61E5FF79-F0A3-448F-B2D8-F873E468A011}" srcOrd="0" destOrd="0" presId="urn:microsoft.com/office/officeart/2005/8/layout/hierarchy1"/>
    <dgm:cxn modelId="{1D5783F9-B730-412D-AD1A-3C7A90D9B353}" type="presParOf" srcId="{61E5FF79-F0A3-448F-B2D8-F873E468A011}" destId="{7FF4D4EF-6849-479B-9751-E3086A5E5CB7}" srcOrd="0" destOrd="0" presId="urn:microsoft.com/office/officeart/2005/8/layout/hierarchy1"/>
    <dgm:cxn modelId="{B3D7CB08-502C-4F8E-8C1E-30967EC78C3D}" type="presParOf" srcId="{61E5FF79-F0A3-448F-B2D8-F873E468A011}" destId="{BB9493F4-259B-4744-8167-5C83165CBD96}" srcOrd="1" destOrd="0" presId="urn:microsoft.com/office/officeart/2005/8/layout/hierarchy1"/>
    <dgm:cxn modelId="{D59ACB8A-E0FA-4A3D-8F28-608C378E8343}" type="presParOf" srcId="{C79E0679-6540-4C39-8C86-D750E24B0094}" destId="{293F86C2-2AEE-4218-B32E-B1D7A7B3D3EB}" srcOrd="1" destOrd="0" presId="urn:microsoft.com/office/officeart/2005/8/layout/hierarchy1"/>
    <dgm:cxn modelId="{2B1826A8-3F27-438F-8986-9592E705E9D7}" type="presParOf" srcId="{76E9C885-3141-4678-90BE-CA34E5776509}" destId="{E7549BC5-BB28-4E0B-8909-7076DA462BD4}" srcOrd="4" destOrd="0" presId="urn:microsoft.com/office/officeart/2005/8/layout/hierarchy1"/>
    <dgm:cxn modelId="{557F3C38-E202-4811-AD15-85158D36797B}" type="presParOf" srcId="{76E9C885-3141-4678-90BE-CA34E5776509}" destId="{28224159-6E15-4DDF-A7CC-3CE6386E164A}" srcOrd="5" destOrd="0" presId="urn:microsoft.com/office/officeart/2005/8/layout/hierarchy1"/>
    <dgm:cxn modelId="{076D8BD9-91AA-45A9-AC59-256B17037AE9}" type="presParOf" srcId="{28224159-6E15-4DDF-A7CC-3CE6386E164A}" destId="{A9B4AC44-4A30-4F4D-B37F-8AD429597D77}" srcOrd="0" destOrd="0" presId="urn:microsoft.com/office/officeart/2005/8/layout/hierarchy1"/>
    <dgm:cxn modelId="{24A2E47D-5C70-4524-9008-34192666A307}" type="presParOf" srcId="{A9B4AC44-4A30-4F4D-B37F-8AD429597D77}" destId="{32C461C2-8C7C-4EBF-BEBC-7A8E8F6D191E}" srcOrd="0" destOrd="0" presId="urn:microsoft.com/office/officeart/2005/8/layout/hierarchy1"/>
    <dgm:cxn modelId="{C02A1115-BDBF-43DA-B416-F0C00AC9CC4B}" type="presParOf" srcId="{A9B4AC44-4A30-4F4D-B37F-8AD429597D77}" destId="{518BFE09-1734-4722-80F7-270E57166482}" srcOrd="1" destOrd="0" presId="urn:microsoft.com/office/officeart/2005/8/layout/hierarchy1"/>
    <dgm:cxn modelId="{B673F3F2-6985-4C6A-A578-7EEC25B2994A}" type="presParOf" srcId="{28224159-6E15-4DDF-A7CC-3CE6386E164A}" destId="{5A115497-EAB5-4929-9CB5-91EBFF284653}" srcOrd="1" destOrd="0" presId="urn:microsoft.com/office/officeart/2005/8/layout/hierarchy1"/>
    <dgm:cxn modelId="{F9EEAC3E-BFA3-4266-BE81-6C108F0D3F4E}" type="presParOf" srcId="{76E9C885-3141-4678-90BE-CA34E5776509}" destId="{E164016E-E9AF-4A2F-BA17-99AB90B43E0E}" srcOrd="6" destOrd="0" presId="urn:microsoft.com/office/officeart/2005/8/layout/hierarchy1"/>
    <dgm:cxn modelId="{55FD88DA-B218-43D7-9A9B-A5523724C7EE}" type="presParOf" srcId="{76E9C885-3141-4678-90BE-CA34E5776509}" destId="{AB6787AB-EDF4-4D36-B051-85FA7AB84BC4}" srcOrd="7" destOrd="0" presId="urn:microsoft.com/office/officeart/2005/8/layout/hierarchy1"/>
    <dgm:cxn modelId="{F626FE47-9A87-42FA-AB6A-3C2AF81731D5}" type="presParOf" srcId="{AB6787AB-EDF4-4D36-B051-85FA7AB84BC4}" destId="{88B28DB9-C9F5-4D0B-AEDE-5D20E77682D9}" srcOrd="0" destOrd="0" presId="urn:microsoft.com/office/officeart/2005/8/layout/hierarchy1"/>
    <dgm:cxn modelId="{FCDF8DD6-559B-42F5-9559-DE5C21AE6516}" type="presParOf" srcId="{88B28DB9-C9F5-4D0B-AEDE-5D20E77682D9}" destId="{378F7026-C5B9-4D26-B28D-3BF13C35E675}" srcOrd="0" destOrd="0" presId="urn:microsoft.com/office/officeart/2005/8/layout/hierarchy1"/>
    <dgm:cxn modelId="{9FBB7DF5-A99A-4AE3-99AA-19AD77F749E8}" type="presParOf" srcId="{88B28DB9-C9F5-4D0B-AEDE-5D20E77682D9}" destId="{9E1E46D4-8295-4981-8CF5-7DDA63E0F5BE}" srcOrd="1" destOrd="0" presId="urn:microsoft.com/office/officeart/2005/8/layout/hierarchy1"/>
    <dgm:cxn modelId="{CD5EC291-4ECF-4793-8E8E-DC5D39725689}" type="presParOf" srcId="{AB6787AB-EDF4-4D36-B051-85FA7AB84BC4}" destId="{716D7070-E2DA-4303-9F90-6FE8D09383E8}" srcOrd="1" destOrd="0" presId="urn:microsoft.com/office/officeart/2005/8/layout/hierarchy1"/>
    <dgm:cxn modelId="{7FC80775-9CF5-429A-8E63-B8D8F3C58FEA}" type="presParOf" srcId="{76E9C885-3141-4678-90BE-CA34E5776509}" destId="{3A6D1ABB-553A-44C1-9E12-F532AC3A9595}" srcOrd="8" destOrd="0" presId="urn:microsoft.com/office/officeart/2005/8/layout/hierarchy1"/>
    <dgm:cxn modelId="{E6A7EF20-E0A4-463C-9AAA-961E0DD48D8E}" type="presParOf" srcId="{76E9C885-3141-4678-90BE-CA34E5776509}" destId="{894F496E-72EE-4A05-A7A7-16833B9DAF6E}" srcOrd="9" destOrd="0" presId="urn:microsoft.com/office/officeart/2005/8/layout/hierarchy1"/>
    <dgm:cxn modelId="{D5C3E0B1-A84E-4E0A-B1AB-7A32983256DF}" type="presParOf" srcId="{894F496E-72EE-4A05-A7A7-16833B9DAF6E}" destId="{9E294491-F36D-4F72-8BE2-C3DF6828D94F}" srcOrd="0" destOrd="0" presId="urn:microsoft.com/office/officeart/2005/8/layout/hierarchy1"/>
    <dgm:cxn modelId="{B9D7845B-D5A7-4109-A51F-16F3E5FE8A37}" type="presParOf" srcId="{9E294491-F36D-4F72-8BE2-C3DF6828D94F}" destId="{6236F9C0-844D-419B-9E95-867E1ED2C576}" srcOrd="0" destOrd="0" presId="urn:microsoft.com/office/officeart/2005/8/layout/hierarchy1"/>
    <dgm:cxn modelId="{6DC2CC44-9C08-443F-B9B2-B302AF1BA30D}" type="presParOf" srcId="{9E294491-F36D-4F72-8BE2-C3DF6828D94F}" destId="{40C4F9A8-C6D2-402B-BD8E-6EDB4B45DF76}" srcOrd="1" destOrd="0" presId="urn:microsoft.com/office/officeart/2005/8/layout/hierarchy1"/>
    <dgm:cxn modelId="{4676FB44-DC53-4A60-B544-8AC5694D6C3F}" type="presParOf" srcId="{894F496E-72EE-4A05-A7A7-16833B9DAF6E}" destId="{EB344836-DF3D-4621-B5B5-37D0FE4F141C}" srcOrd="1" destOrd="0" presId="urn:microsoft.com/office/officeart/2005/8/layout/hierarchy1"/>
    <dgm:cxn modelId="{7E56DF3C-0767-4B53-8587-D021CB76F341}" type="presParOf" srcId="{91C44B42-70A2-40FC-A81C-4E615B962B06}" destId="{344A7892-F381-4FA5-B1E0-B92889FCA3B1}" srcOrd="2" destOrd="0" presId="urn:microsoft.com/office/officeart/2005/8/layout/hierarchy1"/>
    <dgm:cxn modelId="{6D6F5F3B-7946-42F8-8F54-F2A8EAAE89A4}" type="presParOf" srcId="{91C44B42-70A2-40FC-A81C-4E615B962B06}" destId="{5094B8D1-FD64-4449-8D2B-A003E32626B6}" srcOrd="3" destOrd="0" presId="urn:microsoft.com/office/officeart/2005/8/layout/hierarchy1"/>
    <dgm:cxn modelId="{5907B0C6-993F-4CC7-A9B9-CBEFAFED9E91}" type="presParOf" srcId="{5094B8D1-FD64-4449-8D2B-A003E32626B6}" destId="{78A45A04-9F16-48B0-B205-740946B0E38C}" srcOrd="0" destOrd="0" presId="urn:microsoft.com/office/officeart/2005/8/layout/hierarchy1"/>
    <dgm:cxn modelId="{AE11F778-309F-4E51-B880-0C96CE1FD9DC}" type="presParOf" srcId="{78A45A04-9F16-48B0-B205-740946B0E38C}" destId="{F2C3B7DA-41F8-4265-A86D-541B7970D7E8}" srcOrd="0" destOrd="0" presId="urn:microsoft.com/office/officeart/2005/8/layout/hierarchy1"/>
    <dgm:cxn modelId="{6F6C334D-BF24-438D-A67F-BEB132A65FC5}" type="presParOf" srcId="{78A45A04-9F16-48B0-B205-740946B0E38C}" destId="{99211B31-86C2-428A-B275-271C22FDAC9C}" srcOrd="1" destOrd="0" presId="urn:microsoft.com/office/officeart/2005/8/layout/hierarchy1"/>
    <dgm:cxn modelId="{E65E13E1-BB30-484B-8972-5FA70646F77F}" type="presParOf" srcId="{5094B8D1-FD64-4449-8D2B-A003E32626B6}" destId="{79822A26-9825-45E7-AD04-F271332FF14E}" srcOrd="1" destOrd="0" presId="urn:microsoft.com/office/officeart/2005/8/layout/hierarchy1"/>
    <dgm:cxn modelId="{7C3A3D0B-3CB8-4CDF-9467-5B6C0342A076}" type="presParOf" srcId="{79822A26-9825-45E7-AD04-F271332FF14E}" destId="{19C1FDB8-D65D-4F36-932E-2B1035DCFFEE}" srcOrd="0" destOrd="0" presId="urn:microsoft.com/office/officeart/2005/8/layout/hierarchy1"/>
    <dgm:cxn modelId="{802F60DD-78BF-4449-A360-812F6ED8D2F7}" type="presParOf" srcId="{79822A26-9825-45E7-AD04-F271332FF14E}" destId="{E365011D-28F4-413B-A6DE-F82B1AAA0099}" srcOrd="1" destOrd="0" presId="urn:microsoft.com/office/officeart/2005/8/layout/hierarchy1"/>
    <dgm:cxn modelId="{AF1BB5DC-7BC3-4597-B5EE-BFCED19ECF2F}" type="presParOf" srcId="{E365011D-28F4-413B-A6DE-F82B1AAA0099}" destId="{209C01D0-B5E9-4AE1-8B7A-05FDFF48E8C6}" srcOrd="0" destOrd="0" presId="urn:microsoft.com/office/officeart/2005/8/layout/hierarchy1"/>
    <dgm:cxn modelId="{D57BD739-5924-4D79-8D7D-8845EC893B89}" type="presParOf" srcId="{209C01D0-B5E9-4AE1-8B7A-05FDFF48E8C6}" destId="{B9D3EACA-43A8-4443-B225-B2D8CE0705DA}" srcOrd="0" destOrd="0" presId="urn:microsoft.com/office/officeart/2005/8/layout/hierarchy1"/>
    <dgm:cxn modelId="{95D1C1E1-A686-42AD-960C-4004961BB0F6}" type="presParOf" srcId="{209C01D0-B5E9-4AE1-8B7A-05FDFF48E8C6}" destId="{2CA128B8-D702-4877-BA91-2EEDC6B21361}" srcOrd="1" destOrd="0" presId="urn:microsoft.com/office/officeart/2005/8/layout/hierarchy1"/>
    <dgm:cxn modelId="{AFC4761C-B510-46D2-89FF-C3F83E0C931F}" type="presParOf" srcId="{E365011D-28F4-413B-A6DE-F82B1AAA0099}" destId="{EBB28DD0-468E-43AC-9BB3-26E742F246EA}" srcOrd="1" destOrd="0" presId="urn:microsoft.com/office/officeart/2005/8/layout/hierarchy1"/>
    <dgm:cxn modelId="{69A0CC86-FD95-40F4-906A-6B437BA40018}" type="presParOf" srcId="{79822A26-9825-45E7-AD04-F271332FF14E}" destId="{3CC77795-2A1C-4828-9E20-E11D0D8A71D4}" srcOrd="2" destOrd="0" presId="urn:microsoft.com/office/officeart/2005/8/layout/hierarchy1"/>
    <dgm:cxn modelId="{209693CE-DA41-491F-9E28-049BC1B0B786}" type="presParOf" srcId="{79822A26-9825-45E7-AD04-F271332FF14E}" destId="{F1ACCB4F-3604-4453-A46E-4FFF11C56EC5}" srcOrd="3" destOrd="0" presId="urn:microsoft.com/office/officeart/2005/8/layout/hierarchy1"/>
    <dgm:cxn modelId="{E3E7000B-360E-47D0-96D2-3A4C8698138E}" type="presParOf" srcId="{F1ACCB4F-3604-4453-A46E-4FFF11C56EC5}" destId="{D8D9EABC-8307-42CF-98D4-D7F9C75E2CEE}" srcOrd="0" destOrd="0" presId="urn:microsoft.com/office/officeart/2005/8/layout/hierarchy1"/>
    <dgm:cxn modelId="{78FB877C-2181-449D-AA44-E5E3F2B2AD35}" type="presParOf" srcId="{D8D9EABC-8307-42CF-98D4-D7F9C75E2CEE}" destId="{9253ED85-7BB9-4703-B21C-5D88D03DC1D9}" srcOrd="0" destOrd="0" presId="urn:microsoft.com/office/officeart/2005/8/layout/hierarchy1"/>
    <dgm:cxn modelId="{F5FA4101-318F-4969-9716-AFC06F457348}" type="presParOf" srcId="{D8D9EABC-8307-42CF-98D4-D7F9C75E2CEE}" destId="{A0E7DE10-11AF-4A0C-8E98-3B50E2BC53E9}" srcOrd="1" destOrd="0" presId="urn:microsoft.com/office/officeart/2005/8/layout/hierarchy1"/>
    <dgm:cxn modelId="{A9348F44-169E-4CC3-A3C8-CF3126668C14}" type="presParOf" srcId="{F1ACCB4F-3604-4453-A46E-4FFF11C56EC5}" destId="{49910B06-0305-42B9-A55F-EA90DDF9A7D7}" srcOrd="1" destOrd="0" presId="urn:microsoft.com/office/officeart/2005/8/layout/hierarchy1"/>
    <dgm:cxn modelId="{6FEFC4C3-8718-4792-816C-43F0DB592631}" type="presParOf" srcId="{79822A26-9825-45E7-AD04-F271332FF14E}" destId="{7AB7510B-4AC4-4BF6-B271-BDA4298A5B42}" srcOrd="4" destOrd="0" presId="urn:microsoft.com/office/officeart/2005/8/layout/hierarchy1"/>
    <dgm:cxn modelId="{126FF8AA-AC63-4736-8C76-E3C3390641AA}" type="presParOf" srcId="{79822A26-9825-45E7-AD04-F271332FF14E}" destId="{FF9046FD-7431-4A85-93AA-F53C5259D74A}" srcOrd="5" destOrd="0" presId="urn:microsoft.com/office/officeart/2005/8/layout/hierarchy1"/>
    <dgm:cxn modelId="{8CCEEB71-428A-4EFE-A383-C2F36EF97642}" type="presParOf" srcId="{FF9046FD-7431-4A85-93AA-F53C5259D74A}" destId="{83CF12CB-7562-417A-B884-94FAAD3F51FE}" srcOrd="0" destOrd="0" presId="urn:microsoft.com/office/officeart/2005/8/layout/hierarchy1"/>
    <dgm:cxn modelId="{986FADAA-9BAB-46A0-9E7E-84D25B67BE82}" type="presParOf" srcId="{83CF12CB-7562-417A-B884-94FAAD3F51FE}" destId="{FE1483B2-3DC9-46E6-BC01-2964FC558F43}" srcOrd="0" destOrd="0" presId="urn:microsoft.com/office/officeart/2005/8/layout/hierarchy1"/>
    <dgm:cxn modelId="{CD30F27F-342A-410A-95D2-790A5F0343D7}" type="presParOf" srcId="{83CF12CB-7562-417A-B884-94FAAD3F51FE}" destId="{4A6A9A38-01E9-44A5-8F65-C937361AE4B5}" srcOrd="1" destOrd="0" presId="urn:microsoft.com/office/officeart/2005/8/layout/hierarchy1"/>
    <dgm:cxn modelId="{E23A307E-98C9-4D9C-B45F-DCF89924C7D9}" type="presParOf" srcId="{FF9046FD-7431-4A85-93AA-F53C5259D74A}" destId="{AC5D36CB-7B86-4DB7-B042-50E88CC4F79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B7510B-4AC4-4BF6-B271-BDA4298A5B42}">
      <dsp:nvSpPr>
        <dsp:cNvPr id="0" name=""/>
        <dsp:cNvSpPr/>
      </dsp:nvSpPr>
      <dsp:spPr>
        <a:xfrm>
          <a:off x="6942085" y="3222841"/>
          <a:ext cx="1082729" cy="257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74"/>
              </a:lnTo>
              <a:lnTo>
                <a:pt x="1082729" y="175574"/>
              </a:lnTo>
              <a:lnTo>
                <a:pt x="1082729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C77795-2A1C-4828-9E20-E11D0D8A71D4}">
      <dsp:nvSpPr>
        <dsp:cNvPr id="0" name=""/>
        <dsp:cNvSpPr/>
      </dsp:nvSpPr>
      <dsp:spPr>
        <a:xfrm>
          <a:off x="6896365" y="3222841"/>
          <a:ext cx="91440" cy="2576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C1FDB8-D65D-4F36-932E-2B1035DCFFEE}">
      <dsp:nvSpPr>
        <dsp:cNvPr id="0" name=""/>
        <dsp:cNvSpPr/>
      </dsp:nvSpPr>
      <dsp:spPr>
        <a:xfrm>
          <a:off x="5859355" y="3222841"/>
          <a:ext cx="1082729" cy="257640"/>
        </a:xfrm>
        <a:custGeom>
          <a:avLst/>
          <a:gdLst/>
          <a:ahLst/>
          <a:cxnLst/>
          <a:rect l="0" t="0" r="0" b="0"/>
          <a:pathLst>
            <a:path>
              <a:moveTo>
                <a:pt x="1082729" y="0"/>
              </a:moveTo>
              <a:lnTo>
                <a:pt x="1082729" y="175574"/>
              </a:lnTo>
              <a:lnTo>
                <a:pt x="0" y="175574"/>
              </a:lnTo>
              <a:lnTo>
                <a:pt x="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4A7892-F381-4FA5-B1E0-B92889FCA3B1}">
      <dsp:nvSpPr>
        <dsp:cNvPr id="0" name=""/>
        <dsp:cNvSpPr/>
      </dsp:nvSpPr>
      <dsp:spPr>
        <a:xfrm>
          <a:off x="4776625" y="2402673"/>
          <a:ext cx="2165459" cy="257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74"/>
              </a:lnTo>
              <a:lnTo>
                <a:pt x="2165459" y="175574"/>
              </a:lnTo>
              <a:lnTo>
                <a:pt x="2165459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6D1ABB-553A-44C1-9E12-F532AC3A9595}">
      <dsp:nvSpPr>
        <dsp:cNvPr id="0" name=""/>
        <dsp:cNvSpPr/>
      </dsp:nvSpPr>
      <dsp:spPr>
        <a:xfrm>
          <a:off x="2611166" y="3222841"/>
          <a:ext cx="2165459" cy="257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74"/>
              </a:lnTo>
              <a:lnTo>
                <a:pt x="2165459" y="175574"/>
              </a:lnTo>
              <a:lnTo>
                <a:pt x="2165459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4016E-E9AF-4A2F-BA17-99AB90B43E0E}">
      <dsp:nvSpPr>
        <dsp:cNvPr id="0" name=""/>
        <dsp:cNvSpPr/>
      </dsp:nvSpPr>
      <dsp:spPr>
        <a:xfrm>
          <a:off x="2611166" y="3222841"/>
          <a:ext cx="1082729" cy="257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74"/>
              </a:lnTo>
              <a:lnTo>
                <a:pt x="1082729" y="175574"/>
              </a:lnTo>
              <a:lnTo>
                <a:pt x="1082729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549BC5-BB28-4E0B-8909-7076DA462BD4}">
      <dsp:nvSpPr>
        <dsp:cNvPr id="0" name=""/>
        <dsp:cNvSpPr/>
      </dsp:nvSpPr>
      <dsp:spPr>
        <a:xfrm>
          <a:off x="2565446" y="3222841"/>
          <a:ext cx="91440" cy="2576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98C8E0-FF02-4B5A-AEFD-23C4D52B3DD2}">
      <dsp:nvSpPr>
        <dsp:cNvPr id="0" name=""/>
        <dsp:cNvSpPr/>
      </dsp:nvSpPr>
      <dsp:spPr>
        <a:xfrm>
          <a:off x="1528436" y="3222841"/>
          <a:ext cx="1082729" cy="257640"/>
        </a:xfrm>
        <a:custGeom>
          <a:avLst/>
          <a:gdLst/>
          <a:ahLst/>
          <a:cxnLst/>
          <a:rect l="0" t="0" r="0" b="0"/>
          <a:pathLst>
            <a:path>
              <a:moveTo>
                <a:pt x="1082729" y="0"/>
              </a:moveTo>
              <a:lnTo>
                <a:pt x="1082729" y="175574"/>
              </a:lnTo>
              <a:lnTo>
                <a:pt x="0" y="175574"/>
              </a:lnTo>
              <a:lnTo>
                <a:pt x="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1F8595-B08C-48C1-B35C-D0BE2A1CB9A9}">
      <dsp:nvSpPr>
        <dsp:cNvPr id="0" name=""/>
        <dsp:cNvSpPr/>
      </dsp:nvSpPr>
      <dsp:spPr>
        <a:xfrm>
          <a:off x="445706" y="3222841"/>
          <a:ext cx="2165459" cy="257640"/>
        </a:xfrm>
        <a:custGeom>
          <a:avLst/>
          <a:gdLst/>
          <a:ahLst/>
          <a:cxnLst/>
          <a:rect l="0" t="0" r="0" b="0"/>
          <a:pathLst>
            <a:path>
              <a:moveTo>
                <a:pt x="2165459" y="0"/>
              </a:moveTo>
              <a:lnTo>
                <a:pt x="2165459" y="175574"/>
              </a:lnTo>
              <a:lnTo>
                <a:pt x="0" y="175574"/>
              </a:lnTo>
              <a:lnTo>
                <a:pt x="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527A46-B4B5-4A46-86E3-91BDDE5FB35A}">
      <dsp:nvSpPr>
        <dsp:cNvPr id="0" name=""/>
        <dsp:cNvSpPr/>
      </dsp:nvSpPr>
      <dsp:spPr>
        <a:xfrm>
          <a:off x="2611166" y="2402673"/>
          <a:ext cx="2165459" cy="257640"/>
        </a:xfrm>
        <a:custGeom>
          <a:avLst/>
          <a:gdLst/>
          <a:ahLst/>
          <a:cxnLst/>
          <a:rect l="0" t="0" r="0" b="0"/>
          <a:pathLst>
            <a:path>
              <a:moveTo>
                <a:pt x="2165459" y="0"/>
              </a:moveTo>
              <a:lnTo>
                <a:pt x="2165459" y="175574"/>
              </a:lnTo>
              <a:lnTo>
                <a:pt x="0" y="175574"/>
              </a:lnTo>
              <a:lnTo>
                <a:pt x="0" y="25764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4B74B8-C0F0-4406-8C38-006E500547E9}">
      <dsp:nvSpPr>
        <dsp:cNvPr id="0" name=""/>
        <dsp:cNvSpPr/>
      </dsp:nvSpPr>
      <dsp:spPr>
        <a:xfrm>
          <a:off x="4333690" y="1840146"/>
          <a:ext cx="885869" cy="562527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2DEBE-9C66-47B5-92DC-B14661245A6F}">
      <dsp:nvSpPr>
        <dsp:cNvPr id="0" name=""/>
        <dsp:cNvSpPr/>
      </dsp:nvSpPr>
      <dsp:spPr>
        <a:xfrm>
          <a:off x="4432120" y="1933654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المقاييس الإحصائية</a:t>
          </a:r>
          <a:endParaRPr lang="ar-SA" sz="1200" b="1" kern="1200" dirty="0"/>
        </a:p>
      </dsp:txBody>
      <dsp:txXfrm>
        <a:off x="4432120" y="1933654"/>
        <a:ext cx="885869" cy="562527"/>
      </dsp:txXfrm>
    </dsp:sp>
    <dsp:sp modelId="{50089617-3A5F-42BB-BC50-7F04C43B1A9E}">
      <dsp:nvSpPr>
        <dsp:cNvPr id="0" name=""/>
        <dsp:cNvSpPr/>
      </dsp:nvSpPr>
      <dsp:spPr>
        <a:xfrm>
          <a:off x="2168231" y="2660314"/>
          <a:ext cx="885869" cy="5625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49D6AD-1376-4F1B-BDD1-D5F048DBEA78}">
      <dsp:nvSpPr>
        <dsp:cNvPr id="0" name=""/>
        <dsp:cNvSpPr/>
      </dsp:nvSpPr>
      <dsp:spPr>
        <a:xfrm>
          <a:off x="2266661" y="2753822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مقاييس التشتت</a:t>
          </a:r>
          <a:endParaRPr lang="ar-SA" sz="1200" b="1" kern="1200" dirty="0"/>
        </a:p>
      </dsp:txBody>
      <dsp:txXfrm>
        <a:off x="2266661" y="2753822"/>
        <a:ext cx="885869" cy="562527"/>
      </dsp:txXfrm>
    </dsp:sp>
    <dsp:sp modelId="{9AB1CB75-0928-4670-9936-2AD0178BEFF1}">
      <dsp:nvSpPr>
        <dsp:cNvPr id="0" name=""/>
        <dsp:cNvSpPr/>
      </dsp:nvSpPr>
      <dsp:spPr>
        <a:xfrm>
          <a:off x="2771" y="3480481"/>
          <a:ext cx="885869" cy="562527"/>
        </a:xfrm>
        <a:prstGeom prst="roundRect">
          <a:avLst>
            <a:gd name="adj" fmla="val 10000"/>
          </a:avLst>
        </a:prstGeom>
        <a:solidFill>
          <a:srgbClr val="12E43A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D0C198-09A4-4CA0-9691-C6DCD497DA25}">
      <dsp:nvSpPr>
        <dsp:cNvPr id="0" name=""/>
        <dsp:cNvSpPr/>
      </dsp:nvSpPr>
      <dsp:spPr>
        <a:xfrm>
          <a:off x="101201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12E43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الدرجة المعيارية</a:t>
          </a:r>
          <a:endParaRPr lang="ar-SA" sz="1200" b="1" kern="1200" dirty="0"/>
        </a:p>
      </dsp:txBody>
      <dsp:txXfrm>
        <a:off x="101201" y="3573990"/>
        <a:ext cx="885869" cy="562527"/>
      </dsp:txXfrm>
    </dsp:sp>
    <dsp:sp modelId="{7FF4D4EF-6849-479B-9751-E3086A5E5CB7}">
      <dsp:nvSpPr>
        <dsp:cNvPr id="0" name=""/>
        <dsp:cNvSpPr/>
      </dsp:nvSpPr>
      <dsp:spPr>
        <a:xfrm>
          <a:off x="1085501" y="3480481"/>
          <a:ext cx="885869" cy="562527"/>
        </a:xfrm>
        <a:prstGeom prst="roundRect">
          <a:avLst>
            <a:gd name="adj" fmla="val 10000"/>
          </a:avLst>
        </a:prstGeom>
        <a:solidFill>
          <a:srgbClr val="12E43A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9493F4-259B-4744-8167-5C83165CBD96}">
      <dsp:nvSpPr>
        <dsp:cNvPr id="0" name=""/>
        <dsp:cNvSpPr/>
      </dsp:nvSpPr>
      <dsp:spPr>
        <a:xfrm>
          <a:off x="1183931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12E43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معامل </a:t>
          </a:r>
          <a:r>
            <a:rPr lang="ar-SA" sz="1200" b="1" kern="1200" dirty="0" err="1" smtClean="0"/>
            <a:t>الإختلاف</a:t>
          </a:r>
          <a:endParaRPr lang="ar-SA" sz="1200" b="1" kern="1200" dirty="0"/>
        </a:p>
      </dsp:txBody>
      <dsp:txXfrm>
        <a:off x="1183931" y="3573990"/>
        <a:ext cx="885869" cy="562527"/>
      </dsp:txXfrm>
    </dsp:sp>
    <dsp:sp modelId="{32C461C2-8C7C-4EBF-BEBC-7A8E8F6D191E}">
      <dsp:nvSpPr>
        <dsp:cNvPr id="0" name=""/>
        <dsp:cNvSpPr/>
      </dsp:nvSpPr>
      <dsp:spPr>
        <a:xfrm>
          <a:off x="2168231" y="3480481"/>
          <a:ext cx="885869" cy="562527"/>
        </a:xfrm>
        <a:prstGeom prst="roundRect">
          <a:avLst>
            <a:gd name="adj" fmla="val 10000"/>
          </a:avLst>
        </a:prstGeom>
        <a:solidFill>
          <a:srgbClr val="12E43A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8BFE09-1734-4722-80F7-270E57166482}">
      <dsp:nvSpPr>
        <dsp:cNvPr id="0" name=""/>
        <dsp:cNvSpPr/>
      </dsp:nvSpPr>
      <dsp:spPr>
        <a:xfrm>
          <a:off x="2266661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12E43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التباين</a:t>
          </a:r>
          <a:endParaRPr lang="ar-SA" sz="1200" b="1" kern="1200" dirty="0"/>
        </a:p>
      </dsp:txBody>
      <dsp:txXfrm>
        <a:off x="2266661" y="3573990"/>
        <a:ext cx="885869" cy="562527"/>
      </dsp:txXfrm>
    </dsp:sp>
    <dsp:sp modelId="{378F7026-C5B9-4D26-B28D-3BF13C35E675}">
      <dsp:nvSpPr>
        <dsp:cNvPr id="0" name=""/>
        <dsp:cNvSpPr/>
      </dsp:nvSpPr>
      <dsp:spPr>
        <a:xfrm>
          <a:off x="3250961" y="3480481"/>
          <a:ext cx="885869" cy="562527"/>
        </a:xfrm>
        <a:prstGeom prst="roundRect">
          <a:avLst>
            <a:gd name="adj" fmla="val 10000"/>
          </a:avLst>
        </a:prstGeom>
        <a:solidFill>
          <a:srgbClr val="12E43A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1E46D4-8295-4981-8CF5-7DDA63E0F5BE}">
      <dsp:nvSpPr>
        <dsp:cNvPr id="0" name=""/>
        <dsp:cNvSpPr/>
      </dsp:nvSpPr>
      <dsp:spPr>
        <a:xfrm>
          <a:off x="3349391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12E43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نصف المدى الربيعي</a:t>
          </a:r>
          <a:endParaRPr lang="ar-SA" sz="1200" b="1" kern="1200" dirty="0"/>
        </a:p>
      </dsp:txBody>
      <dsp:txXfrm>
        <a:off x="3349391" y="3573990"/>
        <a:ext cx="885869" cy="562527"/>
      </dsp:txXfrm>
    </dsp:sp>
    <dsp:sp modelId="{6236F9C0-844D-419B-9E95-867E1ED2C576}">
      <dsp:nvSpPr>
        <dsp:cNvPr id="0" name=""/>
        <dsp:cNvSpPr/>
      </dsp:nvSpPr>
      <dsp:spPr>
        <a:xfrm>
          <a:off x="4333690" y="3480481"/>
          <a:ext cx="885869" cy="562527"/>
        </a:xfrm>
        <a:prstGeom prst="roundRect">
          <a:avLst>
            <a:gd name="adj" fmla="val 10000"/>
          </a:avLst>
        </a:prstGeom>
        <a:solidFill>
          <a:srgbClr val="12E43A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C4F9A8-C6D2-402B-BD8E-6EDB4B45DF76}">
      <dsp:nvSpPr>
        <dsp:cNvPr id="0" name=""/>
        <dsp:cNvSpPr/>
      </dsp:nvSpPr>
      <dsp:spPr>
        <a:xfrm>
          <a:off x="4432120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12E43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المدى</a:t>
          </a:r>
          <a:endParaRPr lang="ar-SA" sz="1200" b="1" kern="1200" dirty="0"/>
        </a:p>
      </dsp:txBody>
      <dsp:txXfrm>
        <a:off x="4432120" y="3573990"/>
        <a:ext cx="885869" cy="562527"/>
      </dsp:txXfrm>
    </dsp:sp>
    <dsp:sp modelId="{F2C3B7DA-41F8-4265-A86D-541B7970D7E8}">
      <dsp:nvSpPr>
        <dsp:cNvPr id="0" name=""/>
        <dsp:cNvSpPr/>
      </dsp:nvSpPr>
      <dsp:spPr>
        <a:xfrm>
          <a:off x="6499150" y="2660314"/>
          <a:ext cx="885869" cy="5625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211B31-86C2-428A-B275-271C22FDAC9C}">
      <dsp:nvSpPr>
        <dsp:cNvPr id="0" name=""/>
        <dsp:cNvSpPr/>
      </dsp:nvSpPr>
      <dsp:spPr>
        <a:xfrm>
          <a:off x="6597580" y="2753822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مقاييس النزعة المركزية</a:t>
          </a:r>
          <a:endParaRPr lang="ar-SA" sz="1200" b="1" kern="1200" dirty="0"/>
        </a:p>
      </dsp:txBody>
      <dsp:txXfrm>
        <a:off x="6597580" y="2753822"/>
        <a:ext cx="885869" cy="562527"/>
      </dsp:txXfrm>
    </dsp:sp>
    <dsp:sp modelId="{B9D3EACA-43A8-4443-B225-B2D8CE0705DA}">
      <dsp:nvSpPr>
        <dsp:cNvPr id="0" name=""/>
        <dsp:cNvSpPr/>
      </dsp:nvSpPr>
      <dsp:spPr>
        <a:xfrm>
          <a:off x="5416420" y="3480481"/>
          <a:ext cx="885869" cy="562527"/>
        </a:xfrm>
        <a:prstGeom prst="roundRect">
          <a:avLst>
            <a:gd name="adj" fmla="val 10000"/>
          </a:avLst>
        </a:prstGeom>
        <a:solidFill>
          <a:srgbClr val="0070C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A128B8-D702-4877-BA91-2EEDC6B21361}">
      <dsp:nvSpPr>
        <dsp:cNvPr id="0" name=""/>
        <dsp:cNvSpPr/>
      </dsp:nvSpPr>
      <dsp:spPr>
        <a:xfrm>
          <a:off x="5514850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المنوال</a:t>
          </a:r>
          <a:endParaRPr lang="ar-SA" sz="1200" b="1" kern="1200" dirty="0"/>
        </a:p>
      </dsp:txBody>
      <dsp:txXfrm>
        <a:off x="5514850" y="3573990"/>
        <a:ext cx="885869" cy="562527"/>
      </dsp:txXfrm>
    </dsp:sp>
    <dsp:sp modelId="{9253ED85-7BB9-4703-B21C-5D88D03DC1D9}">
      <dsp:nvSpPr>
        <dsp:cNvPr id="0" name=""/>
        <dsp:cNvSpPr/>
      </dsp:nvSpPr>
      <dsp:spPr>
        <a:xfrm>
          <a:off x="6499150" y="3480481"/>
          <a:ext cx="885869" cy="562527"/>
        </a:xfrm>
        <a:prstGeom prst="roundRect">
          <a:avLst>
            <a:gd name="adj" fmla="val 10000"/>
          </a:avLst>
        </a:prstGeom>
        <a:solidFill>
          <a:srgbClr val="0070C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E7DE10-11AF-4A0C-8E98-3B50E2BC53E9}">
      <dsp:nvSpPr>
        <dsp:cNvPr id="0" name=""/>
        <dsp:cNvSpPr/>
      </dsp:nvSpPr>
      <dsp:spPr>
        <a:xfrm>
          <a:off x="6597580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الوسيط</a:t>
          </a:r>
          <a:endParaRPr lang="ar-SA" sz="1200" b="1" kern="1200" dirty="0"/>
        </a:p>
      </dsp:txBody>
      <dsp:txXfrm>
        <a:off x="6597580" y="3573990"/>
        <a:ext cx="885869" cy="562527"/>
      </dsp:txXfrm>
    </dsp:sp>
    <dsp:sp modelId="{FE1483B2-3DC9-46E6-BC01-2964FC558F43}">
      <dsp:nvSpPr>
        <dsp:cNvPr id="0" name=""/>
        <dsp:cNvSpPr/>
      </dsp:nvSpPr>
      <dsp:spPr>
        <a:xfrm>
          <a:off x="7581880" y="3480481"/>
          <a:ext cx="885869" cy="562527"/>
        </a:xfrm>
        <a:prstGeom prst="roundRect">
          <a:avLst>
            <a:gd name="adj" fmla="val 10000"/>
          </a:avLst>
        </a:prstGeom>
        <a:solidFill>
          <a:srgbClr val="0070C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6A9A38-01E9-44A5-8F65-C937361AE4B5}">
      <dsp:nvSpPr>
        <dsp:cNvPr id="0" name=""/>
        <dsp:cNvSpPr/>
      </dsp:nvSpPr>
      <dsp:spPr>
        <a:xfrm>
          <a:off x="7680310" y="3573990"/>
          <a:ext cx="885869" cy="562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الوسط الحسابي</a:t>
          </a:r>
          <a:endParaRPr lang="ar-SA" sz="1200" b="1" kern="1200" dirty="0"/>
        </a:p>
      </dsp:txBody>
      <dsp:txXfrm>
        <a:off x="7680310" y="3573990"/>
        <a:ext cx="885869" cy="5625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20/11/1434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المقاييس الإحصائية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1"/>
                </a:solidFill>
              </a:rPr>
              <a:t>أولاً: </a:t>
            </a:r>
            <a:r>
              <a:rPr lang="ar-SA" b="1" dirty="0" smtClean="0">
                <a:solidFill>
                  <a:schemeClr val="tx1"/>
                </a:solidFill>
              </a:rPr>
              <a:t>مقاييس النزعة المركزية.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pPr>
              <a:buNone/>
            </a:pP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</a:rPr>
              <a:t>خطوات إيجاد </a:t>
            </a:r>
            <a:r>
              <a:rPr lang="ar-SA" b="1" u="sng" dirty="0" err="1" smtClean="0">
                <a:solidFill>
                  <a:schemeClr val="bg2">
                    <a:lumMod val="50000"/>
                  </a:schemeClr>
                </a:solidFill>
              </a:rPr>
              <a:t>الوسيط:</a:t>
            </a:r>
            <a:endParaRPr lang="ar-SA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1/ ترتيب المشاهدات تصاعدياً أو تنازلياً.</a:t>
            </a:r>
          </a:p>
          <a:p>
            <a:pPr>
              <a:buNone/>
            </a:pPr>
            <a:r>
              <a:rPr lang="ar-SA" dirty="0" smtClean="0"/>
              <a:t>2/ إيجاد ترتيب الوسيط أو مكان الوسيط، ويختلف ترتيب الوسيط إذا كان عدد المشاهدات فردي أو زوجي، كما </a:t>
            </a:r>
            <a:r>
              <a:rPr lang="ar-SA" dirty="0" err="1" smtClean="0"/>
              <a:t>يلي:</a:t>
            </a:r>
            <a:endParaRPr lang="ar-SA" dirty="0" smtClean="0"/>
          </a:p>
          <a:p>
            <a:r>
              <a:rPr lang="ar-SA" dirty="0" smtClean="0"/>
              <a:t>إذا كان عدد المشاهدات </a:t>
            </a:r>
            <a:r>
              <a:rPr lang="ar-SA" dirty="0" err="1" smtClean="0"/>
              <a:t>فردي: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الوسيط يكون هو القيمة بالوسط، أو يمكن إيجاد ترتيبه بالعلاقة </a:t>
            </a:r>
          </a:p>
          <a:p>
            <a:r>
              <a:rPr lang="ar-SA" dirty="0" smtClean="0"/>
              <a:t>إذا كان عدد المشاهدات </a:t>
            </a:r>
            <a:r>
              <a:rPr lang="ar-SA" dirty="0" err="1" smtClean="0"/>
              <a:t>زوجي: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الوسيط هو قيمة المتوسط الحسابي للقيمتين بالوسط، أي مجموع القيمتين الواقعتين بالترتيب                     مقسوم على 2.</a:t>
            </a:r>
            <a:endParaRPr lang="ar-SA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36911"/>
            <a:ext cx="1152128" cy="3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005064"/>
            <a:ext cx="1708398" cy="33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b="1" u="sng" dirty="0" err="1" smtClean="0">
                <a:solidFill>
                  <a:srgbClr val="FF3399"/>
                </a:solidFill>
              </a:rPr>
              <a:t>الحل:</a:t>
            </a:r>
            <a:endParaRPr lang="ar-SA" b="1" u="sng" dirty="0" smtClean="0">
              <a:solidFill>
                <a:srgbClr val="FF3399"/>
              </a:solidFill>
            </a:endParaRPr>
          </a:p>
          <a:p>
            <a:pPr>
              <a:buNone/>
            </a:pPr>
            <a:r>
              <a:rPr lang="ar-SA" dirty="0" smtClean="0"/>
              <a:t>1</a:t>
            </a:r>
            <a:r>
              <a:rPr lang="ar-SA" dirty="0" smtClean="0">
                <a:solidFill>
                  <a:srgbClr val="FF0000"/>
                </a:solidFill>
              </a:rPr>
              <a:t>/ نرتب المشاهدات تصاعدياً أو </a:t>
            </a:r>
            <a:r>
              <a:rPr lang="ar-SA" dirty="0" err="1" smtClean="0">
                <a:solidFill>
                  <a:srgbClr val="FF0000"/>
                </a:solidFill>
              </a:rPr>
              <a:t>تنازلياً:</a:t>
            </a:r>
            <a:endParaRPr lang="ar-SA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1,7,7,9,10,16,18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2/ نوجد ترتيب </a:t>
            </a:r>
            <a:r>
              <a:rPr lang="ar-SA" dirty="0" err="1" smtClean="0">
                <a:solidFill>
                  <a:srgbClr val="FF0000"/>
                </a:solidFill>
              </a:rPr>
              <a:t>الوسيط:</a:t>
            </a:r>
            <a:endParaRPr lang="ar-SA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نلاحظ أن عدد المشاهدات 7 </a:t>
            </a:r>
            <a:r>
              <a:rPr lang="ar-SA" dirty="0" err="1" smtClean="0"/>
              <a:t>وهوعدد</a:t>
            </a:r>
            <a:r>
              <a:rPr lang="ar-SA" dirty="0" smtClean="0"/>
              <a:t> فردي، والقيمة التي بوسط المشاهدات وتقسمها إلى قسمين متساويين هي 9 لأنه يكون قبلها 3 مشاهدات وبعدها 3 مشاهدات </a:t>
            </a:r>
          </a:p>
          <a:p>
            <a:pPr algn="ctr">
              <a:buNone/>
            </a:pPr>
            <a:r>
              <a:rPr lang="en-US" dirty="0" smtClean="0"/>
              <a:t>1,7,7,</a:t>
            </a:r>
            <a:r>
              <a:rPr lang="en-US" b="1" dirty="0" smtClean="0">
                <a:solidFill>
                  <a:srgbClr val="FF3399"/>
                </a:solidFill>
              </a:rPr>
              <a:t>9</a:t>
            </a:r>
            <a:r>
              <a:rPr lang="en-US" dirty="0" smtClean="0"/>
              <a:t>,10,16,18</a:t>
            </a:r>
            <a:endParaRPr lang="ar-SA" dirty="0" smtClean="0"/>
          </a:p>
          <a:p>
            <a:r>
              <a:rPr lang="ar-SA" dirty="0" smtClean="0"/>
              <a:t>أو ترتيب الوسيط هو:                        أي القيمة التي ترتيبها الرابع وهي القيمة 9</a:t>
            </a:r>
          </a:p>
          <a:p>
            <a:pPr rtl="0">
              <a:buNone/>
            </a:pPr>
            <a:r>
              <a:rPr lang="ar-SA" dirty="0" smtClean="0"/>
              <a:t>3/ </a:t>
            </a:r>
            <a:r>
              <a:rPr lang="ar-SA" dirty="0" smtClean="0">
                <a:solidFill>
                  <a:srgbClr val="FF0000"/>
                </a:solidFill>
              </a:rPr>
              <a:t>قيمة الوسيط </a:t>
            </a:r>
            <a:r>
              <a:rPr lang="ar-SA" dirty="0" smtClean="0"/>
              <a:t>هي 9</a:t>
            </a:r>
            <a:endParaRPr lang="ar-SA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77380" y="476672"/>
            <a:ext cx="7366620" cy="546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4365104"/>
            <a:ext cx="1872208" cy="478011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02657" y="332656"/>
            <a:ext cx="772531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b="1" u="sng" dirty="0" err="1" smtClean="0">
                <a:solidFill>
                  <a:srgbClr val="FF3399"/>
                </a:solidFill>
              </a:rPr>
              <a:t>الحل:</a:t>
            </a:r>
            <a:endParaRPr lang="ar-SA" b="1" u="sng" dirty="0" smtClean="0">
              <a:solidFill>
                <a:srgbClr val="FF3399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1/ نرتب المشاهدات تصاعدياً أو </a:t>
            </a:r>
            <a:r>
              <a:rPr lang="ar-SA" dirty="0" err="1" smtClean="0">
                <a:solidFill>
                  <a:srgbClr val="FF0000"/>
                </a:solidFill>
              </a:rPr>
              <a:t>تنازلياً:</a:t>
            </a:r>
            <a:endParaRPr lang="ar-SA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dirty="0" smtClean="0"/>
              <a:t>المشاهدات مرتبة تنازلياً لذلك نتركها كما </a:t>
            </a:r>
            <a:r>
              <a:rPr lang="ar-SA" dirty="0" err="1" smtClean="0"/>
              <a:t>هي.</a:t>
            </a:r>
            <a:r>
              <a:rPr lang="ar-SA" dirty="0" smtClean="0"/>
              <a:t> </a:t>
            </a:r>
            <a:r>
              <a:rPr lang="en-US" dirty="0" smtClean="0"/>
              <a:t>20,16,13,12,9,6,5,4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2/ نوجد ترتيب </a:t>
            </a:r>
            <a:r>
              <a:rPr lang="ar-SA" dirty="0" err="1" smtClean="0">
                <a:solidFill>
                  <a:srgbClr val="FF0000"/>
                </a:solidFill>
              </a:rPr>
              <a:t>الوسيط :</a:t>
            </a:r>
            <a:endParaRPr lang="ar-SA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نلاحظ أن عدد المشاهدات 8 </a:t>
            </a:r>
            <a:r>
              <a:rPr lang="ar-SA" dirty="0" err="1" smtClean="0"/>
              <a:t>وهوعدد</a:t>
            </a:r>
            <a:r>
              <a:rPr lang="ar-SA" dirty="0" smtClean="0"/>
              <a:t> زوجي</a:t>
            </a:r>
            <a:r>
              <a:rPr lang="ar-SA" dirty="0" smtClean="0"/>
              <a:t>، ولذلك يوجد قيمتان تقسمان البيانات إلى قسمين متساويين وهما 9 و </a:t>
            </a:r>
            <a:r>
              <a:rPr lang="ar-SA" dirty="0" err="1" smtClean="0"/>
              <a:t>12 :</a:t>
            </a:r>
            <a:endParaRPr lang="ar-SA" dirty="0" smtClean="0"/>
          </a:p>
          <a:p>
            <a:pPr>
              <a:buNone/>
            </a:pPr>
            <a:r>
              <a:rPr lang="en-US" dirty="0" smtClean="0"/>
              <a:t>20,16,13,</a:t>
            </a:r>
            <a:r>
              <a:rPr lang="en-US" b="1" dirty="0" smtClean="0">
                <a:solidFill>
                  <a:srgbClr val="FF3399"/>
                </a:solidFill>
              </a:rPr>
              <a:t>12</a:t>
            </a:r>
            <a:r>
              <a:rPr lang="en-US" b="1" dirty="0" smtClean="0"/>
              <a:t>,</a:t>
            </a:r>
            <a:r>
              <a:rPr lang="en-US" b="1" dirty="0" smtClean="0">
                <a:solidFill>
                  <a:srgbClr val="FF3399"/>
                </a:solidFill>
              </a:rPr>
              <a:t>9</a:t>
            </a:r>
            <a:r>
              <a:rPr lang="en-US" dirty="0" smtClean="0"/>
              <a:t>,6,5,4</a:t>
            </a:r>
            <a:endParaRPr lang="ar-SA" dirty="0" smtClean="0"/>
          </a:p>
          <a:p>
            <a:r>
              <a:rPr lang="ar-SA" dirty="0" smtClean="0"/>
              <a:t>أو نوجد </a:t>
            </a:r>
            <a:r>
              <a:rPr lang="ar-SA" dirty="0" smtClean="0"/>
              <a:t>ترتيب الوسيط </a:t>
            </a:r>
            <a:r>
              <a:rPr lang="ar-SA" dirty="0" smtClean="0"/>
              <a:t>كما </a:t>
            </a:r>
            <a:r>
              <a:rPr lang="ar-SA" dirty="0" err="1" smtClean="0"/>
              <a:t>يلي: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أي الوسيط يقع بين الترتيب الرابع والخامس أي القيمة التي ترتيبها الرابع والخامس </a:t>
            </a:r>
            <a:r>
              <a:rPr lang="en-US" dirty="0" smtClean="0"/>
              <a:t>20,16,13,</a:t>
            </a:r>
            <a:r>
              <a:rPr lang="en-US" b="1" dirty="0" smtClean="0">
                <a:solidFill>
                  <a:srgbClr val="FF3399"/>
                </a:solidFill>
              </a:rPr>
              <a:t>12</a:t>
            </a:r>
            <a:r>
              <a:rPr lang="en-US" b="1" dirty="0" smtClean="0"/>
              <a:t>,</a:t>
            </a:r>
            <a:r>
              <a:rPr lang="en-US" b="1" dirty="0" smtClean="0">
                <a:solidFill>
                  <a:srgbClr val="FF3399"/>
                </a:solidFill>
              </a:rPr>
              <a:t>9</a:t>
            </a:r>
            <a:r>
              <a:rPr lang="en-US" dirty="0" smtClean="0"/>
              <a:t>,6,5,4</a:t>
            </a:r>
            <a:endParaRPr lang="ar-SA" dirty="0" smtClean="0"/>
          </a:p>
          <a:p>
            <a:pPr rtl="0">
              <a:buNone/>
            </a:pPr>
            <a:r>
              <a:rPr lang="ar-SA" dirty="0" smtClean="0">
                <a:solidFill>
                  <a:srgbClr val="FF0000"/>
                </a:solidFill>
              </a:rPr>
              <a:t>3/ قيمة الوسيط </a:t>
            </a:r>
            <a:r>
              <a:rPr lang="ar-SA" dirty="0" err="1" smtClean="0">
                <a:solidFill>
                  <a:srgbClr val="FF0000"/>
                </a:solidFill>
              </a:rPr>
              <a:t>هي: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ar-SA" dirty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293096"/>
            <a:ext cx="2232249" cy="528690"/>
          </a:xfrm>
          <a:prstGeom prst="rect">
            <a:avLst/>
          </a:prstGeom>
          <a:noFill/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805263"/>
            <a:ext cx="2088232" cy="606261"/>
          </a:xfrm>
          <a:prstGeom prst="rect">
            <a:avLst/>
          </a:prstGeom>
          <a:noFill/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76672"/>
            <a:ext cx="8363272" cy="5760640"/>
          </a:xfrm>
        </p:spPr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chemeClr val="accent1"/>
                </a:solidFill>
              </a:rPr>
              <a:t>3/ </a:t>
            </a:r>
            <a:r>
              <a:rPr lang="ar-SA" b="1" dirty="0" err="1" smtClean="0">
                <a:solidFill>
                  <a:schemeClr val="accent1"/>
                </a:solidFill>
              </a:rPr>
              <a:t>المنوال:</a:t>
            </a:r>
            <a:r>
              <a:rPr lang="ar-SA" b="1" dirty="0" smtClean="0">
                <a:solidFill>
                  <a:schemeClr val="accent1"/>
                </a:solidFill>
              </a:rPr>
              <a:t> </a:t>
            </a:r>
          </a:p>
          <a:p>
            <a:pPr>
              <a:buNone/>
            </a:pPr>
            <a:r>
              <a:rPr lang="ar-SA" sz="2000" dirty="0" smtClean="0"/>
              <a:t>هو القيمة الأكثر تكراراً بين المشاهدات.</a:t>
            </a:r>
          </a:p>
          <a:p>
            <a:pPr>
              <a:buNone/>
            </a:pPr>
            <a:r>
              <a:rPr lang="ar-SA" sz="2000" b="1" u="sng" dirty="0" smtClean="0">
                <a:solidFill>
                  <a:srgbClr val="FF3399"/>
                </a:solidFill>
              </a:rPr>
              <a:t>وينقسم المنوال </a:t>
            </a:r>
            <a:r>
              <a:rPr lang="ar-SA" sz="2000" b="1" u="sng" dirty="0" err="1" smtClean="0">
                <a:solidFill>
                  <a:srgbClr val="FF3399"/>
                </a:solidFill>
              </a:rPr>
              <a:t>إلى:</a:t>
            </a:r>
            <a:endParaRPr lang="ar-SA" sz="2000" b="1" u="sng" dirty="0" smtClean="0">
              <a:solidFill>
                <a:srgbClr val="FF3399"/>
              </a:solidFill>
            </a:endParaRPr>
          </a:p>
          <a:p>
            <a:pPr>
              <a:buNone/>
            </a:pPr>
            <a:r>
              <a:rPr lang="ar-SA" sz="2000" dirty="0" smtClean="0"/>
              <a:t>1/ عديم </a:t>
            </a:r>
            <a:r>
              <a:rPr lang="ar-SA" sz="2000" dirty="0" err="1" smtClean="0"/>
              <a:t>المنوال </a:t>
            </a:r>
            <a:r>
              <a:rPr lang="ar-SA" sz="2000" dirty="0" smtClean="0"/>
              <a:t>(أي لا يوجد منوال أو جميع المشاهدات لها نفس التكرار</a:t>
            </a:r>
            <a:r>
              <a:rPr lang="ar-SA" sz="2000" dirty="0" err="1" smtClean="0"/>
              <a:t>).</a:t>
            </a:r>
            <a:endParaRPr lang="ar-SA" sz="2000" dirty="0" smtClean="0"/>
          </a:p>
          <a:p>
            <a:pPr>
              <a:buNone/>
            </a:pPr>
            <a:r>
              <a:rPr lang="ar-SA" sz="2000" dirty="0" smtClean="0"/>
              <a:t>2/ وحيد </a:t>
            </a:r>
            <a:r>
              <a:rPr lang="ar-SA" sz="2000" dirty="0" err="1" smtClean="0"/>
              <a:t>المنوال </a:t>
            </a:r>
            <a:r>
              <a:rPr lang="ar-SA" sz="2000" dirty="0" smtClean="0"/>
              <a:t>(أي يوجد منوال واحد فقط أو قيمة واحدة فقط هي الأكثر تكراراً</a:t>
            </a:r>
            <a:r>
              <a:rPr lang="ar-SA" sz="2000" dirty="0" err="1" smtClean="0"/>
              <a:t>).</a:t>
            </a:r>
            <a:endParaRPr lang="ar-SA" sz="2000" dirty="0" smtClean="0"/>
          </a:p>
          <a:p>
            <a:pPr>
              <a:buNone/>
            </a:pPr>
            <a:r>
              <a:rPr lang="ar-SA" sz="2000" dirty="0" smtClean="0"/>
              <a:t>3/ متعدد </a:t>
            </a:r>
            <a:r>
              <a:rPr lang="ar-SA" sz="2000" dirty="0" err="1" smtClean="0"/>
              <a:t>المنوال </a:t>
            </a:r>
            <a:r>
              <a:rPr lang="ar-SA" sz="2000" dirty="0" smtClean="0"/>
              <a:t>(أي يوجد أكثر من منوال أو أكثر من مشاهدة أكثر تكراراً من البقية ولها نفس عدد التكرار</a:t>
            </a:r>
            <a:r>
              <a:rPr lang="ar-SA" sz="2000" dirty="0" err="1" smtClean="0"/>
              <a:t>).</a:t>
            </a:r>
            <a:endParaRPr lang="ar-SA" sz="2000" dirty="0" smtClean="0"/>
          </a:p>
          <a:p>
            <a:pPr>
              <a:buNone/>
            </a:pPr>
            <a:r>
              <a:rPr lang="ar-SA" sz="2000" b="1" u="sng" dirty="0" smtClean="0">
                <a:solidFill>
                  <a:srgbClr val="FF3399"/>
                </a:solidFill>
              </a:rPr>
              <a:t>ميزات </a:t>
            </a:r>
            <a:r>
              <a:rPr lang="ar-SA" sz="2000" b="1" u="sng" dirty="0" err="1" smtClean="0">
                <a:solidFill>
                  <a:srgbClr val="FF3399"/>
                </a:solidFill>
              </a:rPr>
              <a:t>المنوال:</a:t>
            </a:r>
            <a:endParaRPr lang="ar-SA" sz="2000" b="1" u="sng" dirty="0" smtClean="0">
              <a:solidFill>
                <a:srgbClr val="FF3399"/>
              </a:solidFill>
            </a:endParaRPr>
          </a:p>
          <a:p>
            <a:pPr>
              <a:buNone/>
            </a:pPr>
            <a:r>
              <a:rPr lang="ar-SA" sz="2000" dirty="0" smtClean="0"/>
              <a:t>1/ مقياس سهل حسابه.</a:t>
            </a:r>
          </a:p>
          <a:p>
            <a:pPr>
              <a:buNone/>
            </a:pPr>
            <a:r>
              <a:rPr lang="ar-SA" sz="2000" dirty="0" smtClean="0"/>
              <a:t>2/ يمكن إيجاده للبيانات الكمية والوصفية والتوزيعات التكرارية المفتوحة.</a:t>
            </a:r>
          </a:p>
          <a:p>
            <a:pPr>
              <a:buNone/>
            </a:pPr>
            <a:r>
              <a:rPr lang="ar-SA" sz="2000" b="1" u="sng" dirty="0" smtClean="0">
                <a:solidFill>
                  <a:srgbClr val="FF3399"/>
                </a:solidFill>
              </a:rPr>
              <a:t>عيوب </a:t>
            </a:r>
            <a:r>
              <a:rPr lang="ar-SA" sz="2000" b="1" u="sng" dirty="0" err="1" smtClean="0">
                <a:solidFill>
                  <a:srgbClr val="FF3399"/>
                </a:solidFill>
              </a:rPr>
              <a:t>المنوال:</a:t>
            </a:r>
            <a:endParaRPr lang="ar-SA" sz="2000" b="1" u="sng" dirty="0" smtClean="0">
              <a:solidFill>
                <a:srgbClr val="FF3399"/>
              </a:solidFill>
            </a:endParaRPr>
          </a:p>
          <a:p>
            <a:pPr>
              <a:buNone/>
            </a:pPr>
            <a:r>
              <a:rPr lang="ar-SA" sz="2000" dirty="0" smtClean="0"/>
              <a:t>1/ لا يأخذ جميع القيم في </a:t>
            </a:r>
            <a:r>
              <a:rPr lang="ar-SA" sz="2000" dirty="0" err="1" smtClean="0"/>
              <a:t>الإعتبار</a:t>
            </a:r>
            <a:r>
              <a:rPr lang="ar-SA" sz="2000" dirty="0" smtClean="0"/>
              <a:t> عند حسابه.</a:t>
            </a:r>
          </a:p>
          <a:p>
            <a:pPr>
              <a:buNone/>
            </a:pPr>
            <a:r>
              <a:rPr lang="ar-SA" sz="2000" dirty="0" smtClean="0"/>
              <a:t>2/ قد يكون لبعض البيانات أكثر من منوال وبذلك لا يمكن تحديد قيمة واحدة للمنوال.</a:t>
            </a:r>
          </a:p>
          <a:p>
            <a:pPr>
              <a:buNone/>
            </a:pPr>
            <a:r>
              <a:rPr lang="ar-SA" sz="2000" dirty="0" smtClean="0"/>
              <a:t>3/ وفي بعض الأحيان لا يوجد منوال.</a:t>
            </a:r>
            <a:endParaRPr lang="ar-SA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347864" y="620688"/>
            <a:ext cx="5562773" cy="45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268760"/>
            <a:ext cx="37909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060848"/>
            <a:ext cx="32766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2708920"/>
            <a:ext cx="26479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3356992"/>
            <a:ext cx="23907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898210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260648"/>
          <a:ext cx="8568952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المقاييس الإحصائية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أولاً: </a:t>
            </a:r>
            <a:r>
              <a:rPr lang="ar-SA" dirty="0" smtClean="0">
                <a:solidFill>
                  <a:schemeClr val="accent1"/>
                </a:solidFill>
              </a:rPr>
              <a:t>مقاييس النزعة المركزية</a:t>
            </a:r>
            <a:br>
              <a:rPr lang="ar-SA" dirty="0" smtClean="0">
                <a:solidFill>
                  <a:schemeClr val="accent1"/>
                </a:solidFill>
              </a:rPr>
            </a:b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491880" y="2132856"/>
            <a:ext cx="20288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0648" t="44038" r="68057" b="11924"/>
          <a:stretch>
            <a:fillRect/>
          </a:stretch>
        </p:blipFill>
        <p:spPr bwMode="auto">
          <a:xfrm>
            <a:off x="4644008" y="1772816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2915816" y="3573016"/>
            <a:ext cx="1296144" cy="837059"/>
            <a:chOff x="1547664" y="1196752"/>
            <a:chExt cx="2028825" cy="981075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47664" y="1196752"/>
              <a:ext cx="2028825" cy="98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ounded Rectangle 6"/>
            <p:cNvSpPr/>
            <p:nvPr/>
          </p:nvSpPr>
          <p:spPr>
            <a:xfrm>
              <a:off x="2915816" y="1340768"/>
              <a:ext cx="576064" cy="36004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err="1" smtClean="0">
                  <a:ln>
                    <a:solidFill>
                      <a:schemeClr val="tx2">
                        <a:lumMod val="75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latin typeface="Batang" pitchFamily="18" charset="-127"/>
                  <a:ea typeface="Batang" pitchFamily="18" charset="-127"/>
                  <a:cs typeface="+mj-cs"/>
                </a:rPr>
                <a:t>f</a:t>
              </a:r>
              <a:r>
                <a:rPr lang="en-US" baseline="-25000" dirty="0" err="1" smtClean="0">
                  <a:ln>
                    <a:solidFill>
                      <a:schemeClr val="tx2">
                        <a:lumMod val="75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latin typeface="Batang" pitchFamily="18" charset="-127"/>
                  <a:ea typeface="Batang" pitchFamily="18" charset="-127"/>
                  <a:cs typeface="+mj-cs"/>
                </a:rPr>
                <a:t>i</a:t>
              </a:r>
              <a:endParaRPr lang="ar-SA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+mj-cs"/>
              </a:endParaRPr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64446" b="309"/>
          <a:stretch>
            <a:fillRect/>
          </a:stretch>
        </p:blipFill>
        <p:spPr bwMode="auto">
          <a:xfrm>
            <a:off x="3419872" y="5013176"/>
            <a:ext cx="13681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125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dirty="0" smtClean="0"/>
              <a:t>1</a:t>
            </a:r>
            <a:r>
              <a:rPr lang="ar-SA" b="1" i="1" u="sng" dirty="0" smtClean="0">
                <a:solidFill>
                  <a:schemeClr val="tx2">
                    <a:lumMod val="75000"/>
                  </a:schemeClr>
                </a:solidFill>
              </a:rPr>
              <a:t>/ الوسط </a:t>
            </a:r>
            <a:r>
              <a:rPr lang="ar-SA" b="1" i="1" u="sng" dirty="0" err="1" smtClean="0">
                <a:solidFill>
                  <a:schemeClr val="tx2">
                    <a:lumMod val="75000"/>
                  </a:schemeClr>
                </a:solidFill>
              </a:rPr>
              <a:t>الحسابي:</a:t>
            </a:r>
            <a:endParaRPr lang="ar-SA" b="1" i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ar-SA" dirty="0" smtClean="0"/>
              <a:t>إذا كان لدينا مجموعة من المشاهدات للمتغير </a:t>
            </a:r>
            <a:r>
              <a:rPr lang="en-US" dirty="0" smtClean="0">
                <a:cs typeface="+mj-cs"/>
              </a:rPr>
              <a:t>x</a:t>
            </a:r>
            <a:r>
              <a:rPr lang="ar-SA" dirty="0" smtClean="0"/>
              <a:t> وهي </a:t>
            </a:r>
            <a:r>
              <a:rPr lang="en-US" sz="2000" dirty="0" smtClean="0"/>
              <a:t>x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,x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 …,</a:t>
            </a:r>
            <a:r>
              <a:rPr lang="en-US" sz="2000" dirty="0" err="1" smtClean="0"/>
              <a:t>x</a:t>
            </a:r>
            <a:r>
              <a:rPr lang="en-US" sz="2000" baseline="-25000" dirty="0" err="1" smtClean="0"/>
              <a:t>n</a:t>
            </a:r>
            <a:endParaRPr lang="ar-SA" sz="2000" baseline="-25000" dirty="0" smtClean="0"/>
          </a:p>
          <a:p>
            <a:pPr>
              <a:buNone/>
            </a:pPr>
            <a:r>
              <a:rPr lang="ar-SA" dirty="0" smtClean="0"/>
              <a:t>فإن الوسط الحسابي ويرمز له بالرمز      يساوي مجموع المشاهدات مقسوماً على </a:t>
            </a:r>
            <a:r>
              <a:rPr lang="ar-SA" dirty="0" err="1" smtClean="0"/>
              <a:t>عددها: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إذا كان لدينا جدول بالتكرارات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ar-SA" dirty="0" smtClean="0"/>
              <a:t> فإن الوسط الحسابي يساوي مجموع </a:t>
            </a:r>
            <a:r>
              <a:rPr lang="ar-SA" dirty="0" err="1" smtClean="0"/>
              <a:t>التكرارت</a:t>
            </a:r>
            <a:r>
              <a:rPr lang="ar-SA" dirty="0" smtClean="0"/>
              <a:t> مقسوماً على عدد </a:t>
            </a:r>
            <a:r>
              <a:rPr lang="ar-SA" dirty="0" err="1" smtClean="0"/>
              <a:t>البيانات .</a:t>
            </a: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إذا كان لدينا جدول بفئات البيانات نوجد مراكز الفئات ويكون الوسط الحسابي هو </a:t>
            </a:r>
            <a:r>
              <a:rPr lang="ar-SA" dirty="0" err="1" smtClean="0"/>
              <a:t>مجموع </a:t>
            </a:r>
            <a:r>
              <a:rPr lang="ar-SA" dirty="0" smtClean="0"/>
              <a:t>(مركز </a:t>
            </a:r>
            <a:r>
              <a:rPr lang="ar-SA" dirty="0" err="1" smtClean="0"/>
              <a:t>الفئة </a:t>
            </a:r>
            <a:r>
              <a:rPr lang="ar-SA" dirty="0" smtClean="0"/>
              <a:t>× تكرارها) مقسوماً على مجموع التكرارات كلها.</a:t>
            </a:r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حيث </a:t>
            </a:r>
            <a:r>
              <a:rPr lang="en-US" dirty="0" smtClean="0"/>
              <a:t>X </a:t>
            </a:r>
            <a:r>
              <a:rPr lang="ar-SA" dirty="0" smtClean="0"/>
              <a:t>هو مركز الفئة و</a:t>
            </a:r>
            <a:r>
              <a:rPr lang="en-US" dirty="0" smtClean="0"/>
              <a:t>f </a:t>
            </a:r>
            <a:r>
              <a:rPr lang="ar-SA" dirty="0" smtClean="0"/>
              <a:t> تكرارها و</a:t>
            </a:r>
            <a:r>
              <a:rPr lang="en-US" dirty="0" smtClean="0"/>
              <a:t>n</a:t>
            </a:r>
            <a:r>
              <a:rPr lang="ar-SA" dirty="0" smtClean="0"/>
              <a:t> مجموع التكرارات</a:t>
            </a:r>
          </a:p>
          <a:p>
            <a:endParaRPr lang="ar-SA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/>
          <a:lstStyle/>
          <a:p>
            <a:r>
              <a:rPr lang="ar-SA" b="1" u="sng" dirty="0" err="1" smtClean="0">
                <a:solidFill>
                  <a:schemeClr val="tx2">
                    <a:lumMod val="75000"/>
                  </a:schemeClr>
                </a:solidFill>
              </a:rPr>
              <a:t>مثال:</a:t>
            </a:r>
            <a:endParaRPr lang="ar-SA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أوجدي الوسط الحسابي للمشاهدات </a:t>
            </a:r>
            <a:r>
              <a:rPr lang="ar-SA" dirty="0" err="1" smtClean="0"/>
              <a:t>التالية:</a:t>
            </a:r>
            <a:endParaRPr lang="ar-SA" dirty="0" smtClean="0"/>
          </a:p>
          <a:p>
            <a:pPr>
              <a:buNone/>
            </a:pPr>
            <a:r>
              <a:rPr lang="en-US" dirty="0" smtClean="0"/>
              <a:t>2,3,5,7,10</a:t>
            </a:r>
          </a:p>
          <a:p>
            <a:r>
              <a:rPr lang="ar-SA" b="1" u="sng" dirty="0" err="1" smtClean="0">
                <a:solidFill>
                  <a:schemeClr val="tx2">
                    <a:lumMod val="75000"/>
                  </a:schemeClr>
                </a:solidFill>
              </a:rPr>
              <a:t>الحل:</a:t>
            </a:r>
            <a:endParaRPr lang="ar-SA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>
              <a:buNone/>
            </a:pPr>
            <a:endParaRPr lang="en-US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   </a:t>
            </a:r>
            <a:endParaRPr lang="ar-SA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endParaRPr lang="ar-SA" b="1" u="sng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83568" y="2060848"/>
            <a:ext cx="2709058" cy="2859141"/>
            <a:chOff x="683568" y="2060848"/>
            <a:chExt cx="2709058" cy="285914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83568" y="2060848"/>
              <a:ext cx="2028825" cy="98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03648" y="3212976"/>
              <a:ext cx="1988978" cy="504056"/>
            </a:xfrm>
            <a:prstGeom prst="rect">
              <a:avLst/>
            </a:prstGeom>
            <a:noFill/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03648" y="3789040"/>
              <a:ext cx="504056" cy="585356"/>
            </a:xfrm>
            <a:prstGeom prst="rect">
              <a:avLst/>
            </a:prstGeom>
            <a:noFill/>
          </p:spPr>
        </p:pic>
        <p:pic>
          <p:nvPicPr>
            <p:cNvPr id="2049" name="Picture 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03648" y="4581128"/>
              <a:ext cx="576064" cy="338861"/>
            </a:xfrm>
            <a:prstGeom prst="rect">
              <a:avLst/>
            </a:prstGeom>
            <a:noFill/>
          </p:spPr>
        </p:pic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1343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99383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524328" y="3717032"/>
            <a:ext cx="7342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u="sng" dirty="0" err="1" smtClean="0">
                <a:solidFill>
                  <a:srgbClr val="FF0000"/>
                </a:solidFill>
              </a:rPr>
              <a:t>الحل:</a:t>
            </a:r>
            <a:endParaRPr lang="ar-SA" b="1" u="sng" dirty="0" smtClean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43608" y="3958580"/>
            <a:ext cx="6601729" cy="2352648"/>
            <a:chOff x="1043608" y="3958580"/>
            <a:chExt cx="6601729" cy="235264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043608" y="3958580"/>
              <a:ext cx="2028825" cy="98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3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3688" y="4941168"/>
              <a:ext cx="5881649" cy="669603"/>
            </a:xfrm>
            <a:prstGeom prst="rect">
              <a:avLst/>
            </a:prstGeom>
            <a:noFill/>
          </p:spPr>
        </p:pic>
        <p:pic>
          <p:nvPicPr>
            <p:cNvPr id="17412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3688" y="5301208"/>
              <a:ext cx="561019" cy="651506"/>
            </a:xfrm>
            <a:prstGeom prst="rect">
              <a:avLst/>
            </a:prstGeom>
            <a:noFill/>
          </p:spPr>
        </p:pic>
        <p:pic>
          <p:nvPicPr>
            <p:cNvPr id="17411" name="Picture 3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3688" y="5949280"/>
              <a:ext cx="760090" cy="361948"/>
            </a:xfrm>
            <a:prstGeom prst="rect">
              <a:avLst/>
            </a:prstGeom>
            <a:noFill/>
          </p:spPr>
        </p:pic>
      </p:grp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1343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مثال:</a:t>
            </a:r>
            <a:r>
              <a:rPr lang="ar-SA" dirty="0" smtClean="0"/>
              <a:t> </a:t>
            </a:r>
            <a:r>
              <a:rPr lang="ar-SA" b="1" dirty="0" smtClean="0">
                <a:solidFill>
                  <a:srgbClr val="002060"/>
                </a:solidFill>
              </a:rPr>
              <a:t>أوجد الوسط الحسابي من الجدول </a:t>
            </a:r>
            <a:r>
              <a:rPr lang="ar-SA" b="1" dirty="0" err="1" smtClean="0">
                <a:solidFill>
                  <a:srgbClr val="002060"/>
                </a:solidFill>
              </a:rPr>
              <a:t>التالي:</a:t>
            </a:r>
            <a:endParaRPr lang="ar-SA" b="1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52838"/>
          <a:stretch>
            <a:fillRect/>
          </a:stretch>
        </p:blipFill>
        <p:spPr bwMode="auto">
          <a:xfrm>
            <a:off x="251520" y="1484784"/>
            <a:ext cx="8553450" cy="83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411760" y="1484784"/>
            <a:ext cx="6408712" cy="3578349"/>
            <a:chOff x="2411760" y="1340768"/>
            <a:chExt cx="6408712" cy="3578349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44392"/>
            <a:stretch>
              <a:fillRect/>
            </a:stretch>
          </p:blipFill>
          <p:spPr bwMode="auto">
            <a:xfrm>
              <a:off x="2411760" y="1484784"/>
              <a:ext cx="4915272" cy="3434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7308304" y="1340768"/>
              <a:ext cx="1512168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915816" y="5301208"/>
            <a:ext cx="38481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/>
          <a:lstStyle/>
          <a:p>
            <a:r>
              <a:rPr lang="ar-SA" dirty="0" smtClean="0"/>
              <a:t>نوجد مراكز الفئات ونضعها في عمود، ونضع عمود آخر لمركز </a:t>
            </a:r>
            <a:r>
              <a:rPr lang="ar-SA" dirty="0" err="1" smtClean="0"/>
              <a:t>الفئة </a:t>
            </a:r>
            <a:r>
              <a:rPr lang="ar-SA" dirty="0" smtClean="0"/>
              <a:t>× </a:t>
            </a:r>
            <a:r>
              <a:rPr lang="ar-SA" dirty="0" err="1" smtClean="0"/>
              <a:t>تكرارها:</a:t>
            </a: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الوسط الحسابي </a:t>
            </a:r>
            <a:r>
              <a:rPr lang="ar-SA" dirty="0" err="1" smtClean="0"/>
              <a:t>هو: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54586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000" b="1" i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ميزات الوسط </a:t>
            </a:r>
            <a:r>
              <a:rPr lang="ar-SA" sz="2000" b="1" i="1" u="sng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الحسابي:</a:t>
            </a:r>
            <a:endParaRPr lang="ar-SA" sz="2000" b="1" i="1" u="sng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ar-SA" sz="2000" dirty="0" smtClean="0"/>
              <a:t>1/ مقياس سهل ويخضع للعمليات الجبرية بسهولة.</a:t>
            </a:r>
          </a:p>
          <a:p>
            <a:pPr>
              <a:buNone/>
            </a:pPr>
            <a:r>
              <a:rPr lang="ar-SA" sz="2000" dirty="0" smtClean="0"/>
              <a:t>2/ يأخذ في </a:t>
            </a:r>
            <a:r>
              <a:rPr lang="ar-SA" sz="2000" dirty="0" err="1" smtClean="0"/>
              <a:t>الإعتبارجميع</a:t>
            </a:r>
            <a:r>
              <a:rPr lang="ar-SA" sz="2000" dirty="0" smtClean="0"/>
              <a:t> القيم محل الدراسة.</a:t>
            </a:r>
          </a:p>
          <a:p>
            <a:pPr>
              <a:buNone/>
            </a:pPr>
            <a:r>
              <a:rPr lang="ar-SA" sz="2000" dirty="0" smtClean="0"/>
              <a:t>3/ هو من اكثر المقاييس فهماً في الإحصاء.</a:t>
            </a:r>
          </a:p>
          <a:p>
            <a:pPr>
              <a:buNone/>
            </a:pPr>
            <a:r>
              <a:rPr lang="ar-SA" sz="2000" b="1" i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عيوب الوسط </a:t>
            </a:r>
            <a:r>
              <a:rPr lang="ar-SA" sz="2000" b="1" i="1" u="sng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الحسابي:</a:t>
            </a:r>
            <a:endParaRPr lang="ar-SA" sz="2000" b="1" i="1" u="sng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ar-SA" sz="2000" dirty="0" smtClean="0"/>
              <a:t>1/ يتأثر بالقيم المتطرفة.</a:t>
            </a:r>
          </a:p>
          <a:p>
            <a:pPr>
              <a:buNone/>
            </a:pPr>
            <a:r>
              <a:rPr lang="ar-SA" sz="2000" dirty="0" smtClean="0"/>
              <a:t>2/ يصعب حسابه في حالة البيانات الوصفية.</a:t>
            </a:r>
          </a:p>
          <a:p>
            <a:pPr>
              <a:buNone/>
            </a:pPr>
            <a:r>
              <a:rPr lang="ar-SA" sz="2000" dirty="0" smtClean="0"/>
              <a:t>3/ يصعب حسابه في حالة الجداول التكرارية المفتوحة حيث يتطلب معرفة مركز كل فئة.</a:t>
            </a:r>
            <a:endParaRPr lang="ar-SA" sz="20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95936" y="3140968"/>
            <a:ext cx="4788024" cy="41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3203848" y="3429000"/>
            <a:ext cx="3269165" cy="1988840"/>
            <a:chOff x="3275856" y="4581128"/>
            <a:chExt cx="3269165" cy="1988840"/>
          </a:xfrm>
        </p:grpSpPr>
        <p:pic>
          <p:nvPicPr>
            <p:cNvPr id="1843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27968" t="-6574" r="17790" b="7966"/>
            <a:stretch>
              <a:fillRect/>
            </a:stretch>
          </p:blipFill>
          <p:spPr bwMode="auto">
            <a:xfrm>
              <a:off x="3779912" y="5301208"/>
              <a:ext cx="2765109" cy="57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1106" t="-3409" r="71609" b="8009"/>
            <a:stretch>
              <a:fillRect/>
            </a:stretch>
          </p:blipFill>
          <p:spPr bwMode="auto">
            <a:xfrm>
              <a:off x="3779913" y="5720992"/>
              <a:ext cx="648071" cy="5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275856" y="4581128"/>
              <a:ext cx="1489097" cy="72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" name="Group 9"/>
            <p:cNvGrpSpPr/>
            <p:nvPr/>
          </p:nvGrpSpPr>
          <p:grpSpPr>
            <a:xfrm>
              <a:off x="3765510" y="6165304"/>
              <a:ext cx="638900" cy="404664"/>
              <a:chOff x="885189" y="6309320"/>
              <a:chExt cx="638900" cy="404664"/>
            </a:xfrm>
          </p:grpSpPr>
          <p:pic>
            <p:nvPicPr>
              <p:cNvPr id="18436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r="88552" b="27688"/>
              <a:stretch>
                <a:fillRect/>
              </a:stretch>
            </p:blipFill>
            <p:spPr bwMode="auto">
              <a:xfrm>
                <a:off x="1115616" y="6381328"/>
                <a:ext cx="408473" cy="33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7968" t="-6574" r="66382" b="44944"/>
              <a:stretch>
                <a:fillRect/>
              </a:stretch>
            </p:blipFill>
            <p:spPr bwMode="auto">
              <a:xfrm>
                <a:off x="885189" y="6309320"/>
                <a:ext cx="266125" cy="33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87624" y="5517232"/>
            <a:ext cx="77562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/>
          <a:lstStyle/>
          <a:p>
            <a:pPr>
              <a:buNone/>
            </a:pP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</a:rPr>
              <a:t>2/ </a:t>
            </a:r>
            <a:r>
              <a:rPr lang="ar-SA" b="1" u="sng" dirty="0" err="1" smtClean="0">
                <a:solidFill>
                  <a:schemeClr val="bg2">
                    <a:lumMod val="50000"/>
                  </a:schemeClr>
                </a:solidFill>
              </a:rPr>
              <a:t>الوسيط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r>
              <a:rPr lang="ar-SA" dirty="0" smtClean="0"/>
              <a:t>هي المشاهدة التي تقع في المنتصف وتقسم البيانات إلى قسمين متساويين.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FF3399"/>
                </a:solidFill>
              </a:rPr>
              <a:t>ميزات </a:t>
            </a:r>
            <a:r>
              <a:rPr lang="ar-SA" b="1" u="sng" dirty="0" err="1" smtClean="0">
                <a:solidFill>
                  <a:srgbClr val="FF3399"/>
                </a:solidFill>
              </a:rPr>
              <a:t>الوسيط:</a:t>
            </a:r>
            <a:endParaRPr lang="ar-SA" b="1" u="sng" dirty="0" smtClean="0">
              <a:solidFill>
                <a:srgbClr val="FF3399"/>
              </a:solidFill>
            </a:endParaRPr>
          </a:p>
          <a:p>
            <a:pPr>
              <a:buNone/>
            </a:pPr>
            <a:r>
              <a:rPr lang="ar-SA" dirty="0" smtClean="0"/>
              <a:t>1/ لا يتأثر بالقيم المتطرفة.</a:t>
            </a:r>
          </a:p>
          <a:p>
            <a:pPr>
              <a:buNone/>
            </a:pPr>
            <a:r>
              <a:rPr lang="ar-SA" dirty="0" smtClean="0"/>
              <a:t>2/ يمكن حسابه في حالة البيانات الوصفية التي يمكن ترتيبها.</a:t>
            </a:r>
          </a:p>
          <a:p>
            <a:pPr>
              <a:buNone/>
            </a:pPr>
            <a:r>
              <a:rPr lang="ar-SA" dirty="0" smtClean="0"/>
              <a:t>3/ يمكن حسابه في حالة الجداول التكرارية المفتوحة للبيانات الكمية.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FF3399"/>
                </a:solidFill>
              </a:rPr>
              <a:t>عيوب </a:t>
            </a:r>
            <a:r>
              <a:rPr lang="ar-SA" b="1" u="sng" dirty="0" err="1" smtClean="0">
                <a:solidFill>
                  <a:srgbClr val="FF3399"/>
                </a:solidFill>
              </a:rPr>
              <a:t>الوسيط:</a:t>
            </a:r>
            <a:endParaRPr lang="ar-SA" b="1" u="sng" dirty="0" smtClean="0">
              <a:solidFill>
                <a:srgbClr val="FF3399"/>
              </a:solidFill>
            </a:endParaRPr>
          </a:p>
          <a:p>
            <a:pPr>
              <a:buNone/>
            </a:pPr>
            <a:r>
              <a:rPr lang="ar-SA" dirty="0" smtClean="0"/>
              <a:t>1/ لا يأخذ جميع القيم في </a:t>
            </a:r>
            <a:r>
              <a:rPr lang="ar-SA" dirty="0" err="1" smtClean="0"/>
              <a:t>الإعتبار</a:t>
            </a:r>
            <a:r>
              <a:rPr lang="ar-SA" dirty="0" smtClean="0"/>
              <a:t> عند حسابه.</a:t>
            </a:r>
          </a:p>
          <a:p>
            <a:pPr>
              <a:buNone/>
            </a:pPr>
            <a:r>
              <a:rPr lang="ar-SA" dirty="0" smtClean="0"/>
              <a:t>2/ لا يسهل التعامل معه في التحاليل الإحصائية </a:t>
            </a:r>
            <a:r>
              <a:rPr lang="ar-SA" dirty="0" err="1" smtClean="0"/>
              <a:t>والرياضية.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512</TotalTime>
  <Words>651</Words>
  <Application>Microsoft Office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المقاييس الإحصائية</vt:lpstr>
      <vt:lpstr>المقاييس الإحصائية</vt:lpstr>
      <vt:lpstr>أولاً: مقاييس النزعة المركزية 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المقاييس الإحصائية</dc:title>
  <dc:creator>Zainab</dc:creator>
  <cp:lastModifiedBy>Windows User</cp:lastModifiedBy>
  <cp:revision>50</cp:revision>
  <dcterms:created xsi:type="dcterms:W3CDTF">2013-09-14T12:05:12Z</dcterms:created>
  <dcterms:modified xsi:type="dcterms:W3CDTF">2013-09-24T14:47:24Z</dcterms:modified>
</cp:coreProperties>
</file>