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68" r:id="rId17"/>
    <p:sldId id="275" r:id="rId18"/>
    <p:sldId id="276" r:id="rId19"/>
    <p:sldId id="278" r:id="rId20"/>
    <p:sldId id="272" r:id="rId21"/>
    <p:sldId id="277" r:id="rId22"/>
    <p:sldId id="279" r:id="rId23"/>
    <p:sldId id="282" r:id="rId24"/>
    <p:sldId id="274" r:id="rId25"/>
    <p:sldId id="280" r:id="rId26"/>
    <p:sldId id="283" r:id="rId27"/>
    <p:sldId id="281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28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349A83-CA27-4FF2-9151-38813BA9EFF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6354CAB-E08C-463B-867E-4CE6C645189E}">
      <dgm:prSet phldrT="[Text]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/>
            <a:t>المقاييس الإحصائية</a:t>
          </a:r>
          <a:endParaRPr lang="ar-SA" b="1" dirty="0"/>
        </a:p>
      </dgm:t>
    </dgm:pt>
    <dgm:pt modelId="{4393EDB0-26AC-4CF9-8EA4-00080D4A079C}" type="parTrans" cxnId="{3B5B3E59-ABB7-4C8D-A048-D5C4C5AE0695}">
      <dgm:prSet/>
      <dgm:spPr/>
      <dgm:t>
        <a:bodyPr/>
        <a:lstStyle/>
        <a:p>
          <a:pPr rtl="1"/>
          <a:endParaRPr lang="ar-SA"/>
        </a:p>
      </dgm:t>
    </dgm:pt>
    <dgm:pt modelId="{18110C9D-EF9B-4D97-B7D1-A6EA5991F22D}" type="sibTrans" cxnId="{3B5B3E59-ABB7-4C8D-A048-D5C4C5AE0695}">
      <dgm:prSet/>
      <dgm:spPr/>
      <dgm:t>
        <a:bodyPr/>
        <a:lstStyle/>
        <a:p>
          <a:pPr rtl="1"/>
          <a:endParaRPr lang="ar-SA"/>
        </a:p>
      </dgm:t>
    </dgm:pt>
    <dgm:pt modelId="{FA5B8B9F-5EBF-4F32-89C4-EF77B2EE9431}">
      <dgm:prSet phldrT="[Text]"/>
      <dgm:spPr/>
      <dgm:t>
        <a:bodyPr/>
        <a:lstStyle/>
        <a:p>
          <a:pPr rtl="1"/>
          <a:r>
            <a:rPr lang="ar-SA" b="1" dirty="0" smtClean="0"/>
            <a:t>مقاييس التشتت</a:t>
          </a:r>
          <a:endParaRPr lang="ar-SA" b="1" dirty="0"/>
        </a:p>
      </dgm:t>
    </dgm:pt>
    <dgm:pt modelId="{6DE49F7D-AAE2-402B-B9AD-07CA72F84F39}" type="parTrans" cxnId="{F9C7D9B8-47A7-4919-BF02-214F7A9E0794}">
      <dgm:prSet/>
      <dgm:spPr/>
      <dgm:t>
        <a:bodyPr/>
        <a:lstStyle/>
        <a:p>
          <a:pPr rtl="1"/>
          <a:endParaRPr lang="ar-SA"/>
        </a:p>
      </dgm:t>
    </dgm:pt>
    <dgm:pt modelId="{E784A6D4-F08D-41F2-9DAE-2263E967A079}" type="sibTrans" cxnId="{F9C7D9B8-47A7-4919-BF02-214F7A9E0794}">
      <dgm:prSet/>
      <dgm:spPr/>
      <dgm:t>
        <a:bodyPr/>
        <a:lstStyle/>
        <a:p>
          <a:pPr rtl="1"/>
          <a:endParaRPr lang="ar-SA"/>
        </a:p>
      </dgm:t>
    </dgm:pt>
    <dgm:pt modelId="{396B5945-110B-444F-85C9-786E52BA79E7}">
      <dgm:prSet phldrT="[Text]"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نصف المدى الربيعي</a:t>
          </a:r>
          <a:endParaRPr lang="ar-SA" b="1" dirty="0"/>
        </a:p>
      </dgm:t>
    </dgm:pt>
    <dgm:pt modelId="{7ADAAE95-DEAA-4A4C-9965-55AD4D885A84}" type="parTrans" cxnId="{4F8035C2-D364-4237-A506-1A28C5268E2E}">
      <dgm:prSet/>
      <dgm:spPr/>
      <dgm:t>
        <a:bodyPr/>
        <a:lstStyle/>
        <a:p>
          <a:pPr rtl="1"/>
          <a:endParaRPr lang="ar-SA"/>
        </a:p>
      </dgm:t>
    </dgm:pt>
    <dgm:pt modelId="{17BC0CF3-E7A1-4BC5-9561-DBD7160C47FF}" type="sibTrans" cxnId="{4F8035C2-D364-4237-A506-1A28C5268E2E}">
      <dgm:prSet/>
      <dgm:spPr/>
      <dgm:t>
        <a:bodyPr/>
        <a:lstStyle/>
        <a:p>
          <a:pPr rtl="1"/>
          <a:endParaRPr lang="ar-SA"/>
        </a:p>
      </dgm:t>
    </dgm:pt>
    <dgm:pt modelId="{4305B891-77D9-4316-9584-D1C139913835}">
      <dgm:prSet phldrT="[Text]"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المدى</a:t>
          </a:r>
          <a:endParaRPr lang="ar-SA" b="1" dirty="0"/>
        </a:p>
      </dgm:t>
    </dgm:pt>
    <dgm:pt modelId="{D9803EC5-68DD-46D0-A874-F5A17688C179}" type="parTrans" cxnId="{A758D4D1-FA87-41DE-9242-9B320B3C2A3E}">
      <dgm:prSet/>
      <dgm:spPr/>
      <dgm:t>
        <a:bodyPr/>
        <a:lstStyle/>
        <a:p>
          <a:pPr rtl="1"/>
          <a:endParaRPr lang="ar-SA"/>
        </a:p>
      </dgm:t>
    </dgm:pt>
    <dgm:pt modelId="{3CEA44E0-EE91-453E-8F91-22A6D4DD8BB8}" type="sibTrans" cxnId="{A758D4D1-FA87-41DE-9242-9B320B3C2A3E}">
      <dgm:prSet/>
      <dgm:spPr/>
      <dgm:t>
        <a:bodyPr/>
        <a:lstStyle/>
        <a:p>
          <a:pPr rtl="1"/>
          <a:endParaRPr lang="ar-SA"/>
        </a:p>
      </dgm:t>
    </dgm:pt>
    <dgm:pt modelId="{A8044949-DA3A-4EA4-BCF9-D6ADA63B7E7A}">
      <dgm:prSet phldrT="[Text]"/>
      <dgm:spPr/>
      <dgm:t>
        <a:bodyPr/>
        <a:lstStyle/>
        <a:p>
          <a:pPr rtl="1"/>
          <a:r>
            <a:rPr lang="ar-SA" b="1" dirty="0" smtClean="0"/>
            <a:t>مقاييس النزعة المركزية</a:t>
          </a:r>
          <a:endParaRPr lang="ar-SA" b="1" dirty="0"/>
        </a:p>
      </dgm:t>
    </dgm:pt>
    <dgm:pt modelId="{7AD08D0E-C048-43E3-BC71-F3431B6BEC0D}" type="parTrans" cxnId="{0922D7EB-0B38-4487-B993-176A0DC2A8F7}">
      <dgm:prSet/>
      <dgm:spPr/>
      <dgm:t>
        <a:bodyPr/>
        <a:lstStyle/>
        <a:p>
          <a:pPr rtl="1"/>
          <a:endParaRPr lang="ar-SA"/>
        </a:p>
      </dgm:t>
    </dgm:pt>
    <dgm:pt modelId="{EE746663-8DAE-45E8-B045-40C50749E2E0}" type="sibTrans" cxnId="{0922D7EB-0B38-4487-B993-176A0DC2A8F7}">
      <dgm:prSet/>
      <dgm:spPr/>
      <dgm:t>
        <a:bodyPr/>
        <a:lstStyle/>
        <a:p>
          <a:pPr rtl="1"/>
          <a:endParaRPr lang="ar-SA"/>
        </a:p>
      </dgm:t>
    </dgm:pt>
    <dgm:pt modelId="{728B36A8-0742-45E0-BBA0-21565ED8B429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الوسيط</a:t>
          </a:r>
          <a:endParaRPr lang="ar-SA" b="1" dirty="0"/>
        </a:p>
      </dgm:t>
    </dgm:pt>
    <dgm:pt modelId="{4CB243DD-3D3F-4F69-81A5-37B56EBB5E4A}" type="parTrans" cxnId="{EA84BD68-4376-46CE-A939-2490B087C4C4}">
      <dgm:prSet/>
      <dgm:spPr/>
      <dgm:t>
        <a:bodyPr/>
        <a:lstStyle/>
        <a:p>
          <a:pPr rtl="1"/>
          <a:endParaRPr lang="ar-SA"/>
        </a:p>
      </dgm:t>
    </dgm:pt>
    <dgm:pt modelId="{F1F082AC-00D8-4315-9121-DF2A132C8AE6}" type="sibTrans" cxnId="{EA84BD68-4376-46CE-A939-2490B087C4C4}">
      <dgm:prSet/>
      <dgm:spPr/>
      <dgm:t>
        <a:bodyPr/>
        <a:lstStyle/>
        <a:p>
          <a:pPr rtl="1"/>
          <a:endParaRPr lang="ar-SA"/>
        </a:p>
      </dgm:t>
    </dgm:pt>
    <dgm:pt modelId="{FE715ABA-6D68-4D22-98E9-C9085E3C3AF1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الوسط الحسابي</a:t>
          </a:r>
          <a:endParaRPr lang="ar-SA" b="1" dirty="0"/>
        </a:p>
      </dgm:t>
    </dgm:pt>
    <dgm:pt modelId="{D2B5C952-5B25-42E8-8BEA-F65C547DDC1C}" type="parTrans" cxnId="{E989609E-42F1-45E5-BC50-6CC35D5AF186}">
      <dgm:prSet/>
      <dgm:spPr/>
      <dgm:t>
        <a:bodyPr/>
        <a:lstStyle/>
        <a:p>
          <a:pPr rtl="1"/>
          <a:endParaRPr lang="ar-SA"/>
        </a:p>
      </dgm:t>
    </dgm:pt>
    <dgm:pt modelId="{1A9CF494-6A47-4D87-83AD-6050C1A045B6}" type="sibTrans" cxnId="{E989609E-42F1-45E5-BC50-6CC35D5AF186}">
      <dgm:prSet/>
      <dgm:spPr/>
      <dgm:t>
        <a:bodyPr/>
        <a:lstStyle/>
        <a:p>
          <a:pPr rtl="1"/>
          <a:endParaRPr lang="ar-SA"/>
        </a:p>
      </dgm:t>
    </dgm:pt>
    <dgm:pt modelId="{BF3CC8D3-B672-4E82-A29B-5422086C737E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المنوال</a:t>
          </a:r>
          <a:endParaRPr lang="ar-SA" b="1" dirty="0"/>
        </a:p>
      </dgm:t>
    </dgm:pt>
    <dgm:pt modelId="{1A30B24C-188C-4AD2-A672-5B5FA9544971}" type="parTrans" cxnId="{45B2BB82-D33F-4324-8A05-133E4FFADAE0}">
      <dgm:prSet/>
      <dgm:spPr/>
      <dgm:t>
        <a:bodyPr/>
        <a:lstStyle/>
        <a:p>
          <a:pPr rtl="1"/>
          <a:endParaRPr lang="ar-SA"/>
        </a:p>
      </dgm:t>
    </dgm:pt>
    <dgm:pt modelId="{61CA2B38-ADA7-4AEE-837B-0A469B20CBD9}" type="sibTrans" cxnId="{45B2BB82-D33F-4324-8A05-133E4FFADAE0}">
      <dgm:prSet/>
      <dgm:spPr/>
      <dgm:t>
        <a:bodyPr/>
        <a:lstStyle/>
        <a:p>
          <a:pPr rtl="1"/>
          <a:endParaRPr lang="ar-SA"/>
        </a:p>
      </dgm:t>
    </dgm:pt>
    <dgm:pt modelId="{8EDEF2B5-6C5E-45B7-960D-C8870A1E8777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التباين</a:t>
          </a:r>
          <a:endParaRPr lang="ar-SA" b="1" dirty="0"/>
        </a:p>
      </dgm:t>
    </dgm:pt>
    <dgm:pt modelId="{883D5A70-0008-4B99-AB8E-54E7E70BC2EE}" type="parTrans" cxnId="{3F15E616-F6E7-4CB4-8930-7F87D4C8F88A}">
      <dgm:prSet/>
      <dgm:spPr/>
      <dgm:t>
        <a:bodyPr/>
        <a:lstStyle/>
        <a:p>
          <a:pPr rtl="1"/>
          <a:endParaRPr lang="ar-SA"/>
        </a:p>
      </dgm:t>
    </dgm:pt>
    <dgm:pt modelId="{B2BE4048-88F7-42F6-B0BC-C81094961F54}" type="sibTrans" cxnId="{3F15E616-F6E7-4CB4-8930-7F87D4C8F88A}">
      <dgm:prSet/>
      <dgm:spPr/>
      <dgm:t>
        <a:bodyPr/>
        <a:lstStyle/>
        <a:p>
          <a:pPr rtl="1"/>
          <a:endParaRPr lang="ar-SA"/>
        </a:p>
      </dgm:t>
    </dgm:pt>
    <dgm:pt modelId="{A394E112-D39C-45DF-8B78-EF3AC8A87CCF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معامل </a:t>
          </a:r>
          <a:r>
            <a:rPr lang="ar-SA" b="1" dirty="0" err="1" smtClean="0"/>
            <a:t>الإختلاف</a:t>
          </a:r>
          <a:endParaRPr lang="ar-SA" b="1" dirty="0"/>
        </a:p>
      </dgm:t>
    </dgm:pt>
    <dgm:pt modelId="{B243FC35-8B0C-45E1-961B-8E559CD7129B}" type="parTrans" cxnId="{240F0E4C-9182-4256-B432-53DFAC439296}">
      <dgm:prSet/>
      <dgm:spPr/>
      <dgm:t>
        <a:bodyPr/>
        <a:lstStyle/>
        <a:p>
          <a:pPr rtl="1"/>
          <a:endParaRPr lang="ar-SA"/>
        </a:p>
      </dgm:t>
    </dgm:pt>
    <dgm:pt modelId="{936DC214-A1EE-495A-954C-0571B6640A6E}" type="sibTrans" cxnId="{240F0E4C-9182-4256-B432-53DFAC439296}">
      <dgm:prSet/>
      <dgm:spPr/>
      <dgm:t>
        <a:bodyPr/>
        <a:lstStyle/>
        <a:p>
          <a:pPr rtl="1"/>
          <a:endParaRPr lang="ar-SA"/>
        </a:p>
      </dgm:t>
    </dgm:pt>
    <dgm:pt modelId="{B20280A3-762B-45F4-AE4A-82BC4F2046F0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الدرجة المعيارية</a:t>
          </a:r>
          <a:endParaRPr lang="ar-SA" b="1" dirty="0"/>
        </a:p>
      </dgm:t>
    </dgm:pt>
    <dgm:pt modelId="{A64B7C07-DB87-4140-B860-00C6EE43B4BF}" type="parTrans" cxnId="{83E92305-0CD0-4EC6-A9D3-5757A1CFB8EC}">
      <dgm:prSet/>
      <dgm:spPr/>
      <dgm:t>
        <a:bodyPr/>
        <a:lstStyle/>
        <a:p>
          <a:pPr rtl="1"/>
          <a:endParaRPr lang="ar-SA"/>
        </a:p>
      </dgm:t>
    </dgm:pt>
    <dgm:pt modelId="{EDBBF381-7D8E-4EA5-A03F-F3C2BC1F3A36}" type="sibTrans" cxnId="{83E92305-0CD0-4EC6-A9D3-5757A1CFB8EC}">
      <dgm:prSet/>
      <dgm:spPr/>
      <dgm:t>
        <a:bodyPr/>
        <a:lstStyle/>
        <a:p>
          <a:pPr rtl="1"/>
          <a:endParaRPr lang="ar-SA"/>
        </a:p>
      </dgm:t>
    </dgm:pt>
    <dgm:pt modelId="{2C071E16-3930-426D-9FD9-D8847AD84DE8}" type="pres">
      <dgm:prSet presAssocID="{80349A83-CA27-4FF2-9151-38813BA9EFF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F544CAC-EE94-4B84-9D88-4C1FB474C9CB}" type="pres">
      <dgm:prSet presAssocID="{26354CAB-E08C-463B-867E-4CE6C645189E}" presName="hierRoot1" presStyleCnt="0"/>
      <dgm:spPr/>
    </dgm:pt>
    <dgm:pt modelId="{4537182A-6400-4F50-9D43-A0DA42AE8B95}" type="pres">
      <dgm:prSet presAssocID="{26354CAB-E08C-463B-867E-4CE6C645189E}" presName="composite" presStyleCnt="0"/>
      <dgm:spPr/>
    </dgm:pt>
    <dgm:pt modelId="{E54B74B8-C0F0-4406-8C38-006E500547E9}" type="pres">
      <dgm:prSet presAssocID="{26354CAB-E08C-463B-867E-4CE6C645189E}" presName="background" presStyleLbl="node0" presStyleIdx="0" presStyleCnt="1"/>
      <dgm:spPr>
        <a:solidFill>
          <a:schemeClr val="tx2">
            <a:lumMod val="50000"/>
          </a:schemeClr>
        </a:solidFill>
      </dgm:spPr>
    </dgm:pt>
    <dgm:pt modelId="{9212DEBE-9C66-47B5-92DC-B14661245A6F}" type="pres">
      <dgm:prSet presAssocID="{26354CAB-E08C-463B-867E-4CE6C645189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C44B42-70A2-40FC-A81C-4E615B962B06}" type="pres">
      <dgm:prSet presAssocID="{26354CAB-E08C-463B-867E-4CE6C645189E}" presName="hierChild2" presStyleCnt="0"/>
      <dgm:spPr/>
    </dgm:pt>
    <dgm:pt modelId="{05527A46-B4B5-4A46-86E3-91BDDE5FB35A}" type="pres">
      <dgm:prSet presAssocID="{6DE49F7D-AAE2-402B-B9AD-07CA72F84F39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612766F-5E0D-48F3-85F6-28F4F96B58E7}" type="pres">
      <dgm:prSet presAssocID="{FA5B8B9F-5EBF-4F32-89C4-EF77B2EE9431}" presName="hierRoot2" presStyleCnt="0"/>
      <dgm:spPr/>
    </dgm:pt>
    <dgm:pt modelId="{AEDA9D27-DF1C-47E0-9CEC-921758904E18}" type="pres">
      <dgm:prSet presAssocID="{FA5B8B9F-5EBF-4F32-89C4-EF77B2EE9431}" presName="composite2" presStyleCnt="0"/>
      <dgm:spPr/>
    </dgm:pt>
    <dgm:pt modelId="{50089617-3A5F-42BB-BC50-7F04C43B1A9E}" type="pres">
      <dgm:prSet presAssocID="{FA5B8B9F-5EBF-4F32-89C4-EF77B2EE9431}" presName="background2" presStyleLbl="node2" presStyleIdx="0" presStyleCnt="2"/>
      <dgm:spPr/>
    </dgm:pt>
    <dgm:pt modelId="{2549D6AD-1376-4F1B-BDD1-D5F048DBEA78}" type="pres">
      <dgm:prSet presAssocID="{FA5B8B9F-5EBF-4F32-89C4-EF77B2EE94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E9C885-3141-4678-90BE-CA34E5776509}" type="pres">
      <dgm:prSet presAssocID="{FA5B8B9F-5EBF-4F32-89C4-EF77B2EE9431}" presName="hierChild3" presStyleCnt="0"/>
      <dgm:spPr/>
    </dgm:pt>
    <dgm:pt modelId="{991F8595-B08C-48C1-B35C-D0BE2A1CB9A9}" type="pres">
      <dgm:prSet presAssocID="{A64B7C07-DB87-4140-B860-00C6EE43B4BF}" presName="Name17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BB6073DA-20FA-404A-BB74-247D3C7D0CD3}" type="pres">
      <dgm:prSet presAssocID="{B20280A3-762B-45F4-AE4A-82BC4F2046F0}" presName="hierRoot3" presStyleCnt="0"/>
      <dgm:spPr/>
    </dgm:pt>
    <dgm:pt modelId="{28603F76-143C-4878-BEE1-F90832F87E1C}" type="pres">
      <dgm:prSet presAssocID="{B20280A3-762B-45F4-AE4A-82BC4F2046F0}" presName="composite3" presStyleCnt="0"/>
      <dgm:spPr/>
    </dgm:pt>
    <dgm:pt modelId="{9AB1CB75-0928-4670-9936-2AD0178BEFF1}" type="pres">
      <dgm:prSet presAssocID="{B20280A3-762B-45F4-AE4A-82BC4F2046F0}" presName="background3" presStyleLbl="node3" presStyleIdx="0" presStyleCnt="8"/>
      <dgm:spPr>
        <a:solidFill>
          <a:srgbClr val="12E43A"/>
        </a:solidFill>
      </dgm:spPr>
    </dgm:pt>
    <dgm:pt modelId="{51D0C198-09A4-4CA0-9691-C6DCD497DA25}" type="pres">
      <dgm:prSet presAssocID="{B20280A3-762B-45F4-AE4A-82BC4F2046F0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3778A9F-142A-4842-94FD-1770BB737539}" type="pres">
      <dgm:prSet presAssocID="{B20280A3-762B-45F4-AE4A-82BC4F2046F0}" presName="hierChild4" presStyleCnt="0"/>
      <dgm:spPr/>
    </dgm:pt>
    <dgm:pt modelId="{A398C8E0-FF02-4B5A-AEFD-23C4D52B3DD2}" type="pres">
      <dgm:prSet presAssocID="{B243FC35-8B0C-45E1-961B-8E559CD7129B}" presName="Name17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C79E0679-6540-4C39-8C86-D750E24B0094}" type="pres">
      <dgm:prSet presAssocID="{A394E112-D39C-45DF-8B78-EF3AC8A87CCF}" presName="hierRoot3" presStyleCnt="0"/>
      <dgm:spPr/>
    </dgm:pt>
    <dgm:pt modelId="{61E5FF79-F0A3-448F-B2D8-F873E468A011}" type="pres">
      <dgm:prSet presAssocID="{A394E112-D39C-45DF-8B78-EF3AC8A87CCF}" presName="composite3" presStyleCnt="0"/>
      <dgm:spPr/>
    </dgm:pt>
    <dgm:pt modelId="{7FF4D4EF-6849-479B-9751-E3086A5E5CB7}" type="pres">
      <dgm:prSet presAssocID="{A394E112-D39C-45DF-8B78-EF3AC8A87CCF}" presName="background3" presStyleLbl="node3" presStyleIdx="1" presStyleCnt="8"/>
      <dgm:spPr>
        <a:solidFill>
          <a:srgbClr val="12E43A"/>
        </a:solidFill>
      </dgm:spPr>
    </dgm:pt>
    <dgm:pt modelId="{BB9493F4-259B-4744-8167-5C83165CBD96}" type="pres">
      <dgm:prSet presAssocID="{A394E112-D39C-45DF-8B78-EF3AC8A87CCF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93F86C2-2AEE-4218-B32E-B1D7A7B3D3EB}" type="pres">
      <dgm:prSet presAssocID="{A394E112-D39C-45DF-8B78-EF3AC8A87CCF}" presName="hierChild4" presStyleCnt="0"/>
      <dgm:spPr/>
    </dgm:pt>
    <dgm:pt modelId="{E7549BC5-BB28-4E0B-8909-7076DA462BD4}" type="pres">
      <dgm:prSet presAssocID="{883D5A70-0008-4B99-AB8E-54E7E70BC2EE}" presName="Name17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28224159-6E15-4DDF-A7CC-3CE6386E164A}" type="pres">
      <dgm:prSet presAssocID="{8EDEF2B5-6C5E-45B7-960D-C8870A1E8777}" presName="hierRoot3" presStyleCnt="0"/>
      <dgm:spPr/>
    </dgm:pt>
    <dgm:pt modelId="{A9B4AC44-4A30-4F4D-B37F-8AD429597D77}" type="pres">
      <dgm:prSet presAssocID="{8EDEF2B5-6C5E-45B7-960D-C8870A1E8777}" presName="composite3" presStyleCnt="0"/>
      <dgm:spPr/>
    </dgm:pt>
    <dgm:pt modelId="{32C461C2-8C7C-4EBF-BEBC-7A8E8F6D191E}" type="pres">
      <dgm:prSet presAssocID="{8EDEF2B5-6C5E-45B7-960D-C8870A1E8777}" presName="background3" presStyleLbl="node3" presStyleIdx="2" presStyleCnt="8"/>
      <dgm:spPr>
        <a:solidFill>
          <a:srgbClr val="12E43A"/>
        </a:solidFill>
      </dgm:spPr>
    </dgm:pt>
    <dgm:pt modelId="{518BFE09-1734-4722-80F7-270E57166482}" type="pres">
      <dgm:prSet presAssocID="{8EDEF2B5-6C5E-45B7-960D-C8870A1E8777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A115497-EAB5-4929-9CB5-91EBFF284653}" type="pres">
      <dgm:prSet presAssocID="{8EDEF2B5-6C5E-45B7-960D-C8870A1E8777}" presName="hierChild4" presStyleCnt="0"/>
      <dgm:spPr/>
    </dgm:pt>
    <dgm:pt modelId="{E164016E-E9AF-4A2F-BA17-99AB90B43E0E}" type="pres">
      <dgm:prSet presAssocID="{7ADAAE95-DEAA-4A4C-9965-55AD4D885A84}" presName="Name17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AB6787AB-EDF4-4D36-B051-85FA7AB84BC4}" type="pres">
      <dgm:prSet presAssocID="{396B5945-110B-444F-85C9-786E52BA79E7}" presName="hierRoot3" presStyleCnt="0"/>
      <dgm:spPr/>
    </dgm:pt>
    <dgm:pt modelId="{88B28DB9-C9F5-4D0B-AEDE-5D20E77682D9}" type="pres">
      <dgm:prSet presAssocID="{396B5945-110B-444F-85C9-786E52BA79E7}" presName="composite3" presStyleCnt="0"/>
      <dgm:spPr/>
    </dgm:pt>
    <dgm:pt modelId="{378F7026-C5B9-4D26-B28D-3BF13C35E675}" type="pres">
      <dgm:prSet presAssocID="{396B5945-110B-444F-85C9-786E52BA79E7}" presName="background3" presStyleLbl="node3" presStyleIdx="3" presStyleCnt="8"/>
      <dgm:spPr>
        <a:solidFill>
          <a:srgbClr val="12E43A"/>
        </a:solidFill>
      </dgm:spPr>
    </dgm:pt>
    <dgm:pt modelId="{9E1E46D4-8295-4981-8CF5-7DDA63E0F5BE}" type="pres">
      <dgm:prSet presAssocID="{396B5945-110B-444F-85C9-786E52BA79E7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16D7070-E2DA-4303-9F90-6FE8D09383E8}" type="pres">
      <dgm:prSet presAssocID="{396B5945-110B-444F-85C9-786E52BA79E7}" presName="hierChild4" presStyleCnt="0"/>
      <dgm:spPr/>
    </dgm:pt>
    <dgm:pt modelId="{3A6D1ABB-553A-44C1-9E12-F532AC3A9595}" type="pres">
      <dgm:prSet presAssocID="{D9803EC5-68DD-46D0-A874-F5A17688C179}" presName="Name17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894F496E-72EE-4A05-A7A7-16833B9DAF6E}" type="pres">
      <dgm:prSet presAssocID="{4305B891-77D9-4316-9584-D1C139913835}" presName="hierRoot3" presStyleCnt="0"/>
      <dgm:spPr/>
    </dgm:pt>
    <dgm:pt modelId="{9E294491-F36D-4F72-8BE2-C3DF6828D94F}" type="pres">
      <dgm:prSet presAssocID="{4305B891-77D9-4316-9584-D1C139913835}" presName="composite3" presStyleCnt="0"/>
      <dgm:spPr/>
    </dgm:pt>
    <dgm:pt modelId="{6236F9C0-844D-419B-9E95-867E1ED2C576}" type="pres">
      <dgm:prSet presAssocID="{4305B891-77D9-4316-9584-D1C139913835}" presName="background3" presStyleLbl="node3" presStyleIdx="4" presStyleCnt="8"/>
      <dgm:spPr>
        <a:solidFill>
          <a:srgbClr val="12E43A"/>
        </a:solidFill>
      </dgm:spPr>
    </dgm:pt>
    <dgm:pt modelId="{40C4F9A8-C6D2-402B-BD8E-6EDB4B45DF76}" type="pres">
      <dgm:prSet presAssocID="{4305B891-77D9-4316-9584-D1C139913835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344836-DF3D-4621-B5B5-37D0FE4F141C}" type="pres">
      <dgm:prSet presAssocID="{4305B891-77D9-4316-9584-D1C139913835}" presName="hierChild4" presStyleCnt="0"/>
      <dgm:spPr/>
    </dgm:pt>
    <dgm:pt modelId="{344A7892-F381-4FA5-B1E0-B92889FCA3B1}" type="pres">
      <dgm:prSet presAssocID="{7AD08D0E-C048-43E3-BC71-F3431B6BEC0D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094B8D1-FD64-4449-8D2B-A003E32626B6}" type="pres">
      <dgm:prSet presAssocID="{A8044949-DA3A-4EA4-BCF9-D6ADA63B7E7A}" presName="hierRoot2" presStyleCnt="0"/>
      <dgm:spPr/>
    </dgm:pt>
    <dgm:pt modelId="{78A45A04-9F16-48B0-B205-740946B0E38C}" type="pres">
      <dgm:prSet presAssocID="{A8044949-DA3A-4EA4-BCF9-D6ADA63B7E7A}" presName="composite2" presStyleCnt="0"/>
      <dgm:spPr/>
    </dgm:pt>
    <dgm:pt modelId="{F2C3B7DA-41F8-4265-A86D-541B7970D7E8}" type="pres">
      <dgm:prSet presAssocID="{A8044949-DA3A-4EA4-BCF9-D6ADA63B7E7A}" presName="background2" presStyleLbl="node2" presStyleIdx="1" presStyleCnt="2"/>
      <dgm:spPr/>
    </dgm:pt>
    <dgm:pt modelId="{99211B31-86C2-428A-B275-271C22FDAC9C}" type="pres">
      <dgm:prSet presAssocID="{A8044949-DA3A-4EA4-BCF9-D6ADA63B7E7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22A26-9825-45E7-AD04-F271332FF14E}" type="pres">
      <dgm:prSet presAssocID="{A8044949-DA3A-4EA4-BCF9-D6ADA63B7E7A}" presName="hierChild3" presStyleCnt="0"/>
      <dgm:spPr/>
    </dgm:pt>
    <dgm:pt modelId="{19C1FDB8-D65D-4F36-932E-2B1035DCFFEE}" type="pres">
      <dgm:prSet presAssocID="{1A30B24C-188C-4AD2-A672-5B5FA9544971}" presName="Name17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E365011D-28F4-413B-A6DE-F82B1AAA0099}" type="pres">
      <dgm:prSet presAssocID="{BF3CC8D3-B672-4E82-A29B-5422086C737E}" presName="hierRoot3" presStyleCnt="0"/>
      <dgm:spPr/>
    </dgm:pt>
    <dgm:pt modelId="{209C01D0-B5E9-4AE1-8B7A-05FDFF48E8C6}" type="pres">
      <dgm:prSet presAssocID="{BF3CC8D3-B672-4E82-A29B-5422086C737E}" presName="composite3" presStyleCnt="0"/>
      <dgm:spPr/>
    </dgm:pt>
    <dgm:pt modelId="{B9D3EACA-43A8-4443-B225-B2D8CE0705DA}" type="pres">
      <dgm:prSet presAssocID="{BF3CC8D3-B672-4E82-A29B-5422086C737E}" presName="background3" presStyleLbl="node3" presStyleIdx="5" presStyleCnt="8"/>
      <dgm:spPr>
        <a:solidFill>
          <a:srgbClr val="0070C0"/>
        </a:solidFill>
      </dgm:spPr>
    </dgm:pt>
    <dgm:pt modelId="{2CA128B8-D702-4877-BA91-2EEDC6B21361}" type="pres">
      <dgm:prSet presAssocID="{BF3CC8D3-B672-4E82-A29B-5422086C737E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B28DD0-468E-43AC-9BB3-26E742F246EA}" type="pres">
      <dgm:prSet presAssocID="{BF3CC8D3-B672-4E82-A29B-5422086C737E}" presName="hierChild4" presStyleCnt="0"/>
      <dgm:spPr/>
    </dgm:pt>
    <dgm:pt modelId="{3CC77795-2A1C-4828-9E20-E11D0D8A71D4}" type="pres">
      <dgm:prSet presAssocID="{4CB243DD-3D3F-4F69-81A5-37B56EBB5E4A}" presName="Name17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F1ACCB4F-3604-4453-A46E-4FFF11C56EC5}" type="pres">
      <dgm:prSet presAssocID="{728B36A8-0742-45E0-BBA0-21565ED8B429}" presName="hierRoot3" presStyleCnt="0"/>
      <dgm:spPr/>
    </dgm:pt>
    <dgm:pt modelId="{D8D9EABC-8307-42CF-98D4-D7F9C75E2CEE}" type="pres">
      <dgm:prSet presAssocID="{728B36A8-0742-45E0-BBA0-21565ED8B429}" presName="composite3" presStyleCnt="0"/>
      <dgm:spPr/>
    </dgm:pt>
    <dgm:pt modelId="{9253ED85-7BB9-4703-B21C-5D88D03DC1D9}" type="pres">
      <dgm:prSet presAssocID="{728B36A8-0742-45E0-BBA0-21565ED8B429}" presName="background3" presStyleLbl="node3" presStyleIdx="6" presStyleCnt="8"/>
      <dgm:spPr>
        <a:solidFill>
          <a:srgbClr val="0070C0"/>
        </a:solidFill>
      </dgm:spPr>
    </dgm:pt>
    <dgm:pt modelId="{A0E7DE10-11AF-4A0C-8E98-3B50E2BC53E9}" type="pres">
      <dgm:prSet presAssocID="{728B36A8-0742-45E0-BBA0-21565ED8B429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910B06-0305-42B9-A55F-EA90DDF9A7D7}" type="pres">
      <dgm:prSet presAssocID="{728B36A8-0742-45E0-BBA0-21565ED8B429}" presName="hierChild4" presStyleCnt="0"/>
      <dgm:spPr/>
    </dgm:pt>
    <dgm:pt modelId="{7AB7510B-4AC4-4BF6-B271-BDA4298A5B42}" type="pres">
      <dgm:prSet presAssocID="{D2B5C952-5B25-42E8-8BEA-F65C547DDC1C}" presName="Name17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FF9046FD-7431-4A85-93AA-F53C5259D74A}" type="pres">
      <dgm:prSet presAssocID="{FE715ABA-6D68-4D22-98E9-C9085E3C3AF1}" presName="hierRoot3" presStyleCnt="0"/>
      <dgm:spPr/>
    </dgm:pt>
    <dgm:pt modelId="{83CF12CB-7562-417A-B884-94FAAD3F51FE}" type="pres">
      <dgm:prSet presAssocID="{FE715ABA-6D68-4D22-98E9-C9085E3C3AF1}" presName="composite3" presStyleCnt="0"/>
      <dgm:spPr/>
    </dgm:pt>
    <dgm:pt modelId="{FE1483B2-3DC9-46E6-BC01-2964FC558F43}" type="pres">
      <dgm:prSet presAssocID="{FE715ABA-6D68-4D22-98E9-C9085E3C3AF1}" presName="background3" presStyleLbl="node3" presStyleIdx="7" presStyleCnt="8"/>
      <dgm:spPr>
        <a:solidFill>
          <a:srgbClr val="0070C0"/>
        </a:solidFill>
      </dgm:spPr>
    </dgm:pt>
    <dgm:pt modelId="{4A6A9A38-01E9-44A5-8F65-C937361AE4B5}" type="pres">
      <dgm:prSet presAssocID="{FE715ABA-6D68-4D22-98E9-C9085E3C3AF1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5D36CB-7B86-4DB7-B042-50E88CC4F793}" type="pres">
      <dgm:prSet presAssocID="{FE715ABA-6D68-4D22-98E9-C9085E3C3AF1}" presName="hierChild4" presStyleCnt="0"/>
      <dgm:spPr/>
    </dgm:pt>
  </dgm:ptLst>
  <dgm:cxnLst>
    <dgm:cxn modelId="{A5A42A9A-15F0-409F-9CC6-A4883190D96A}" type="presOf" srcId="{7AD08D0E-C048-43E3-BC71-F3431B6BEC0D}" destId="{344A7892-F381-4FA5-B1E0-B92889FCA3B1}" srcOrd="0" destOrd="0" presId="urn:microsoft.com/office/officeart/2005/8/layout/hierarchy1"/>
    <dgm:cxn modelId="{240F0E4C-9182-4256-B432-53DFAC439296}" srcId="{FA5B8B9F-5EBF-4F32-89C4-EF77B2EE9431}" destId="{A394E112-D39C-45DF-8B78-EF3AC8A87CCF}" srcOrd="1" destOrd="0" parTransId="{B243FC35-8B0C-45E1-961B-8E559CD7129B}" sibTransId="{936DC214-A1EE-495A-954C-0571B6640A6E}"/>
    <dgm:cxn modelId="{EE9A9926-5DEC-451C-BAEC-51C391B53EBF}" type="presOf" srcId="{BF3CC8D3-B672-4E82-A29B-5422086C737E}" destId="{2CA128B8-D702-4877-BA91-2EEDC6B21361}" srcOrd="0" destOrd="0" presId="urn:microsoft.com/office/officeart/2005/8/layout/hierarchy1"/>
    <dgm:cxn modelId="{564054E0-6FDB-4770-86CB-2B0272AEFCFB}" type="presOf" srcId="{FE715ABA-6D68-4D22-98E9-C9085E3C3AF1}" destId="{4A6A9A38-01E9-44A5-8F65-C937361AE4B5}" srcOrd="0" destOrd="0" presId="urn:microsoft.com/office/officeart/2005/8/layout/hierarchy1"/>
    <dgm:cxn modelId="{3B5B3E59-ABB7-4C8D-A048-D5C4C5AE0695}" srcId="{80349A83-CA27-4FF2-9151-38813BA9EFF0}" destId="{26354CAB-E08C-463B-867E-4CE6C645189E}" srcOrd="0" destOrd="0" parTransId="{4393EDB0-26AC-4CF9-8EA4-00080D4A079C}" sibTransId="{18110C9D-EF9B-4D97-B7D1-A6EA5991F22D}"/>
    <dgm:cxn modelId="{056C3FE1-34CC-4873-82BA-C93C78E9BD5E}" type="presOf" srcId="{D9803EC5-68DD-46D0-A874-F5A17688C179}" destId="{3A6D1ABB-553A-44C1-9E12-F532AC3A9595}" srcOrd="0" destOrd="0" presId="urn:microsoft.com/office/officeart/2005/8/layout/hierarchy1"/>
    <dgm:cxn modelId="{83E92305-0CD0-4EC6-A9D3-5757A1CFB8EC}" srcId="{FA5B8B9F-5EBF-4F32-89C4-EF77B2EE9431}" destId="{B20280A3-762B-45F4-AE4A-82BC4F2046F0}" srcOrd="0" destOrd="0" parTransId="{A64B7C07-DB87-4140-B860-00C6EE43B4BF}" sibTransId="{EDBBF381-7D8E-4EA5-A03F-F3C2BC1F3A36}"/>
    <dgm:cxn modelId="{10579BB7-77D6-455E-BFB1-5619278D2681}" type="presOf" srcId="{4305B891-77D9-4316-9584-D1C139913835}" destId="{40C4F9A8-C6D2-402B-BD8E-6EDB4B45DF76}" srcOrd="0" destOrd="0" presId="urn:microsoft.com/office/officeart/2005/8/layout/hierarchy1"/>
    <dgm:cxn modelId="{191AABCA-82EA-4510-97A3-0DBC539432C6}" type="presOf" srcId="{A64B7C07-DB87-4140-B860-00C6EE43B4BF}" destId="{991F8595-B08C-48C1-B35C-D0BE2A1CB9A9}" srcOrd="0" destOrd="0" presId="urn:microsoft.com/office/officeart/2005/8/layout/hierarchy1"/>
    <dgm:cxn modelId="{81217413-C424-4BD6-B788-C6D632F53F62}" type="presOf" srcId="{A394E112-D39C-45DF-8B78-EF3AC8A87CCF}" destId="{BB9493F4-259B-4744-8167-5C83165CBD96}" srcOrd="0" destOrd="0" presId="urn:microsoft.com/office/officeart/2005/8/layout/hierarchy1"/>
    <dgm:cxn modelId="{0922D7EB-0B38-4487-B993-176A0DC2A8F7}" srcId="{26354CAB-E08C-463B-867E-4CE6C645189E}" destId="{A8044949-DA3A-4EA4-BCF9-D6ADA63B7E7A}" srcOrd="1" destOrd="0" parTransId="{7AD08D0E-C048-43E3-BC71-F3431B6BEC0D}" sibTransId="{EE746663-8DAE-45E8-B045-40C50749E2E0}"/>
    <dgm:cxn modelId="{879E6957-1EA2-40EC-9105-50AD57C10B29}" type="presOf" srcId="{FA5B8B9F-5EBF-4F32-89C4-EF77B2EE9431}" destId="{2549D6AD-1376-4F1B-BDD1-D5F048DBEA78}" srcOrd="0" destOrd="0" presId="urn:microsoft.com/office/officeart/2005/8/layout/hierarchy1"/>
    <dgm:cxn modelId="{A758D4D1-FA87-41DE-9242-9B320B3C2A3E}" srcId="{FA5B8B9F-5EBF-4F32-89C4-EF77B2EE9431}" destId="{4305B891-77D9-4316-9584-D1C139913835}" srcOrd="4" destOrd="0" parTransId="{D9803EC5-68DD-46D0-A874-F5A17688C179}" sibTransId="{3CEA44E0-EE91-453E-8F91-22A6D4DD8BB8}"/>
    <dgm:cxn modelId="{E6E75D67-19E7-4EDA-B3F9-792E8F83F5AA}" type="presOf" srcId="{8EDEF2B5-6C5E-45B7-960D-C8870A1E8777}" destId="{518BFE09-1734-4722-80F7-270E57166482}" srcOrd="0" destOrd="0" presId="urn:microsoft.com/office/officeart/2005/8/layout/hierarchy1"/>
    <dgm:cxn modelId="{AF8CF1C5-E323-4140-9A9A-6ACD73EEF3C1}" type="presOf" srcId="{26354CAB-E08C-463B-867E-4CE6C645189E}" destId="{9212DEBE-9C66-47B5-92DC-B14661245A6F}" srcOrd="0" destOrd="0" presId="urn:microsoft.com/office/officeart/2005/8/layout/hierarchy1"/>
    <dgm:cxn modelId="{93B43697-D9BC-4A7D-8622-389444D20B6B}" type="presOf" srcId="{6DE49F7D-AAE2-402B-B9AD-07CA72F84F39}" destId="{05527A46-B4B5-4A46-86E3-91BDDE5FB35A}" srcOrd="0" destOrd="0" presId="urn:microsoft.com/office/officeart/2005/8/layout/hierarchy1"/>
    <dgm:cxn modelId="{F9C7D9B8-47A7-4919-BF02-214F7A9E0794}" srcId="{26354CAB-E08C-463B-867E-4CE6C645189E}" destId="{FA5B8B9F-5EBF-4F32-89C4-EF77B2EE9431}" srcOrd="0" destOrd="0" parTransId="{6DE49F7D-AAE2-402B-B9AD-07CA72F84F39}" sibTransId="{E784A6D4-F08D-41F2-9DAE-2263E967A079}"/>
    <dgm:cxn modelId="{8FA598F8-6E48-45C6-9A26-CC75D0DFEEC3}" type="presOf" srcId="{80349A83-CA27-4FF2-9151-38813BA9EFF0}" destId="{2C071E16-3930-426D-9FD9-D8847AD84DE8}" srcOrd="0" destOrd="0" presId="urn:microsoft.com/office/officeart/2005/8/layout/hierarchy1"/>
    <dgm:cxn modelId="{44537F01-3929-4389-AF15-780E51DB083F}" type="presOf" srcId="{728B36A8-0742-45E0-BBA0-21565ED8B429}" destId="{A0E7DE10-11AF-4A0C-8E98-3B50E2BC53E9}" srcOrd="0" destOrd="0" presId="urn:microsoft.com/office/officeart/2005/8/layout/hierarchy1"/>
    <dgm:cxn modelId="{3F15E616-F6E7-4CB4-8930-7F87D4C8F88A}" srcId="{FA5B8B9F-5EBF-4F32-89C4-EF77B2EE9431}" destId="{8EDEF2B5-6C5E-45B7-960D-C8870A1E8777}" srcOrd="2" destOrd="0" parTransId="{883D5A70-0008-4B99-AB8E-54E7E70BC2EE}" sibTransId="{B2BE4048-88F7-42F6-B0BC-C81094961F54}"/>
    <dgm:cxn modelId="{3249466F-3931-4572-BBDD-1A053EA05962}" type="presOf" srcId="{B20280A3-762B-45F4-AE4A-82BC4F2046F0}" destId="{51D0C198-09A4-4CA0-9691-C6DCD497DA25}" srcOrd="0" destOrd="0" presId="urn:microsoft.com/office/officeart/2005/8/layout/hierarchy1"/>
    <dgm:cxn modelId="{EA84BD68-4376-46CE-A939-2490B087C4C4}" srcId="{A8044949-DA3A-4EA4-BCF9-D6ADA63B7E7A}" destId="{728B36A8-0742-45E0-BBA0-21565ED8B429}" srcOrd="1" destOrd="0" parTransId="{4CB243DD-3D3F-4F69-81A5-37B56EBB5E4A}" sibTransId="{F1F082AC-00D8-4315-9121-DF2A132C8AE6}"/>
    <dgm:cxn modelId="{4F8035C2-D364-4237-A506-1A28C5268E2E}" srcId="{FA5B8B9F-5EBF-4F32-89C4-EF77B2EE9431}" destId="{396B5945-110B-444F-85C9-786E52BA79E7}" srcOrd="3" destOrd="0" parTransId="{7ADAAE95-DEAA-4A4C-9965-55AD4D885A84}" sibTransId="{17BC0CF3-E7A1-4BC5-9561-DBD7160C47FF}"/>
    <dgm:cxn modelId="{E64CADA1-4208-41B2-934B-F3DE1C12F25D}" type="presOf" srcId="{D2B5C952-5B25-42E8-8BEA-F65C547DDC1C}" destId="{7AB7510B-4AC4-4BF6-B271-BDA4298A5B42}" srcOrd="0" destOrd="0" presId="urn:microsoft.com/office/officeart/2005/8/layout/hierarchy1"/>
    <dgm:cxn modelId="{80F917D6-D0AE-4E1A-9ADD-F5D399FA0632}" type="presOf" srcId="{883D5A70-0008-4B99-AB8E-54E7E70BC2EE}" destId="{E7549BC5-BB28-4E0B-8909-7076DA462BD4}" srcOrd="0" destOrd="0" presId="urn:microsoft.com/office/officeart/2005/8/layout/hierarchy1"/>
    <dgm:cxn modelId="{1BCC4615-0257-4B45-B86E-9E37550F435E}" type="presOf" srcId="{396B5945-110B-444F-85C9-786E52BA79E7}" destId="{9E1E46D4-8295-4981-8CF5-7DDA63E0F5BE}" srcOrd="0" destOrd="0" presId="urn:microsoft.com/office/officeart/2005/8/layout/hierarchy1"/>
    <dgm:cxn modelId="{9F597F2D-5893-4C57-9056-56579C88F169}" type="presOf" srcId="{7ADAAE95-DEAA-4A4C-9965-55AD4D885A84}" destId="{E164016E-E9AF-4A2F-BA17-99AB90B43E0E}" srcOrd="0" destOrd="0" presId="urn:microsoft.com/office/officeart/2005/8/layout/hierarchy1"/>
    <dgm:cxn modelId="{102BFDE3-1A80-4212-9EC5-DA0E2DBA1A7D}" type="presOf" srcId="{B243FC35-8B0C-45E1-961B-8E559CD7129B}" destId="{A398C8E0-FF02-4B5A-AEFD-23C4D52B3DD2}" srcOrd="0" destOrd="0" presId="urn:microsoft.com/office/officeart/2005/8/layout/hierarchy1"/>
    <dgm:cxn modelId="{45B2BB82-D33F-4324-8A05-133E4FFADAE0}" srcId="{A8044949-DA3A-4EA4-BCF9-D6ADA63B7E7A}" destId="{BF3CC8D3-B672-4E82-A29B-5422086C737E}" srcOrd="0" destOrd="0" parTransId="{1A30B24C-188C-4AD2-A672-5B5FA9544971}" sibTransId="{61CA2B38-ADA7-4AEE-837B-0A469B20CBD9}"/>
    <dgm:cxn modelId="{E989609E-42F1-45E5-BC50-6CC35D5AF186}" srcId="{A8044949-DA3A-4EA4-BCF9-D6ADA63B7E7A}" destId="{FE715ABA-6D68-4D22-98E9-C9085E3C3AF1}" srcOrd="2" destOrd="0" parTransId="{D2B5C952-5B25-42E8-8BEA-F65C547DDC1C}" sibTransId="{1A9CF494-6A47-4D87-83AD-6050C1A045B6}"/>
    <dgm:cxn modelId="{F3882926-9A2D-4CF3-9107-889659956EFE}" type="presOf" srcId="{A8044949-DA3A-4EA4-BCF9-D6ADA63B7E7A}" destId="{99211B31-86C2-428A-B275-271C22FDAC9C}" srcOrd="0" destOrd="0" presId="urn:microsoft.com/office/officeart/2005/8/layout/hierarchy1"/>
    <dgm:cxn modelId="{01A3B958-D172-4817-BE17-C2906536B128}" type="presOf" srcId="{4CB243DD-3D3F-4F69-81A5-37B56EBB5E4A}" destId="{3CC77795-2A1C-4828-9E20-E11D0D8A71D4}" srcOrd="0" destOrd="0" presId="urn:microsoft.com/office/officeart/2005/8/layout/hierarchy1"/>
    <dgm:cxn modelId="{7DA6C288-9455-4EDC-B8B4-376F601B4ECF}" type="presOf" srcId="{1A30B24C-188C-4AD2-A672-5B5FA9544971}" destId="{19C1FDB8-D65D-4F36-932E-2B1035DCFFEE}" srcOrd="0" destOrd="0" presId="urn:microsoft.com/office/officeart/2005/8/layout/hierarchy1"/>
    <dgm:cxn modelId="{06006B3F-02CC-413C-ADE9-2E0BE954997A}" type="presParOf" srcId="{2C071E16-3930-426D-9FD9-D8847AD84DE8}" destId="{CF544CAC-EE94-4B84-9D88-4C1FB474C9CB}" srcOrd="0" destOrd="0" presId="urn:microsoft.com/office/officeart/2005/8/layout/hierarchy1"/>
    <dgm:cxn modelId="{20046A67-E83C-450F-8FF6-188BEB367F57}" type="presParOf" srcId="{CF544CAC-EE94-4B84-9D88-4C1FB474C9CB}" destId="{4537182A-6400-4F50-9D43-A0DA42AE8B95}" srcOrd="0" destOrd="0" presId="urn:microsoft.com/office/officeart/2005/8/layout/hierarchy1"/>
    <dgm:cxn modelId="{3F775636-B508-4012-B899-C6F83E097765}" type="presParOf" srcId="{4537182A-6400-4F50-9D43-A0DA42AE8B95}" destId="{E54B74B8-C0F0-4406-8C38-006E500547E9}" srcOrd="0" destOrd="0" presId="urn:microsoft.com/office/officeart/2005/8/layout/hierarchy1"/>
    <dgm:cxn modelId="{E70F1396-9BD4-4E17-A28F-CE98171BEEB1}" type="presParOf" srcId="{4537182A-6400-4F50-9D43-A0DA42AE8B95}" destId="{9212DEBE-9C66-47B5-92DC-B14661245A6F}" srcOrd="1" destOrd="0" presId="urn:microsoft.com/office/officeart/2005/8/layout/hierarchy1"/>
    <dgm:cxn modelId="{5233AE56-A839-42CB-8244-D36A68F815DD}" type="presParOf" srcId="{CF544CAC-EE94-4B84-9D88-4C1FB474C9CB}" destId="{91C44B42-70A2-40FC-A81C-4E615B962B06}" srcOrd="1" destOrd="0" presId="urn:microsoft.com/office/officeart/2005/8/layout/hierarchy1"/>
    <dgm:cxn modelId="{F0ACE0BD-5511-4467-AFF8-8642FF06C48C}" type="presParOf" srcId="{91C44B42-70A2-40FC-A81C-4E615B962B06}" destId="{05527A46-B4B5-4A46-86E3-91BDDE5FB35A}" srcOrd="0" destOrd="0" presId="urn:microsoft.com/office/officeart/2005/8/layout/hierarchy1"/>
    <dgm:cxn modelId="{219CA136-9FE1-4F06-9DD2-EF74074F3357}" type="presParOf" srcId="{91C44B42-70A2-40FC-A81C-4E615B962B06}" destId="{9612766F-5E0D-48F3-85F6-28F4F96B58E7}" srcOrd="1" destOrd="0" presId="urn:microsoft.com/office/officeart/2005/8/layout/hierarchy1"/>
    <dgm:cxn modelId="{3C2BB626-82D2-45B6-88CE-841917F0E474}" type="presParOf" srcId="{9612766F-5E0D-48F3-85F6-28F4F96B58E7}" destId="{AEDA9D27-DF1C-47E0-9CEC-921758904E18}" srcOrd="0" destOrd="0" presId="urn:microsoft.com/office/officeart/2005/8/layout/hierarchy1"/>
    <dgm:cxn modelId="{0C3DB0F8-2671-478F-84A0-4C49123B0E89}" type="presParOf" srcId="{AEDA9D27-DF1C-47E0-9CEC-921758904E18}" destId="{50089617-3A5F-42BB-BC50-7F04C43B1A9E}" srcOrd="0" destOrd="0" presId="urn:microsoft.com/office/officeart/2005/8/layout/hierarchy1"/>
    <dgm:cxn modelId="{CA71813D-FF6B-48FF-A78A-EB0B3B5DDA1E}" type="presParOf" srcId="{AEDA9D27-DF1C-47E0-9CEC-921758904E18}" destId="{2549D6AD-1376-4F1B-BDD1-D5F048DBEA78}" srcOrd="1" destOrd="0" presId="urn:microsoft.com/office/officeart/2005/8/layout/hierarchy1"/>
    <dgm:cxn modelId="{2015ADB6-44CC-462F-BEA5-E43DBA4C7845}" type="presParOf" srcId="{9612766F-5E0D-48F3-85F6-28F4F96B58E7}" destId="{76E9C885-3141-4678-90BE-CA34E5776509}" srcOrd="1" destOrd="0" presId="urn:microsoft.com/office/officeart/2005/8/layout/hierarchy1"/>
    <dgm:cxn modelId="{BF3D21AD-7A6B-4DCF-BC0A-377C115ECA0F}" type="presParOf" srcId="{76E9C885-3141-4678-90BE-CA34E5776509}" destId="{991F8595-B08C-48C1-B35C-D0BE2A1CB9A9}" srcOrd="0" destOrd="0" presId="urn:microsoft.com/office/officeart/2005/8/layout/hierarchy1"/>
    <dgm:cxn modelId="{61DB4CB5-5A75-401E-B91C-178AA27A1B29}" type="presParOf" srcId="{76E9C885-3141-4678-90BE-CA34E5776509}" destId="{BB6073DA-20FA-404A-BB74-247D3C7D0CD3}" srcOrd="1" destOrd="0" presId="urn:microsoft.com/office/officeart/2005/8/layout/hierarchy1"/>
    <dgm:cxn modelId="{7196B528-3ABB-410F-862D-C3C6B1329E65}" type="presParOf" srcId="{BB6073DA-20FA-404A-BB74-247D3C7D0CD3}" destId="{28603F76-143C-4878-BEE1-F90832F87E1C}" srcOrd="0" destOrd="0" presId="urn:microsoft.com/office/officeart/2005/8/layout/hierarchy1"/>
    <dgm:cxn modelId="{1F615B62-2A7C-41A0-83E2-D340E768F4A8}" type="presParOf" srcId="{28603F76-143C-4878-BEE1-F90832F87E1C}" destId="{9AB1CB75-0928-4670-9936-2AD0178BEFF1}" srcOrd="0" destOrd="0" presId="urn:microsoft.com/office/officeart/2005/8/layout/hierarchy1"/>
    <dgm:cxn modelId="{BA257BB9-58C6-48D8-A32E-CF29E346642D}" type="presParOf" srcId="{28603F76-143C-4878-BEE1-F90832F87E1C}" destId="{51D0C198-09A4-4CA0-9691-C6DCD497DA25}" srcOrd="1" destOrd="0" presId="urn:microsoft.com/office/officeart/2005/8/layout/hierarchy1"/>
    <dgm:cxn modelId="{0301A28F-48DF-48FB-8536-A526522081A6}" type="presParOf" srcId="{BB6073DA-20FA-404A-BB74-247D3C7D0CD3}" destId="{D3778A9F-142A-4842-94FD-1770BB737539}" srcOrd="1" destOrd="0" presId="urn:microsoft.com/office/officeart/2005/8/layout/hierarchy1"/>
    <dgm:cxn modelId="{F50FD23A-D4F0-4255-A7A4-FD55E6FFD1F4}" type="presParOf" srcId="{76E9C885-3141-4678-90BE-CA34E5776509}" destId="{A398C8E0-FF02-4B5A-AEFD-23C4D52B3DD2}" srcOrd="2" destOrd="0" presId="urn:microsoft.com/office/officeart/2005/8/layout/hierarchy1"/>
    <dgm:cxn modelId="{30F20348-0F78-498B-9766-B886876C9AA6}" type="presParOf" srcId="{76E9C885-3141-4678-90BE-CA34E5776509}" destId="{C79E0679-6540-4C39-8C86-D750E24B0094}" srcOrd="3" destOrd="0" presId="urn:microsoft.com/office/officeart/2005/8/layout/hierarchy1"/>
    <dgm:cxn modelId="{1C0A4E32-C29E-4C15-96C3-7DDDC106AA47}" type="presParOf" srcId="{C79E0679-6540-4C39-8C86-D750E24B0094}" destId="{61E5FF79-F0A3-448F-B2D8-F873E468A011}" srcOrd="0" destOrd="0" presId="urn:microsoft.com/office/officeart/2005/8/layout/hierarchy1"/>
    <dgm:cxn modelId="{0BA81ACA-F630-4A61-9F6E-34E6F7B76F54}" type="presParOf" srcId="{61E5FF79-F0A3-448F-B2D8-F873E468A011}" destId="{7FF4D4EF-6849-479B-9751-E3086A5E5CB7}" srcOrd="0" destOrd="0" presId="urn:microsoft.com/office/officeart/2005/8/layout/hierarchy1"/>
    <dgm:cxn modelId="{C1A7A167-E156-4974-92A0-F25A2C9DF630}" type="presParOf" srcId="{61E5FF79-F0A3-448F-B2D8-F873E468A011}" destId="{BB9493F4-259B-4744-8167-5C83165CBD96}" srcOrd="1" destOrd="0" presId="urn:microsoft.com/office/officeart/2005/8/layout/hierarchy1"/>
    <dgm:cxn modelId="{C8E357F6-CCE2-427A-A9D5-77CDCE755D93}" type="presParOf" srcId="{C79E0679-6540-4C39-8C86-D750E24B0094}" destId="{293F86C2-2AEE-4218-B32E-B1D7A7B3D3EB}" srcOrd="1" destOrd="0" presId="urn:microsoft.com/office/officeart/2005/8/layout/hierarchy1"/>
    <dgm:cxn modelId="{CF32ED2E-667E-4809-B40C-BC0F648F3B9C}" type="presParOf" srcId="{76E9C885-3141-4678-90BE-CA34E5776509}" destId="{E7549BC5-BB28-4E0B-8909-7076DA462BD4}" srcOrd="4" destOrd="0" presId="urn:microsoft.com/office/officeart/2005/8/layout/hierarchy1"/>
    <dgm:cxn modelId="{9802B2C4-E2C9-4BCA-8E00-4D84420B5850}" type="presParOf" srcId="{76E9C885-3141-4678-90BE-CA34E5776509}" destId="{28224159-6E15-4DDF-A7CC-3CE6386E164A}" srcOrd="5" destOrd="0" presId="urn:microsoft.com/office/officeart/2005/8/layout/hierarchy1"/>
    <dgm:cxn modelId="{93F9CE52-4B11-4CDB-93EA-CD0191D94F93}" type="presParOf" srcId="{28224159-6E15-4DDF-A7CC-3CE6386E164A}" destId="{A9B4AC44-4A30-4F4D-B37F-8AD429597D77}" srcOrd="0" destOrd="0" presId="urn:microsoft.com/office/officeart/2005/8/layout/hierarchy1"/>
    <dgm:cxn modelId="{C26DAED3-70D0-4EC9-96AF-41721FB98258}" type="presParOf" srcId="{A9B4AC44-4A30-4F4D-B37F-8AD429597D77}" destId="{32C461C2-8C7C-4EBF-BEBC-7A8E8F6D191E}" srcOrd="0" destOrd="0" presId="urn:microsoft.com/office/officeart/2005/8/layout/hierarchy1"/>
    <dgm:cxn modelId="{1B2B53D1-3D88-4154-AE5D-6A095D09652A}" type="presParOf" srcId="{A9B4AC44-4A30-4F4D-B37F-8AD429597D77}" destId="{518BFE09-1734-4722-80F7-270E57166482}" srcOrd="1" destOrd="0" presId="urn:microsoft.com/office/officeart/2005/8/layout/hierarchy1"/>
    <dgm:cxn modelId="{D38093F4-8087-4E73-8C17-B3F818ED4A37}" type="presParOf" srcId="{28224159-6E15-4DDF-A7CC-3CE6386E164A}" destId="{5A115497-EAB5-4929-9CB5-91EBFF284653}" srcOrd="1" destOrd="0" presId="urn:microsoft.com/office/officeart/2005/8/layout/hierarchy1"/>
    <dgm:cxn modelId="{20CC365A-3AB4-4E8E-A347-FED9EDB84D2A}" type="presParOf" srcId="{76E9C885-3141-4678-90BE-CA34E5776509}" destId="{E164016E-E9AF-4A2F-BA17-99AB90B43E0E}" srcOrd="6" destOrd="0" presId="urn:microsoft.com/office/officeart/2005/8/layout/hierarchy1"/>
    <dgm:cxn modelId="{8CF15C37-5D3C-4623-9472-565ED067C12D}" type="presParOf" srcId="{76E9C885-3141-4678-90BE-CA34E5776509}" destId="{AB6787AB-EDF4-4D36-B051-85FA7AB84BC4}" srcOrd="7" destOrd="0" presId="urn:microsoft.com/office/officeart/2005/8/layout/hierarchy1"/>
    <dgm:cxn modelId="{87B1395F-C749-4F6A-AC9D-88A5FED57E44}" type="presParOf" srcId="{AB6787AB-EDF4-4D36-B051-85FA7AB84BC4}" destId="{88B28DB9-C9F5-4D0B-AEDE-5D20E77682D9}" srcOrd="0" destOrd="0" presId="urn:microsoft.com/office/officeart/2005/8/layout/hierarchy1"/>
    <dgm:cxn modelId="{DA7A4A2A-578D-4B34-8CF3-D00EB5D81AE9}" type="presParOf" srcId="{88B28DB9-C9F5-4D0B-AEDE-5D20E77682D9}" destId="{378F7026-C5B9-4D26-B28D-3BF13C35E675}" srcOrd="0" destOrd="0" presId="urn:microsoft.com/office/officeart/2005/8/layout/hierarchy1"/>
    <dgm:cxn modelId="{253E319D-24C7-457C-9FD1-DC023679994D}" type="presParOf" srcId="{88B28DB9-C9F5-4D0B-AEDE-5D20E77682D9}" destId="{9E1E46D4-8295-4981-8CF5-7DDA63E0F5BE}" srcOrd="1" destOrd="0" presId="urn:microsoft.com/office/officeart/2005/8/layout/hierarchy1"/>
    <dgm:cxn modelId="{D43F3773-7099-426D-99EE-D3C12A69960A}" type="presParOf" srcId="{AB6787AB-EDF4-4D36-B051-85FA7AB84BC4}" destId="{716D7070-E2DA-4303-9F90-6FE8D09383E8}" srcOrd="1" destOrd="0" presId="urn:microsoft.com/office/officeart/2005/8/layout/hierarchy1"/>
    <dgm:cxn modelId="{FE732531-B3CA-4EC8-9437-76A5EA6038F1}" type="presParOf" srcId="{76E9C885-3141-4678-90BE-CA34E5776509}" destId="{3A6D1ABB-553A-44C1-9E12-F532AC3A9595}" srcOrd="8" destOrd="0" presId="urn:microsoft.com/office/officeart/2005/8/layout/hierarchy1"/>
    <dgm:cxn modelId="{85356640-E3AC-4F9D-BD25-43F9C8F8F314}" type="presParOf" srcId="{76E9C885-3141-4678-90BE-CA34E5776509}" destId="{894F496E-72EE-4A05-A7A7-16833B9DAF6E}" srcOrd="9" destOrd="0" presId="urn:microsoft.com/office/officeart/2005/8/layout/hierarchy1"/>
    <dgm:cxn modelId="{A7F2323A-EDCB-41F8-85F1-8C86EA4F15CD}" type="presParOf" srcId="{894F496E-72EE-4A05-A7A7-16833B9DAF6E}" destId="{9E294491-F36D-4F72-8BE2-C3DF6828D94F}" srcOrd="0" destOrd="0" presId="urn:microsoft.com/office/officeart/2005/8/layout/hierarchy1"/>
    <dgm:cxn modelId="{E146E595-3015-418E-810A-6D6524F40494}" type="presParOf" srcId="{9E294491-F36D-4F72-8BE2-C3DF6828D94F}" destId="{6236F9C0-844D-419B-9E95-867E1ED2C576}" srcOrd="0" destOrd="0" presId="urn:microsoft.com/office/officeart/2005/8/layout/hierarchy1"/>
    <dgm:cxn modelId="{2139A152-B76D-4537-A1F5-51E12DC73CCE}" type="presParOf" srcId="{9E294491-F36D-4F72-8BE2-C3DF6828D94F}" destId="{40C4F9A8-C6D2-402B-BD8E-6EDB4B45DF76}" srcOrd="1" destOrd="0" presId="urn:microsoft.com/office/officeart/2005/8/layout/hierarchy1"/>
    <dgm:cxn modelId="{8964B121-CE77-4E35-BDC2-A704E09B786A}" type="presParOf" srcId="{894F496E-72EE-4A05-A7A7-16833B9DAF6E}" destId="{EB344836-DF3D-4621-B5B5-37D0FE4F141C}" srcOrd="1" destOrd="0" presId="urn:microsoft.com/office/officeart/2005/8/layout/hierarchy1"/>
    <dgm:cxn modelId="{97C25A7B-3705-42C2-A614-E474CC5BA686}" type="presParOf" srcId="{91C44B42-70A2-40FC-A81C-4E615B962B06}" destId="{344A7892-F381-4FA5-B1E0-B92889FCA3B1}" srcOrd="2" destOrd="0" presId="urn:microsoft.com/office/officeart/2005/8/layout/hierarchy1"/>
    <dgm:cxn modelId="{8BE2EBAA-1F5A-456C-90D1-B433481C92C3}" type="presParOf" srcId="{91C44B42-70A2-40FC-A81C-4E615B962B06}" destId="{5094B8D1-FD64-4449-8D2B-A003E32626B6}" srcOrd="3" destOrd="0" presId="urn:microsoft.com/office/officeart/2005/8/layout/hierarchy1"/>
    <dgm:cxn modelId="{8A2F15F7-3D90-4B01-B9F3-C40425F2841E}" type="presParOf" srcId="{5094B8D1-FD64-4449-8D2B-A003E32626B6}" destId="{78A45A04-9F16-48B0-B205-740946B0E38C}" srcOrd="0" destOrd="0" presId="urn:microsoft.com/office/officeart/2005/8/layout/hierarchy1"/>
    <dgm:cxn modelId="{4B173E0A-CA8C-4437-9E71-B76E012059BF}" type="presParOf" srcId="{78A45A04-9F16-48B0-B205-740946B0E38C}" destId="{F2C3B7DA-41F8-4265-A86D-541B7970D7E8}" srcOrd="0" destOrd="0" presId="urn:microsoft.com/office/officeart/2005/8/layout/hierarchy1"/>
    <dgm:cxn modelId="{EA23C5D5-C99A-4E17-97EF-642C53F776A1}" type="presParOf" srcId="{78A45A04-9F16-48B0-B205-740946B0E38C}" destId="{99211B31-86C2-428A-B275-271C22FDAC9C}" srcOrd="1" destOrd="0" presId="urn:microsoft.com/office/officeart/2005/8/layout/hierarchy1"/>
    <dgm:cxn modelId="{5047E341-C955-4885-949E-233BD476CD00}" type="presParOf" srcId="{5094B8D1-FD64-4449-8D2B-A003E32626B6}" destId="{79822A26-9825-45E7-AD04-F271332FF14E}" srcOrd="1" destOrd="0" presId="urn:microsoft.com/office/officeart/2005/8/layout/hierarchy1"/>
    <dgm:cxn modelId="{0D72C723-85D9-4C83-B599-DEAD41659403}" type="presParOf" srcId="{79822A26-9825-45E7-AD04-F271332FF14E}" destId="{19C1FDB8-D65D-4F36-932E-2B1035DCFFEE}" srcOrd="0" destOrd="0" presId="urn:microsoft.com/office/officeart/2005/8/layout/hierarchy1"/>
    <dgm:cxn modelId="{199A0C74-BA5A-48CC-90ED-98B87FDC14DC}" type="presParOf" srcId="{79822A26-9825-45E7-AD04-F271332FF14E}" destId="{E365011D-28F4-413B-A6DE-F82B1AAA0099}" srcOrd="1" destOrd="0" presId="urn:microsoft.com/office/officeart/2005/8/layout/hierarchy1"/>
    <dgm:cxn modelId="{284528A2-D78B-4EEF-AE92-D6021ECB2905}" type="presParOf" srcId="{E365011D-28F4-413B-A6DE-F82B1AAA0099}" destId="{209C01D0-B5E9-4AE1-8B7A-05FDFF48E8C6}" srcOrd="0" destOrd="0" presId="urn:microsoft.com/office/officeart/2005/8/layout/hierarchy1"/>
    <dgm:cxn modelId="{F43ABCA9-308D-4B83-9D7E-B52E3C99A661}" type="presParOf" srcId="{209C01D0-B5E9-4AE1-8B7A-05FDFF48E8C6}" destId="{B9D3EACA-43A8-4443-B225-B2D8CE0705DA}" srcOrd="0" destOrd="0" presId="urn:microsoft.com/office/officeart/2005/8/layout/hierarchy1"/>
    <dgm:cxn modelId="{9E05DC66-C180-4FAB-8ED2-44D1EC999D7C}" type="presParOf" srcId="{209C01D0-B5E9-4AE1-8B7A-05FDFF48E8C6}" destId="{2CA128B8-D702-4877-BA91-2EEDC6B21361}" srcOrd="1" destOrd="0" presId="urn:microsoft.com/office/officeart/2005/8/layout/hierarchy1"/>
    <dgm:cxn modelId="{D577B222-B416-4F80-A035-C08B4C0EB3F5}" type="presParOf" srcId="{E365011D-28F4-413B-A6DE-F82B1AAA0099}" destId="{EBB28DD0-468E-43AC-9BB3-26E742F246EA}" srcOrd="1" destOrd="0" presId="urn:microsoft.com/office/officeart/2005/8/layout/hierarchy1"/>
    <dgm:cxn modelId="{9147FE6C-0510-45ED-81E6-AC940868675D}" type="presParOf" srcId="{79822A26-9825-45E7-AD04-F271332FF14E}" destId="{3CC77795-2A1C-4828-9E20-E11D0D8A71D4}" srcOrd="2" destOrd="0" presId="urn:microsoft.com/office/officeart/2005/8/layout/hierarchy1"/>
    <dgm:cxn modelId="{564B9C8A-D638-47DC-870A-78BE8C8BBD73}" type="presParOf" srcId="{79822A26-9825-45E7-AD04-F271332FF14E}" destId="{F1ACCB4F-3604-4453-A46E-4FFF11C56EC5}" srcOrd="3" destOrd="0" presId="urn:microsoft.com/office/officeart/2005/8/layout/hierarchy1"/>
    <dgm:cxn modelId="{8877DC43-A108-4E07-A594-F3B356B1C12A}" type="presParOf" srcId="{F1ACCB4F-3604-4453-A46E-4FFF11C56EC5}" destId="{D8D9EABC-8307-42CF-98D4-D7F9C75E2CEE}" srcOrd="0" destOrd="0" presId="urn:microsoft.com/office/officeart/2005/8/layout/hierarchy1"/>
    <dgm:cxn modelId="{D74050FC-598E-4D6A-9A35-C1E50D507474}" type="presParOf" srcId="{D8D9EABC-8307-42CF-98D4-D7F9C75E2CEE}" destId="{9253ED85-7BB9-4703-B21C-5D88D03DC1D9}" srcOrd="0" destOrd="0" presId="urn:microsoft.com/office/officeart/2005/8/layout/hierarchy1"/>
    <dgm:cxn modelId="{B2DE21FD-2347-46DB-BDCD-5853BFC91815}" type="presParOf" srcId="{D8D9EABC-8307-42CF-98D4-D7F9C75E2CEE}" destId="{A0E7DE10-11AF-4A0C-8E98-3B50E2BC53E9}" srcOrd="1" destOrd="0" presId="urn:microsoft.com/office/officeart/2005/8/layout/hierarchy1"/>
    <dgm:cxn modelId="{E84600C4-7C2F-4D2F-A633-B3292D8832A0}" type="presParOf" srcId="{F1ACCB4F-3604-4453-A46E-4FFF11C56EC5}" destId="{49910B06-0305-42B9-A55F-EA90DDF9A7D7}" srcOrd="1" destOrd="0" presId="urn:microsoft.com/office/officeart/2005/8/layout/hierarchy1"/>
    <dgm:cxn modelId="{404D6D4A-4356-4BB0-866C-1494304F8548}" type="presParOf" srcId="{79822A26-9825-45E7-AD04-F271332FF14E}" destId="{7AB7510B-4AC4-4BF6-B271-BDA4298A5B42}" srcOrd="4" destOrd="0" presId="urn:microsoft.com/office/officeart/2005/8/layout/hierarchy1"/>
    <dgm:cxn modelId="{9C460D57-F988-4640-8CBC-1C4C8D5E4B00}" type="presParOf" srcId="{79822A26-9825-45E7-AD04-F271332FF14E}" destId="{FF9046FD-7431-4A85-93AA-F53C5259D74A}" srcOrd="5" destOrd="0" presId="urn:microsoft.com/office/officeart/2005/8/layout/hierarchy1"/>
    <dgm:cxn modelId="{AB7C2C8D-093F-4707-8460-402DB61232CF}" type="presParOf" srcId="{FF9046FD-7431-4A85-93AA-F53C5259D74A}" destId="{83CF12CB-7562-417A-B884-94FAAD3F51FE}" srcOrd="0" destOrd="0" presId="urn:microsoft.com/office/officeart/2005/8/layout/hierarchy1"/>
    <dgm:cxn modelId="{5978A588-26D8-4000-AAC1-4231562B7076}" type="presParOf" srcId="{83CF12CB-7562-417A-B884-94FAAD3F51FE}" destId="{FE1483B2-3DC9-46E6-BC01-2964FC558F43}" srcOrd="0" destOrd="0" presId="urn:microsoft.com/office/officeart/2005/8/layout/hierarchy1"/>
    <dgm:cxn modelId="{690C7CD0-90F8-49C4-870B-25BBA149C851}" type="presParOf" srcId="{83CF12CB-7562-417A-B884-94FAAD3F51FE}" destId="{4A6A9A38-01E9-44A5-8F65-C937361AE4B5}" srcOrd="1" destOrd="0" presId="urn:microsoft.com/office/officeart/2005/8/layout/hierarchy1"/>
    <dgm:cxn modelId="{66AA15F4-1344-494A-8637-D5CF42844200}" type="presParOf" srcId="{FF9046FD-7431-4A85-93AA-F53C5259D74A}" destId="{AC5D36CB-7B86-4DB7-B042-50E88CC4F79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B7510B-4AC4-4BF6-B271-BDA4298A5B42}">
      <dsp:nvSpPr>
        <dsp:cNvPr id="0" name=""/>
        <dsp:cNvSpPr/>
      </dsp:nvSpPr>
      <dsp:spPr>
        <a:xfrm>
          <a:off x="6942085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1082729" y="175574"/>
              </a:lnTo>
              <a:lnTo>
                <a:pt x="108272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77795-2A1C-4828-9E20-E11D0D8A71D4}">
      <dsp:nvSpPr>
        <dsp:cNvPr id="0" name=""/>
        <dsp:cNvSpPr/>
      </dsp:nvSpPr>
      <dsp:spPr>
        <a:xfrm>
          <a:off x="6896365" y="3222841"/>
          <a:ext cx="91440" cy="2576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1FDB8-D65D-4F36-932E-2B1035DCFFEE}">
      <dsp:nvSpPr>
        <dsp:cNvPr id="0" name=""/>
        <dsp:cNvSpPr/>
      </dsp:nvSpPr>
      <dsp:spPr>
        <a:xfrm>
          <a:off x="5859355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1082729" y="0"/>
              </a:moveTo>
              <a:lnTo>
                <a:pt x="108272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A7892-F381-4FA5-B1E0-B92889FCA3B1}">
      <dsp:nvSpPr>
        <dsp:cNvPr id="0" name=""/>
        <dsp:cNvSpPr/>
      </dsp:nvSpPr>
      <dsp:spPr>
        <a:xfrm>
          <a:off x="4776625" y="2402673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2165459" y="175574"/>
              </a:lnTo>
              <a:lnTo>
                <a:pt x="216545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6D1ABB-553A-44C1-9E12-F532AC3A9595}">
      <dsp:nvSpPr>
        <dsp:cNvPr id="0" name=""/>
        <dsp:cNvSpPr/>
      </dsp:nvSpPr>
      <dsp:spPr>
        <a:xfrm>
          <a:off x="2611166" y="3222841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2165459" y="175574"/>
              </a:lnTo>
              <a:lnTo>
                <a:pt x="216545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4016E-E9AF-4A2F-BA17-99AB90B43E0E}">
      <dsp:nvSpPr>
        <dsp:cNvPr id="0" name=""/>
        <dsp:cNvSpPr/>
      </dsp:nvSpPr>
      <dsp:spPr>
        <a:xfrm>
          <a:off x="2611166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1082729" y="175574"/>
              </a:lnTo>
              <a:lnTo>
                <a:pt x="108272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49BC5-BB28-4E0B-8909-7076DA462BD4}">
      <dsp:nvSpPr>
        <dsp:cNvPr id="0" name=""/>
        <dsp:cNvSpPr/>
      </dsp:nvSpPr>
      <dsp:spPr>
        <a:xfrm>
          <a:off x="2565446" y="3222841"/>
          <a:ext cx="91440" cy="2576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8C8E0-FF02-4B5A-AEFD-23C4D52B3DD2}">
      <dsp:nvSpPr>
        <dsp:cNvPr id="0" name=""/>
        <dsp:cNvSpPr/>
      </dsp:nvSpPr>
      <dsp:spPr>
        <a:xfrm>
          <a:off x="1528436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1082729" y="0"/>
              </a:moveTo>
              <a:lnTo>
                <a:pt x="108272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F8595-B08C-48C1-B35C-D0BE2A1CB9A9}">
      <dsp:nvSpPr>
        <dsp:cNvPr id="0" name=""/>
        <dsp:cNvSpPr/>
      </dsp:nvSpPr>
      <dsp:spPr>
        <a:xfrm>
          <a:off x="445706" y="3222841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2165459" y="0"/>
              </a:moveTo>
              <a:lnTo>
                <a:pt x="216545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527A46-B4B5-4A46-86E3-91BDDE5FB35A}">
      <dsp:nvSpPr>
        <dsp:cNvPr id="0" name=""/>
        <dsp:cNvSpPr/>
      </dsp:nvSpPr>
      <dsp:spPr>
        <a:xfrm>
          <a:off x="2611166" y="2402673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2165459" y="0"/>
              </a:moveTo>
              <a:lnTo>
                <a:pt x="216545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B74B8-C0F0-4406-8C38-006E500547E9}">
      <dsp:nvSpPr>
        <dsp:cNvPr id="0" name=""/>
        <dsp:cNvSpPr/>
      </dsp:nvSpPr>
      <dsp:spPr>
        <a:xfrm>
          <a:off x="4333690" y="1840146"/>
          <a:ext cx="885869" cy="562527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2DEBE-9C66-47B5-92DC-B14661245A6F}">
      <dsp:nvSpPr>
        <dsp:cNvPr id="0" name=""/>
        <dsp:cNvSpPr/>
      </dsp:nvSpPr>
      <dsp:spPr>
        <a:xfrm>
          <a:off x="4432120" y="1933654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المقاييس الإحصائية</a:t>
          </a:r>
          <a:endParaRPr lang="ar-SA" sz="1200" b="1" kern="1200" dirty="0"/>
        </a:p>
      </dsp:txBody>
      <dsp:txXfrm>
        <a:off x="4432120" y="1933654"/>
        <a:ext cx="885869" cy="562527"/>
      </dsp:txXfrm>
    </dsp:sp>
    <dsp:sp modelId="{50089617-3A5F-42BB-BC50-7F04C43B1A9E}">
      <dsp:nvSpPr>
        <dsp:cNvPr id="0" name=""/>
        <dsp:cNvSpPr/>
      </dsp:nvSpPr>
      <dsp:spPr>
        <a:xfrm>
          <a:off x="2168231" y="2660314"/>
          <a:ext cx="885869" cy="562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49D6AD-1376-4F1B-BDD1-D5F048DBEA78}">
      <dsp:nvSpPr>
        <dsp:cNvPr id="0" name=""/>
        <dsp:cNvSpPr/>
      </dsp:nvSpPr>
      <dsp:spPr>
        <a:xfrm>
          <a:off x="2266661" y="2753822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مقاييس التشتت</a:t>
          </a:r>
          <a:endParaRPr lang="ar-SA" sz="1200" b="1" kern="1200" dirty="0"/>
        </a:p>
      </dsp:txBody>
      <dsp:txXfrm>
        <a:off x="2266661" y="2753822"/>
        <a:ext cx="885869" cy="562527"/>
      </dsp:txXfrm>
    </dsp:sp>
    <dsp:sp modelId="{9AB1CB75-0928-4670-9936-2AD0178BEFF1}">
      <dsp:nvSpPr>
        <dsp:cNvPr id="0" name=""/>
        <dsp:cNvSpPr/>
      </dsp:nvSpPr>
      <dsp:spPr>
        <a:xfrm>
          <a:off x="277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D0C198-09A4-4CA0-9691-C6DCD497DA25}">
      <dsp:nvSpPr>
        <dsp:cNvPr id="0" name=""/>
        <dsp:cNvSpPr/>
      </dsp:nvSpPr>
      <dsp:spPr>
        <a:xfrm>
          <a:off x="10120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الدرجة المعيارية</a:t>
          </a:r>
          <a:endParaRPr lang="ar-SA" sz="1200" b="1" kern="1200" dirty="0"/>
        </a:p>
      </dsp:txBody>
      <dsp:txXfrm>
        <a:off x="101201" y="3573990"/>
        <a:ext cx="885869" cy="562527"/>
      </dsp:txXfrm>
    </dsp:sp>
    <dsp:sp modelId="{7FF4D4EF-6849-479B-9751-E3086A5E5CB7}">
      <dsp:nvSpPr>
        <dsp:cNvPr id="0" name=""/>
        <dsp:cNvSpPr/>
      </dsp:nvSpPr>
      <dsp:spPr>
        <a:xfrm>
          <a:off x="108550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493F4-259B-4744-8167-5C83165CBD96}">
      <dsp:nvSpPr>
        <dsp:cNvPr id="0" name=""/>
        <dsp:cNvSpPr/>
      </dsp:nvSpPr>
      <dsp:spPr>
        <a:xfrm>
          <a:off x="118393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معامل </a:t>
          </a:r>
          <a:r>
            <a:rPr lang="ar-SA" sz="1200" b="1" kern="1200" dirty="0" err="1" smtClean="0"/>
            <a:t>الإختلاف</a:t>
          </a:r>
          <a:endParaRPr lang="ar-SA" sz="1200" b="1" kern="1200" dirty="0"/>
        </a:p>
      </dsp:txBody>
      <dsp:txXfrm>
        <a:off x="1183931" y="3573990"/>
        <a:ext cx="885869" cy="562527"/>
      </dsp:txXfrm>
    </dsp:sp>
    <dsp:sp modelId="{32C461C2-8C7C-4EBF-BEBC-7A8E8F6D191E}">
      <dsp:nvSpPr>
        <dsp:cNvPr id="0" name=""/>
        <dsp:cNvSpPr/>
      </dsp:nvSpPr>
      <dsp:spPr>
        <a:xfrm>
          <a:off x="216823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BFE09-1734-4722-80F7-270E57166482}">
      <dsp:nvSpPr>
        <dsp:cNvPr id="0" name=""/>
        <dsp:cNvSpPr/>
      </dsp:nvSpPr>
      <dsp:spPr>
        <a:xfrm>
          <a:off x="226666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التباين</a:t>
          </a:r>
          <a:endParaRPr lang="ar-SA" sz="1200" b="1" kern="1200" dirty="0"/>
        </a:p>
      </dsp:txBody>
      <dsp:txXfrm>
        <a:off x="2266661" y="3573990"/>
        <a:ext cx="885869" cy="562527"/>
      </dsp:txXfrm>
    </dsp:sp>
    <dsp:sp modelId="{378F7026-C5B9-4D26-B28D-3BF13C35E675}">
      <dsp:nvSpPr>
        <dsp:cNvPr id="0" name=""/>
        <dsp:cNvSpPr/>
      </dsp:nvSpPr>
      <dsp:spPr>
        <a:xfrm>
          <a:off x="325096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1E46D4-8295-4981-8CF5-7DDA63E0F5BE}">
      <dsp:nvSpPr>
        <dsp:cNvPr id="0" name=""/>
        <dsp:cNvSpPr/>
      </dsp:nvSpPr>
      <dsp:spPr>
        <a:xfrm>
          <a:off x="334939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نصف المدى الربيعي</a:t>
          </a:r>
          <a:endParaRPr lang="ar-SA" sz="1200" b="1" kern="1200" dirty="0"/>
        </a:p>
      </dsp:txBody>
      <dsp:txXfrm>
        <a:off x="3349391" y="3573990"/>
        <a:ext cx="885869" cy="562527"/>
      </dsp:txXfrm>
    </dsp:sp>
    <dsp:sp modelId="{6236F9C0-844D-419B-9E95-867E1ED2C576}">
      <dsp:nvSpPr>
        <dsp:cNvPr id="0" name=""/>
        <dsp:cNvSpPr/>
      </dsp:nvSpPr>
      <dsp:spPr>
        <a:xfrm>
          <a:off x="4333690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C4F9A8-C6D2-402B-BD8E-6EDB4B45DF76}">
      <dsp:nvSpPr>
        <dsp:cNvPr id="0" name=""/>
        <dsp:cNvSpPr/>
      </dsp:nvSpPr>
      <dsp:spPr>
        <a:xfrm>
          <a:off x="443212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المدى</a:t>
          </a:r>
          <a:endParaRPr lang="ar-SA" sz="1200" b="1" kern="1200" dirty="0"/>
        </a:p>
      </dsp:txBody>
      <dsp:txXfrm>
        <a:off x="4432120" y="3573990"/>
        <a:ext cx="885869" cy="562527"/>
      </dsp:txXfrm>
    </dsp:sp>
    <dsp:sp modelId="{F2C3B7DA-41F8-4265-A86D-541B7970D7E8}">
      <dsp:nvSpPr>
        <dsp:cNvPr id="0" name=""/>
        <dsp:cNvSpPr/>
      </dsp:nvSpPr>
      <dsp:spPr>
        <a:xfrm>
          <a:off x="6499150" y="2660314"/>
          <a:ext cx="885869" cy="562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211B31-86C2-428A-B275-271C22FDAC9C}">
      <dsp:nvSpPr>
        <dsp:cNvPr id="0" name=""/>
        <dsp:cNvSpPr/>
      </dsp:nvSpPr>
      <dsp:spPr>
        <a:xfrm>
          <a:off x="6597580" y="2753822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مقاييس النزعة المركزية</a:t>
          </a:r>
          <a:endParaRPr lang="ar-SA" sz="1200" b="1" kern="1200" dirty="0"/>
        </a:p>
      </dsp:txBody>
      <dsp:txXfrm>
        <a:off x="6597580" y="2753822"/>
        <a:ext cx="885869" cy="562527"/>
      </dsp:txXfrm>
    </dsp:sp>
    <dsp:sp modelId="{B9D3EACA-43A8-4443-B225-B2D8CE0705DA}">
      <dsp:nvSpPr>
        <dsp:cNvPr id="0" name=""/>
        <dsp:cNvSpPr/>
      </dsp:nvSpPr>
      <dsp:spPr>
        <a:xfrm>
          <a:off x="541642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128B8-D702-4877-BA91-2EEDC6B21361}">
      <dsp:nvSpPr>
        <dsp:cNvPr id="0" name=""/>
        <dsp:cNvSpPr/>
      </dsp:nvSpPr>
      <dsp:spPr>
        <a:xfrm>
          <a:off x="551485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المنوال</a:t>
          </a:r>
          <a:endParaRPr lang="ar-SA" sz="1200" b="1" kern="1200" dirty="0"/>
        </a:p>
      </dsp:txBody>
      <dsp:txXfrm>
        <a:off x="5514850" y="3573990"/>
        <a:ext cx="885869" cy="562527"/>
      </dsp:txXfrm>
    </dsp:sp>
    <dsp:sp modelId="{9253ED85-7BB9-4703-B21C-5D88D03DC1D9}">
      <dsp:nvSpPr>
        <dsp:cNvPr id="0" name=""/>
        <dsp:cNvSpPr/>
      </dsp:nvSpPr>
      <dsp:spPr>
        <a:xfrm>
          <a:off x="649915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7DE10-11AF-4A0C-8E98-3B50E2BC53E9}">
      <dsp:nvSpPr>
        <dsp:cNvPr id="0" name=""/>
        <dsp:cNvSpPr/>
      </dsp:nvSpPr>
      <dsp:spPr>
        <a:xfrm>
          <a:off x="659758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الوسيط</a:t>
          </a:r>
          <a:endParaRPr lang="ar-SA" sz="1200" b="1" kern="1200" dirty="0"/>
        </a:p>
      </dsp:txBody>
      <dsp:txXfrm>
        <a:off x="6597580" y="3573990"/>
        <a:ext cx="885869" cy="562527"/>
      </dsp:txXfrm>
    </dsp:sp>
    <dsp:sp modelId="{FE1483B2-3DC9-46E6-BC01-2964FC558F43}">
      <dsp:nvSpPr>
        <dsp:cNvPr id="0" name=""/>
        <dsp:cNvSpPr/>
      </dsp:nvSpPr>
      <dsp:spPr>
        <a:xfrm>
          <a:off x="758188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A9A38-01E9-44A5-8F65-C937361AE4B5}">
      <dsp:nvSpPr>
        <dsp:cNvPr id="0" name=""/>
        <dsp:cNvSpPr/>
      </dsp:nvSpPr>
      <dsp:spPr>
        <a:xfrm>
          <a:off x="768031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الوسط الحسابي</a:t>
          </a:r>
          <a:endParaRPr lang="ar-SA" sz="1200" b="1" kern="1200" dirty="0"/>
        </a:p>
      </dsp:txBody>
      <dsp:txXfrm>
        <a:off x="7680310" y="3573990"/>
        <a:ext cx="885869" cy="562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110538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4068763" cy="3709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8363" y="1916113"/>
            <a:ext cx="4070350" cy="177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78363" y="3846513"/>
            <a:ext cx="4070350" cy="1779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77813" y="649763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794500" y="649763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402C1-1F50-4D8C-B817-9256BDCDA05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المقاييس الإحصائية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مقاييس التشتت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لعدد بيانات </a:t>
            </a:r>
            <a:r>
              <a:rPr lang="ar-SA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زوجي:</a:t>
            </a:r>
            <a:endParaRPr lang="ar-SA" b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u="sng" dirty="0" smtClean="0">
                <a:solidFill>
                  <a:srgbClr val="FF0000"/>
                </a:solidFill>
              </a:rPr>
              <a:t>أوجد نصف المدى الربيعي للمشاهدات </a:t>
            </a:r>
            <a:r>
              <a:rPr lang="ar-SA" u="sng" dirty="0" err="1" smtClean="0">
                <a:solidFill>
                  <a:srgbClr val="FF0000"/>
                </a:solidFill>
              </a:rPr>
              <a:t>التالية:</a:t>
            </a:r>
            <a:endParaRPr lang="ar-SA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2,9,5,4,11,16,4,5</a:t>
            </a:r>
          </a:p>
          <a:p>
            <a:pPr>
              <a:buNone/>
            </a:pPr>
            <a:r>
              <a:rPr lang="ar-SA" u="sng" dirty="0" err="1" smtClean="0">
                <a:solidFill>
                  <a:srgbClr val="FF0000"/>
                </a:solidFill>
              </a:rPr>
              <a:t>الحل:</a:t>
            </a:r>
            <a:endParaRPr lang="ar-SA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u="sng" dirty="0" smtClean="0">
                <a:solidFill>
                  <a:srgbClr val="92D050"/>
                </a:solidFill>
              </a:rPr>
              <a:t>1/ نرتب </a:t>
            </a:r>
            <a:r>
              <a:rPr lang="ar-SA" u="sng" dirty="0" err="1" smtClean="0">
                <a:solidFill>
                  <a:srgbClr val="92D050"/>
                </a:solidFill>
              </a:rPr>
              <a:t>تصاعدياً:</a:t>
            </a:r>
            <a:r>
              <a:rPr lang="ar-SA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2,4,4,5,5,9,11,16</a:t>
            </a:r>
            <a:endParaRPr lang="ar-SA" dirty="0" smtClean="0"/>
          </a:p>
          <a:p>
            <a:pPr>
              <a:buNone/>
            </a:pPr>
            <a:r>
              <a:rPr lang="ar-SA" u="sng" dirty="0" smtClean="0">
                <a:solidFill>
                  <a:srgbClr val="92D050"/>
                </a:solidFill>
              </a:rPr>
              <a:t>2/ نقسم المشاهدات إلى قسمين </a:t>
            </a:r>
            <a:r>
              <a:rPr lang="ar-SA" u="sng" dirty="0" err="1" smtClean="0">
                <a:solidFill>
                  <a:srgbClr val="92D050"/>
                </a:solidFill>
              </a:rPr>
              <a:t>متساويين: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2,4,4,5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……………</a:t>
            </a:r>
            <a:r>
              <a:rPr lang="en-US" dirty="0" smtClean="0"/>
              <a:t>5,9,11,16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3/ نوجد وسيط القسم الأول ويكون هو الربيع الأدنى </a:t>
            </a:r>
            <a:r>
              <a:rPr lang="en-US" b="1" dirty="0" smtClean="0">
                <a:solidFill>
                  <a:srgbClr val="92D050"/>
                </a:solidFill>
              </a:rPr>
              <a:t>Q1</a:t>
            </a:r>
            <a:endParaRPr lang="ar-SA" b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dirty="0" smtClean="0"/>
              <a:t>2,4,4,5</a:t>
            </a:r>
          </a:p>
          <a:p>
            <a:pPr>
              <a:buNone/>
            </a:pPr>
            <a:r>
              <a:rPr lang="en-US" dirty="0" smtClean="0"/>
              <a:t>Q1=(4+4)/2=8/2=4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4/ نوجد وسيط القسم الثاني ويكون هو الربيع الأعلى </a:t>
            </a:r>
            <a:r>
              <a:rPr lang="en-US" b="1" dirty="0" smtClean="0">
                <a:solidFill>
                  <a:srgbClr val="92D050"/>
                </a:solidFill>
              </a:rPr>
              <a:t>Q3</a:t>
            </a:r>
          </a:p>
          <a:p>
            <a:pPr>
              <a:buNone/>
            </a:pPr>
            <a:r>
              <a:rPr lang="en-US" dirty="0" smtClean="0"/>
              <a:t>5,9,11,16</a:t>
            </a:r>
          </a:p>
          <a:p>
            <a:pPr>
              <a:buNone/>
            </a:pPr>
            <a:r>
              <a:rPr lang="en-US" dirty="0" smtClean="0"/>
              <a:t>Q3=(9+11)/2=20/2=10</a:t>
            </a:r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5/ نطرح الربيعين ثم نقسم على 2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(Q3-Q1) </a:t>
            </a:r>
            <a:r>
              <a:rPr lang="en-US" dirty="0" smtClean="0"/>
              <a:t>=10-4=6 </a:t>
            </a: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وهذا هو المدى الربيعي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IQR=(Q3-Q1)/2</a:t>
            </a:r>
            <a:r>
              <a:rPr lang="en-US" dirty="0" smtClean="0"/>
              <a:t>=6/2=3</a:t>
            </a:r>
            <a:r>
              <a:rPr lang="ar-SA" dirty="0" smtClean="0"/>
              <a:t> </a:t>
            </a: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وهذا هو نصف المدى الربيعي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لعدد بيانات </a:t>
            </a:r>
            <a:r>
              <a:rPr lang="ar-SA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فردي:</a:t>
            </a:r>
            <a:endParaRPr lang="ar-SA" b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u="sng" dirty="0" smtClean="0">
                <a:solidFill>
                  <a:srgbClr val="FF0000"/>
                </a:solidFill>
              </a:rPr>
              <a:t>أوجد نصف المدى الربيعي للمشاهدات </a:t>
            </a:r>
            <a:r>
              <a:rPr lang="ar-SA" u="sng" dirty="0" err="1" smtClean="0">
                <a:solidFill>
                  <a:srgbClr val="FF0000"/>
                </a:solidFill>
              </a:rPr>
              <a:t>التالية:</a:t>
            </a:r>
            <a:endParaRPr lang="ar-SA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2,9,5, 4,11,16, 5</a:t>
            </a:r>
          </a:p>
          <a:p>
            <a:pPr>
              <a:buNone/>
            </a:pPr>
            <a:r>
              <a:rPr lang="ar-SA" u="sng" dirty="0" err="1" smtClean="0">
                <a:solidFill>
                  <a:srgbClr val="FF0000"/>
                </a:solidFill>
              </a:rPr>
              <a:t>الحل:</a:t>
            </a:r>
            <a:endParaRPr lang="ar-SA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u="sng" dirty="0" smtClean="0">
                <a:solidFill>
                  <a:srgbClr val="92D050"/>
                </a:solidFill>
              </a:rPr>
              <a:t>1/ نرتب </a:t>
            </a:r>
            <a:r>
              <a:rPr lang="ar-SA" u="sng" dirty="0" err="1" smtClean="0">
                <a:solidFill>
                  <a:srgbClr val="92D050"/>
                </a:solidFill>
              </a:rPr>
              <a:t>تصاعدياً:</a:t>
            </a:r>
            <a:r>
              <a:rPr lang="ar-SA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2,4,5,5,9,11,16</a:t>
            </a:r>
            <a:endParaRPr lang="ar-SA" dirty="0" smtClean="0"/>
          </a:p>
          <a:p>
            <a:pPr>
              <a:buNone/>
            </a:pPr>
            <a:r>
              <a:rPr lang="ar-SA" u="sng" dirty="0" smtClean="0">
                <a:solidFill>
                  <a:srgbClr val="92D050"/>
                </a:solidFill>
              </a:rPr>
              <a:t>2/ نقسم المشاهدات إلى قسمين متساويين كما </a:t>
            </a:r>
            <a:r>
              <a:rPr lang="ar-SA" u="sng" dirty="0" err="1" smtClean="0">
                <a:solidFill>
                  <a:srgbClr val="92D050"/>
                </a:solidFill>
              </a:rPr>
              <a:t>يلي: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2,4,5,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……</a:t>
            </a:r>
            <a:r>
              <a:rPr lang="en-US" dirty="0" smtClean="0"/>
              <a:t>5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………</a:t>
            </a:r>
            <a:r>
              <a:rPr lang="en-US" dirty="0" smtClean="0"/>
              <a:t>,9,11,16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3/ نوجد وسيط القسم الأول ويكون هو الربيع الأدنى </a:t>
            </a:r>
            <a:r>
              <a:rPr lang="en-US" b="1" dirty="0" smtClean="0">
                <a:solidFill>
                  <a:srgbClr val="92D050"/>
                </a:solidFill>
              </a:rPr>
              <a:t>Q1</a:t>
            </a:r>
            <a:endParaRPr lang="ar-SA" b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dirty="0" smtClean="0"/>
              <a:t>2, 4,5</a:t>
            </a:r>
          </a:p>
          <a:p>
            <a:pPr>
              <a:buNone/>
            </a:pPr>
            <a:r>
              <a:rPr lang="en-US" dirty="0" smtClean="0"/>
              <a:t>Q1=4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4/ نوجد وسيط القسم الثاني ويكون هو الربيع الأعلى </a:t>
            </a:r>
            <a:r>
              <a:rPr lang="en-US" b="1" dirty="0" smtClean="0">
                <a:solidFill>
                  <a:srgbClr val="92D050"/>
                </a:solidFill>
              </a:rPr>
              <a:t>Q3</a:t>
            </a:r>
          </a:p>
          <a:p>
            <a:pPr>
              <a:buNone/>
            </a:pPr>
            <a:r>
              <a:rPr lang="en-US" dirty="0" smtClean="0"/>
              <a:t>9,11,16</a:t>
            </a:r>
          </a:p>
          <a:p>
            <a:pPr>
              <a:buNone/>
            </a:pPr>
            <a:r>
              <a:rPr lang="en-US" dirty="0" smtClean="0"/>
              <a:t>Q3=11</a:t>
            </a:r>
          </a:p>
          <a:p>
            <a:pPr>
              <a:buNone/>
            </a:pPr>
            <a:r>
              <a:rPr lang="ar-SA" b="1" dirty="0" smtClean="0">
                <a:solidFill>
                  <a:srgbClr val="92D050"/>
                </a:solidFill>
              </a:rPr>
              <a:t>5/ نطرح الربيعين ثم نقسم على 2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(Q3-Q1) </a:t>
            </a:r>
            <a:r>
              <a:rPr lang="en-US" dirty="0" smtClean="0"/>
              <a:t>=11-4=7 </a:t>
            </a: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وهذا هو المدى الربيعي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IQR=(Q3-Q1)/2</a:t>
            </a:r>
            <a:r>
              <a:rPr lang="en-US" dirty="0" smtClean="0"/>
              <a:t>=7/2=3.5</a:t>
            </a:r>
            <a:r>
              <a:rPr lang="ar-SA" dirty="0" smtClean="0"/>
              <a:t> </a:t>
            </a: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وهذا هو نصف المدى الربيعي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3429000"/>
            <a:ext cx="8589640" cy="2650299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حيث    هو المتوسط</a:t>
            </a:r>
          </a:p>
          <a:p>
            <a:pPr>
              <a:buNone/>
            </a:pPr>
            <a:r>
              <a:rPr lang="ar-SA" dirty="0" smtClean="0"/>
              <a:t>  هو المشاهدة رقم </a:t>
            </a:r>
            <a:r>
              <a:rPr lang="en-US" dirty="0" err="1" smtClean="0"/>
              <a:t>i</a:t>
            </a:r>
            <a:r>
              <a:rPr lang="ar-SA" dirty="0" smtClean="0"/>
              <a:t> أو مركز الفئة رقم </a:t>
            </a:r>
            <a:r>
              <a:rPr lang="en-US" dirty="0" err="1" smtClean="0"/>
              <a:t>i</a:t>
            </a:r>
            <a:r>
              <a:rPr lang="ar-SA" dirty="0" smtClean="0"/>
              <a:t> حسب الجدول  </a:t>
            </a:r>
          </a:p>
          <a:p>
            <a:pPr>
              <a:buNone/>
            </a:pPr>
            <a:r>
              <a:rPr lang="ar-SA" dirty="0" smtClean="0"/>
              <a:t>          هو تكرار </a:t>
            </a:r>
            <a:r>
              <a:rPr lang="ar-SA" dirty="0" err="1" smtClean="0"/>
              <a:t>المشاهدة     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3/ التباين </a:t>
            </a:r>
            <a:r>
              <a:rPr lang="ar-SA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والإنحراف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المعياري</a:t>
            </a:r>
            <a:endParaRPr lang="ar-SA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75619" t="54000" r="16819" b="30117"/>
          <a:stretch>
            <a:fillRect/>
          </a:stretch>
        </p:blipFill>
        <p:spPr bwMode="auto">
          <a:xfrm>
            <a:off x="7740352" y="4365104"/>
            <a:ext cx="4320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65537" t="54001" r="29422" b="33293"/>
          <a:stretch>
            <a:fillRect/>
          </a:stretch>
        </p:blipFill>
        <p:spPr bwMode="auto">
          <a:xfrm>
            <a:off x="7812360" y="3501008"/>
            <a:ext cx="28803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52294" t="57177" r="41404" b="30116"/>
          <a:stretch>
            <a:fillRect/>
          </a:stretch>
        </p:blipFill>
        <p:spPr bwMode="auto">
          <a:xfrm>
            <a:off x="8460432" y="4005064"/>
            <a:ext cx="36004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52294" t="57177" r="41404" b="30116"/>
          <a:stretch>
            <a:fillRect/>
          </a:stretch>
        </p:blipFill>
        <p:spPr bwMode="auto">
          <a:xfrm>
            <a:off x="5292080" y="4509120"/>
            <a:ext cx="36004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131840" y="2564904"/>
            <a:ext cx="10081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S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=</a:t>
            </a:r>
            <a:endParaRPr lang="ar-SA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1907704" y="1052736"/>
            <a:ext cx="6721574" cy="2304256"/>
            <a:chOff x="2051720" y="1124744"/>
            <a:chExt cx="6721574" cy="2304256"/>
          </a:xfrm>
        </p:grpSpPr>
        <p:grpSp>
          <p:nvGrpSpPr>
            <p:cNvPr id="14" name="Group 13"/>
            <p:cNvGrpSpPr/>
            <p:nvPr/>
          </p:nvGrpSpPr>
          <p:grpSpPr>
            <a:xfrm>
              <a:off x="2051720" y="1124744"/>
              <a:ext cx="6721574" cy="1224136"/>
              <a:chOff x="3059832" y="1052736"/>
              <a:chExt cx="5713462" cy="936104"/>
            </a:xfrm>
          </p:grpSpPr>
          <p:pic>
            <p:nvPicPr>
              <p:cNvPr id="235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58705"/>
              <a:stretch>
                <a:fillRect/>
              </a:stretch>
            </p:blipFill>
            <p:spPr bwMode="auto">
              <a:xfrm>
                <a:off x="3059832" y="1052736"/>
                <a:ext cx="5713462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Oval 11"/>
              <p:cNvSpPr/>
              <p:nvPr/>
            </p:nvSpPr>
            <p:spPr>
              <a:xfrm>
                <a:off x="8316416" y="1196752"/>
                <a:ext cx="374564" cy="1863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2303" t="16800" r="63091" b="-799"/>
            <a:stretch>
              <a:fillRect/>
            </a:stretch>
          </p:blipFill>
          <p:spPr bwMode="auto">
            <a:xfrm>
              <a:off x="4211960" y="2348880"/>
              <a:ext cx="2088232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5220072" y="1196752"/>
            <a:ext cx="19442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أو يرمز له بالرمز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5301208"/>
            <a:ext cx="40324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الإنحراف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المعياري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/>
              <a:t>هو الجذر التربيعي للتباين</a:t>
            </a:r>
            <a:endParaRPr lang="ar-SA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4139952" y="5805264"/>
            <a:ext cx="2088232" cy="585356"/>
            <a:chOff x="4139952" y="5805264"/>
            <a:chExt cx="2088232" cy="585356"/>
          </a:xfrm>
        </p:grpSpPr>
        <p:grpSp>
          <p:nvGrpSpPr>
            <p:cNvPr id="20" name="Group 19"/>
            <p:cNvGrpSpPr/>
            <p:nvPr/>
          </p:nvGrpSpPr>
          <p:grpSpPr>
            <a:xfrm>
              <a:off x="5004048" y="5805264"/>
              <a:ext cx="1224136" cy="585356"/>
              <a:chOff x="1043608" y="2852936"/>
              <a:chExt cx="1224136" cy="585356"/>
            </a:xfrm>
          </p:grpSpPr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1592" t="55556" r="25919"/>
              <a:stretch>
                <a:fillRect/>
              </a:stretch>
            </p:blipFill>
            <p:spPr bwMode="auto">
              <a:xfrm>
                <a:off x="1043608" y="2852936"/>
                <a:ext cx="1224136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403648" y="3068960"/>
                <a:ext cx="6480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/>
                  <a:t>S</a:t>
                </a:r>
                <a:r>
                  <a:rPr lang="en-US" b="1" baseline="30000" dirty="0" smtClean="0"/>
                  <a:t>2</a:t>
                </a:r>
                <a:endParaRPr lang="ar-SA" b="1" dirty="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139952" y="6011996"/>
              <a:ext cx="86409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/>
                <a:t>S=</a:t>
              </a:r>
              <a:endParaRPr lang="ar-SA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06" y="2420888"/>
            <a:ext cx="85534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64704"/>
            <a:ext cx="38481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0" y="2060848"/>
            <a:ext cx="8839200" cy="3434333"/>
            <a:chOff x="0" y="1340768"/>
            <a:chExt cx="8839200" cy="3434333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340768"/>
              <a:ext cx="8839200" cy="3434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7308304" y="1340768"/>
              <a:ext cx="151216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80528" y="188640"/>
            <a:ext cx="9144000" cy="6120680"/>
          </a:xfrm>
        </p:spPr>
        <p:txBody>
          <a:bodyPr/>
          <a:lstStyle/>
          <a:p>
            <a:pPr>
              <a:buNone/>
            </a:pPr>
            <a:r>
              <a:rPr lang="ar-SA" u="sng" dirty="0" smtClean="0">
                <a:solidFill>
                  <a:schemeClr val="accent1">
                    <a:lumMod val="75000"/>
                  </a:schemeClr>
                </a:solidFill>
              </a:rPr>
              <a:t>1/ نوجد المتوسط </a:t>
            </a:r>
            <a:r>
              <a:rPr lang="ar-SA" u="sng" dirty="0" err="1" smtClean="0">
                <a:solidFill>
                  <a:schemeClr val="accent1">
                    <a:lumMod val="75000"/>
                  </a:schemeClr>
                </a:solidFill>
              </a:rPr>
              <a:t>الحسابي:</a:t>
            </a:r>
            <a:endParaRPr lang="ar-SA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/>
              <a:t>2/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التباين:</a:t>
            </a:r>
            <a:endParaRPr lang="ar-SA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dirty="0" smtClean="0"/>
          </a:p>
          <a:p>
            <a:endParaRPr lang="ar-SA" dirty="0" smtClean="0"/>
          </a:p>
          <a:p>
            <a:pPr algn="l" rtl="0"/>
            <a:r>
              <a:rPr lang="en-US" dirty="0" smtClean="0"/>
              <a:t>S</a:t>
            </a:r>
            <a:r>
              <a:rPr lang="en-US" baseline="30000" dirty="0" smtClean="0"/>
              <a:t>2</a:t>
            </a:r>
            <a:r>
              <a:rPr lang="en-US" dirty="0" smtClean="0"/>
              <a:t>=                     =           =86136</a:t>
            </a:r>
          </a:p>
          <a:p>
            <a:pPr algn="l" rtl="0"/>
            <a:endParaRPr lang="en-US" dirty="0" smtClean="0"/>
          </a:p>
          <a:p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الإنحراف</a:t>
            </a: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المعياري:</a:t>
            </a:r>
            <a:endParaRPr lang="ar-SA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dirty="0" smtClean="0"/>
              <a:t>                        =</a:t>
            </a:r>
            <a:endParaRPr lang="ar-SA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68727" t="25200" b="24401"/>
          <a:stretch>
            <a:fillRect/>
          </a:stretch>
        </p:blipFill>
        <p:spPr bwMode="auto">
          <a:xfrm>
            <a:off x="3779912" y="2996952"/>
            <a:ext cx="176941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2303" t="16800" r="63091" b="-799"/>
          <a:stretch>
            <a:fillRect/>
          </a:stretch>
        </p:blipFill>
        <p:spPr bwMode="auto">
          <a:xfrm>
            <a:off x="1547664" y="1412776"/>
            <a:ext cx="208823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45817" t="25200" r="35092" b="-9199"/>
          <a:stretch>
            <a:fillRect/>
          </a:stretch>
        </p:blipFill>
        <p:spPr bwMode="auto">
          <a:xfrm>
            <a:off x="4139952" y="1628800"/>
            <a:ext cx="108012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1403648" y="2924944"/>
            <a:ext cx="2088232" cy="585356"/>
            <a:chOff x="4139952" y="5805264"/>
            <a:chExt cx="2088232" cy="585356"/>
          </a:xfrm>
        </p:grpSpPr>
        <p:grpSp>
          <p:nvGrpSpPr>
            <p:cNvPr id="9" name="Group 19"/>
            <p:cNvGrpSpPr/>
            <p:nvPr/>
          </p:nvGrpSpPr>
          <p:grpSpPr>
            <a:xfrm>
              <a:off x="5004048" y="5805264"/>
              <a:ext cx="1224136" cy="585356"/>
              <a:chOff x="1043608" y="2852936"/>
              <a:chExt cx="1224136" cy="585356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1592" t="55556" r="25919"/>
              <a:stretch>
                <a:fillRect/>
              </a:stretch>
            </p:blipFill>
            <p:spPr bwMode="auto">
              <a:xfrm>
                <a:off x="1043608" y="2852936"/>
                <a:ext cx="1224136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403648" y="3068960"/>
                <a:ext cx="6480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/>
                  <a:t>S</a:t>
                </a:r>
                <a:r>
                  <a:rPr lang="en-US" b="1" baseline="30000" dirty="0" smtClean="0"/>
                  <a:t>2</a:t>
                </a:r>
                <a:endParaRPr lang="ar-SA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139952" y="6011996"/>
              <a:ext cx="86409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/>
                <a:t>S=</a:t>
              </a:r>
              <a:endParaRPr lang="ar-SA" b="1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هو مقياس للمقارنة بين تشتت أو تجانس مجموعتين أو أكثر تختلف في وحدات القياس لقيمها وهو </a:t>
            </a:r>
            <a:r>
              <a:rPr lang="ar-SA" sz="2800" dirty="0" err="1" smtClean="0"/>
              <a:t>لايعتمد</a:t>
            </a:r>
            <a:r>
              <a:rPr lang="ar-SA" sz="2800" dirty="0" smtClean="0"/>
              <a:t> وحدة القياس </a:t>
            </a:r>
            <a:r>
              <a:rPr lang="ar-SA" sz="2800" dirty="0" err="1" smtClean="0"/>
              <a:t>المستخدمة </a:t>
            </a:r>
            <a:r>
              <a:rPr lang="ar-SA" sz="2800" dirty="0" smtClean="0"/>
              <a:t>، </a:t>
            </a:r>
            <a:r>
              <a:rPr lang="ar-SA" sz="2800" dirty="0" err="1" smtClean="0"/>
              <a:t>ولايتأثر</a:t>
            </a:r>
            <a:r>
              <a:rPr lang="ar-SA" sz="2800" dirty="0" smtClean="0"/>
              <a:t> بكون البيانات كبيرة أو صغيرة ويعرف بالعلاقة </a:t>
            </a:r>
            <a:r>
              <a:rPr lang="ar-SA" sz="2800" dirty="0" err="1" smtClean="0"/>
              <a:t>التالية:</a:t>
            </a:r>
            <a:endParaRPr lang="ar-SA" sz="2800" dirty="0" smtClean="0"/>
          </a:p>
          <a:p>
            <a:r>
              <a:rPr lang="ar-SA" sz="2800" dirty="0" smtClean="0">
                <a:solidFill>
                  <a:srgbClr val="FF0000"/>
                </a:solidFill>
              </a:rPr>
              <a:t>لقياس بيانات العينة نستخدم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لقياس بيانات المجتمع</a:t>
            </a:r>
          </a:p>
          <a:p>
            <a:endParaRPr lang="ar-SA" sz="2800" dirty="0" smtClean="0"/>
          </a:p>
          <a:p>
            <a:r>
              <a:rPr lang="ar-SA" sz="2800" dirty="0" smtClean="0"/>
              <a:t>وتستخدم أي من الطريقتين حسب معطيات السؤال.</a:t>
            </a:r>
          </a:p>
          <a:p>
            <a:pPr>
              <a:buNone/>
            </a:pPr>
            <a:r>
              <a:rPr lang="ar-SA" sz="2800" dirty="0" smtClean="0"/>
              <a:t>كلما كانت قيمة معامل الاختلاف </a:t>
            </a:r>
            <a:r>
              <a:rPr lang="ar-SA" sz="2800" dirty="0" err="1" smtClean="0"/>
              <a:t>كبيرة </a:t>
            </a:r>
            <a:r>
              <a:rPr lang="ar-SA" sz="2800" dirty="0" smtClean="0"/>
              <a:t>، كلما كانت أكثر </a:t>
            </a:r>
            <a:r>
              <a:rPr lang="ar-SA" sz="2800" dirty="0" err="1" smtClean="0"/>
              <a:t>تشتتاً </a:t>
            </a:r>
            <a:r>
              <a:rPr lang="ar-SA" sz="2800" dirty="0" smtClean="0"/>
              <a:t>(أقل تجانساً</a:t>
            </a:r>
            <a:r>
              <a:rPr lang="ar-SA" sz="2800" dirty="0" err="1" smtClean="0"/>
              <a:t>) </a:t>
            </a:r>
            <a:r>
              <a:rPr lang="ar-SA" sz="2800" dirty="0" smtClean="0"/>
              <a:t>، وكلما كانت قيمة معامل الاختلاف صغيرة كلما كانت البيانات أقل </a:t>
            </a:r>
            <a:r>
              <a:rPr lang="ar-SA" sz="2800" dirty="0" err="1" smtClean="0"/>
              <a:t>تشتتاً </a:t>
            </a:r>
            <a:r>
              <a:rPr lang="ar-SA" sz="2800" dirty="0" smtClean="0"/>
              <a:t>(أكثر تجانساً</a:t>
            </a:r>
            <a:r>
              <a:rPr lang="ar-SA" sz="2800" dirty="0" err="1" smtClean="0"/>
              <a:t>) .</a:t>
            </a:r>
            <a:endParaRPr lang="ar-SA" sz="2800" dirty="0" smtClean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537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4/ معامل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</a:rPr>
              <a:t>الإختلاف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28988" y="2492375"/>
          <a:ext cx="2286000" cy="1435100"/>
        </p:xfrm>
        <a:graphic>
          <a:graphicData uri="http://schemas.openxmlformats.org/presentationml/2006/ole">
            <p:oleObj spid="_x0000_s1026" name="معادلة" r:id="rId3" imgW="123156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ar-SA" dirty="0" err="1" smtClean="0"/>
              <a:t>مثال:</a:t>
            </a:r>
            <a:endParaRPr lang="ar-SA" dirty="0" smtClean="0"/>
          </a:p>
          <a:p>
            <a:r>
              <a:rPr lang="ar-SA" dirty="0" smtClean="0"/>
              <a:t>أوجد معامل </a:t>
            </a:r>
            <a:r>
              <a:rPr lang="ar-SA" dirty="0" err="1" smtClean="0"/>
              <a:t>الإختلاف</a:t>
            </a:r>
            <a:r>
              <a:rPr lang="ar-SA" dirty="0" smtClean="0"/>
              <a:t> من البيانات التالية 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44709" r="-596"/>
          <a:stretch>
            <a:fillRect/>
          </a:stretch>
        </p:blipFill>
        <p:spPr bwMode="auto">
          <a:xfrm>
            <a:off x="0" y="1844824"/>
            <a:ext cx="8604448" cy="9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56026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u="sng" dirty="0" err="1" smtClean="0">
                <a:solidFill>
                  <a:srgbClr val="FF0000"/>
                </a:solidFill>
              </a:rPr>
              <a:t>الحل:</a:t>
            </a:r>
            <a:endParaRPr lang="ar-SA" sz="2000" u="sng" dirty="0" smtClean="0">
              <a:solidFill>
                <a:srgbClr val="FF0000"/>
              </a:solidFill>
            </a:endParaRPr>
          </a:p>
          <a:p>
            <a:r>
              <a:rPr lang="ar-SA" sz="2000" dirty="0" smtClean="0"/>
              <a:t>معامل </a:t>
            </a:r>
            <a:r>
              <a:rPr lang="ar-SA" sz="2000" dirty="0" err="1" smtClean="0"/>
              <a:t>الإختلاف</a:t>
            </a:r>
            <a:r>
              <a:rPr lang="ar-SA" sz="2000" dirty="0" smtClean="0"/>
              <a:t> </a:t>
            </a:r>
          </a:p>
          <a:p>
            <a:endParaRPr lang="ar-SA" sz="2000" dirty="0" smtClean="0"/>
          </a:p>
          <a:p>
            <a:r>
              <a:rPr lang="ar-SA" sz="2000" dirty="0" smtClean="0"/>
              <a:t>نوجد المتوسط الحسابي </a:t>
            </a:r>
            <a:r>
              <a:rPr lang="ar-SA" sz="2000" dirty="0" err="1" smtClean="0"/>
              <a:t>والإنحراف</a:t>
            </a:r>
            <a:r>
              <a:rPr lang="ar-SA" sz="2000" dirty="0" smtClean="0"/>
              <a:t> </a:t>
            </a:r>
            <a:r>
              <a:rPr lang="ar-SA" sz="2000" dirty="0" err="1" smtClean="0"/>
              <a:t>المعياري:</a:t>
            </a:r>
            <a:endParaRPr lang="ar-SA" sz="2000" dirty="0" smtClean="0"/>
          </a:p>
          <a:p>
            <a:pPr>
              <a:buNone/>
            </a:pPr>
            <a:r>
              <a:rPr lang="ar-SA" sz="2000" u="sng" dirty="0" smtClean="0">
                <a:solidFill>
                  <a:schemeClr val="accent1">
                    <a:lumMod val="75000"/>
                  </a:schemeClr>
                </a:solidFill>
              </a:rPr>
              <a:t>1/ نوجد المتوسط </a:t>
            </a:r>
            <a:r>
              <a:rPr lang="ar-SA" sz="2000" u="sng" dirty="0" err="1" smtClean="0">
                <a:solidFill>
                  <a:schemeClr val="accent1">
                    <a:lumMod val="75000"/>
                  </a:schemeClr>
                </a:solidFill>
              </a:rPr>
              <a:t>الحسابي:</a:t>
            </a:r>
            <a:endParaRPr lang="ar-SA" sz="20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dirty="0" smtClean="0"/>
          </a:p>
          <a:p>
            <a:endParaRPr lang="ar-SA" sz="2000" dirty="0" smtClean="0"/>
          </a:p>
          <a:p>
            <a:pPr>
              <a:buNone/>
            </a:pPr>
            <a:r>
              <a:rPr lang="ar-SA" sz="2000" u="sng" dirty="0" smtClean="0">
                <a:solidFill>
                  <a:schemeClr val="accent1">
                    <a:lumMod val="75000"/>
                  </a:schemeClr>
                </a:solidFill>
              </a:rPr>
              <a:t>2/ نوجد </a:t>
            </a:r>
            <a:r>
              <a:rPr lang="ar-SA" sz="2000" u="sng" dirty="0" err="1" smtClean="0">
                <a:solidFill>
                  <a:schemeClr val="accent1">
                    <a:lumMod val="75000"/>
                  </a:schemeClr>
                </a:solidFill>
              </a:rPr>
              <a:t>الإنحراف</a:t>
            </a:r>
            <a:r>
              <a:rPr lang="ar-SA" sz="2000" u="sng" dirty="0" smtClean="0">
                <a:solidFill>
                  <a:schemeClr val="accent1">
                    <a:lumMod val="75000"/>
                  </a:schemeClr>
                </a:solidFill>
              </a:rPr>
              <a:t> المعياري من الجدول </a:t>
            </a:r>
            <a:r>
              <a:rPr lang="ar-SA" sz="2000" u="sng" dirty="0" err="1" smtClean="0">
                <a:solidFill>
                  <a:schemeClr val="accent1">
                    <a:lumMod val="75000"/>
                  </a:schemeClr>
                </a:solidFill>
              </a:rPr>
              <a:t>التالي:</a:t>
            </a:r>
            <a:endParaRPr lang="ar-SA" sz="20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 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716016" y="764704"/>
          <a:ext cx="1552689" cy="648072"/>
        </p:xfrm>
        <a:graphic>
          <a:graphicData uri="http://schemas.openxmlformats.org/presentationml/2006/ole">
            <p:oleObj spid="_x0000_s30722" name="معادلة" r:id="rId3" imgW="1079280" imgH="393480" progId="Equation.3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988840"/>
            <a:ext cx="2736304" cy="61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755576" y="3429000"/>
            <a:ext cx="7920880" cy="2592288"/>
            <a:chOff x="0" y="1340768"/>
            <a:chExt cx="8839200" cy="343433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340768"/>
              <a:ext cx="8839200" cy="3434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7308304" y="1340768"/>
              <a:ext cx="151216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r>
              <a:rPr lang="ar-SA" sz="2000" b="1" u="sng" dirty="0" err="1" smtClean="0">
                <a:solidFill>
                  <a:schemeClr val="accent2">
                    <a:lumMod val="75000"/>
                  </a:schemeClr>
                </a:solidFill>
              </a:rPr>
              <a:t>التباين:</a:t>
            </a:r>
            <a:endParaRPr lang="ar-SA" sz="20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r>
              <a:rPr lang="en-US" sz="2000" b="1" dirty="0" smtClean="0"/>
              <a:t>S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=                     </a:t>
            </a:r>
            <a:r>
              <a:rPr lang="en-US" sz="2000" dirty="0" smtClean="0"/>
              <a:t>=           =86136</a:t>
            </a:r>
          </a:p>
          <a:p>
            <a:pPr algn="l" rtl="0"/>
            <a:endParaRPr lang="en-US" sz="2000" dirty="0" smtClean="0"/>
          </a:p>
          <a:p>
            <a:r>
              <a:rPr lang="ar-SA" sz="2000" b="1" u="sng" dirty="0" err="1" smtClean="0">
                <a:solidFill>
                  <a:schemeClr val="accent2">
                    <a:lumMod val="75000"/>
                  </a:schemeClr>
                </a:solidFill>
              </a:rPr>
              <a:t>الإنحراف</a:t>
            </a:r>
            <a:r>
              <a:rPr lang="ar-SA" sz="20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000" b="1" u="sng" dirty="0" err="1" smtClean="0">
                <a:solidFill>
                  <a:schemeClr val="accent2">
                    <a:lumMod val="75000"/>
                  </a:schemeClr>
                </a:solidFill>
              </a:rPr>
              <a:t>المعياري:</a:t>
            </a:r>
            <a:endParaRPr lang="ar-SA" sz="20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sz="2000" dirty="0" smtClean="0"/>
              <a:t>   </a:t>
            </a:r>
            <a:r>
              <a:rPr lang="en-US" dirty="0" smtClean="0"/>
              <a:t>                     =</a:t>
            </a:r>
          </a:p>
          <a:p>
            <a:pPr algn="r"/>
            <a:r>
              <a:rPr lang="ar-SA" sz="2000" b="1" u="sng" dirty="0" smtClean="0">
                <a:solidFill>
                  <a:schemeClr val="accent2">
                    <a:lumMod val="75000"/>
                  </a:schemeClr>
                </a:solidFill>
              </a:rPr>
              <a:t>معامل </a:t>
            </a:r>
            <a:r>
              <a:rPr lang="ar-SA" sz="2000" b="1" u="sng" dirty="0" err="1" smtClean="0">
                <a:solidFill>
                  <a:schemeClr val="accent2">
                    <a:lumMod val="75000"/>
                  </a:schemeClr>
                </a:solidFill>
              </a:rPr>
              <a:t>الإختلاف:</a:t>
            </a:r>
            <a:endParaRPr lang="ar-SA" sz="20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ar-SA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 l="68727" t="25200" b="24401"/>
          <a:stretch>
            <a:fillRect/>
          </a:stretch>
        </p:blipFill>
        <p:spPr bwMode="auto">
          <a:xfrm>
            <a:off x="3779912" y="1988840"/>
            <a:ext cx="176941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2303" t="16800" r="63091" b="-799"/>
          <a:stretch>
            <a:fillRect/>
          </a:stretch>
        </p:blipFill>
        <p:spPr bwMode="auto">
          <a:xfrm>
            <a:off x="1187624" y="836712"/>
            <a:ext cx="1512168" cy="78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45817" t="25200" r="35092" b="-9199"/>
          <a:stretch>
            <a:fillRect/>
          </a:stretch>
        </p:blipFill>
        <p:spPr bwMode="auto">
          <a:xfrm>
            <a:off x="2987824" y="980728"/>
            <a:ext cx="86409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"/>
          <p:cNvGrpSpPr/>
          <p:nvPr/>
        </p:nvGrpSpPr>
        <p:grpSpPr>
          <a:xfrm>
            <a:off x="1331640" y="1988840"/>
            <a:ext cx="2088232" cy="585356"/>
            <a:chOff x="4139952" y="5805264"/>
            <a:chExt cx="2088232" cy="585356"/>
          </a:xfrm>
        </p:grpSpPr>
        <p:grpSp>
          <p:nvGrpSpPr>
            <p:cNvPr id="4" name="Group 19"/>
            <p:cNvGrpSpPr/>
            <p:nvPr/>
          </p:nvGrpSpPr>
          <p:grpSpPr>
            <a:xfrm>
              <a:off x="5004048" y="5805264"/>
              <a:ext cx="1224136" cy="585356"/>
              <a:chOff x="1043608" y="2852936"/>
              <a:chExt cx="1224136" cy="585356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1592" t="55556" r="25919"/>
              <a:stretch>
                <a:fillRect/>
              </a:stretch>
            </p:blipFill>
            <p:spPr bwMode="auto">
              <a:xfrm>
                <a:off x="1043608" y="2852936"/>
                <a:ext cx="1224136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403648" y="3068960"/>
                <a:ext cx="6480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/>
                  <a:t>S</a:t>
                </a:r>
                <a:r>
                  <a:rPr lang="en-US" b="1" baseline="30000" dirty="0" smtClean="0"/>
                  <a:t>2</a:t>
                </a:r>
                <a:endParaRPr lang="ar-SA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139952" y="6011996"/>
              <a:ext cx="86409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/>
                <a:t>S=</a:t>
              </a:r>
              <a:endParaRPr lang="ar-SA" b="1" dirty="0"/>
            </a:p>
          </p:txBody>
        </p:sp>
      </p:grp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851920" y="3284983"/>
          <a:ext cx="2088232" cy="2220615"/>
        </p:xfrm>
        <a:graphic>
          <a:graphicData uri="http://schemas.openxmlformats.org/presentationml/2006/ole">
            <p:oleObj spid="_x0000_s31747" name="معادلة" r:id="rId5" imgW="1079280" imgH="1002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260648"/>
          <a:ext cx="856895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المقاييس الإحصائية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في دراسة لمستوى أداء طلاب المرحلة الثانوية في المدارس الحكومية و الخاصة في اختيار القدرات و القياس, تم أخذ عينتين عشوائيتين من كل منهما فكانت النتائج </a:t>
            </a:r>
            <a:r>
              <a:rPr lang="ar-SA" b="1" dirty="0" err="1" smtClean="0">
                <a:solidFill>
                  <a:srgbClr val="002060"/>
                </a:solidFill>
              </a:rPr>
              <a:t>كالتالي .</a:t>
            </a:r>
            <a:r>
              <a:rPr lang="ar-SA" b="1" dirty="0" smtClean="0">
                <a:solidFill>
                  <a:srgbClr val="002060"/>
                </a:solidFill>
              </a:rPr>
              <a:t> أي المجموعتين أكثر </a:t>
            </a:r>
            <a:r>
              <a:rPr lang="ar-SA" b="1" dirty="0" err="1" smtClean="0">
                <a:solidFill>
                  <a:srgbClr val="002060"/>
                </a:solidFill>
              </a:rPr>
              <a:t>تشتتاً؟</a:t>
            </a:r>
            <a:endParaRPr lang="ar-SA" b="1" dirty="0" smtClean="0">
              <a:solidFill>
                <a:srgbClr val="002060"/>
              </a:solidFill>
            </a:endParaRPr>
          </a:p>
          <a:p>
            <a:endParaRPr lang="ar-SA" dirty="0"/>
          </a:p>
        </p:txBody>
      </p:sp>
      <p:graphicFrame>
        <p:nvGraphicFramePr>
          <p:cNvPr id="4" name="جدول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70808342"/>
              </p:ext>
            </p:extLst>
          </p:nvPr>
        </p:nvGraphicFramePr>
        <p:xfrm>
          <a:off x="1614537" y="1657194"/>
          <a:ext cx="6561000" cy="15748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187000"/>
                <a:gridCol w="2187000"/>
                <a:gridCol w="2187000"/>
              </a:tblGrid>
              <a:tr h="3454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الانحراف المعياري</a:t>
                      </a:r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الوسط الحسابي</a:t>
                      </a:r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mpd="sng">
                      <a:noFill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/>
                        </a:rPr>
                        <a:t>8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65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/>
                        </a:rPr>
                        <a:t>طلاب المدراس الحكومية</a:t>
                      </a:r>
                      <a:endParaRPr lang="ar-SA" b="1" dirty="0">
                        <a:effectLst/>
                      </a:endParaRPr>
                    </a:p>
                  </a:txBody>
                  <a:tcPr anchor="ctr">
                    <a:lnT w="38100" cmpd="sng">
                      <a:noFill/>
                    </a:lnT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15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70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/>
                        </a:rPr>
                        <a:t>طلاب المدارس الخاصة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2852935"/>
            <a:ext cx="7704854" cy="3821265"/>
          </a:xfrm>
          <a:prstGeom prst="round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/>
          <a:lstStyle/>
          <a:p>
            <a:r>
              <a:rPr lang="ar-SA" dirty="0"/>
              <a:t> </a:t>
            </a:r>
          </a:p>
        </p:txBody>
      </p:sp>
      <p:sp>
        <p:nvSpPr>
          <p:cNvPr id="7" name="وسيلة شرح بيضاوية 5"/>
          <p:cNvSpPr/>
          <p:nvPr/>
        </p:nvSpPr>
        <p:spPr>
          <a:xfrm>
            <a:off x="179512" y="3505200"/>
            <a:ext cx="2771800" cy="1512168"/>
          </a:xfrm>
          <a:prstGeom prst="wedgeEllipseCallout">
            <a:avLst>
              <a:gd name="adj1" fmla="val 34229"/>
              <a:gd name="adj2" fmla="val 97698"/>
            </a:avLst>
          </a:prstGeom>
          <a:solidFill>
            <a:srgbClr val="F73BB8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درجات طلاب المدارس الخاصة أكثر تشتتاً أو تغيراً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1800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:</a:t>
            </a:r>
            <a:endParaRPr lang="ar-SA" sz="1800" b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sz="1800" u="sng" dirty="0" smtClean="0">
                <a:solidFill>
                  <a:srgbClr val="FF0000"/>
                </a:solidFill>
              </a:rPr>
              <a:t>أوجد معامل </a:t>
            </a:r>
            <a:r>
              <a:rPr lang="ar-SA" sz="1800" u="sng" dirty="0" err="1" smtClean="0">
                <a:solidFill>
                  <a:srgbClr val="FF0000"/>
                </a:solidFill>
              </a:rPr>
              <a:t>الإختلاف</a:t>
            </a:r>
            <a:r>
              <a:rPr lang="ar-SA" sz="1800" u="sng" dirty="0" smtClean="0">
                <a:solidFill>
                  <a:srgbClr val="FF0000"/>
                </a:solidFill>
              </a:rPr>
              <a:t> للمشاهدات التالية </a:t>
            </a:r>
            <a:r>
              <a:rPr lang="ar-SA" sz="1800" u="sng" dirty="0" err="1" smtClean="0">
                <a:solidFill>
                  <a:srgbClr val="FF0000"/>
                </a:solidFill>
              </a:rPr>
              <a:t>للمجتمع:</a:t>
            </a:r>
            <a:endParaRPr lang="ar-SA" sz="18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92D050"/>
                </a:solidFill>
              </a:rPr>
              <a:t>2,9,5,4,11,16,4,5</a:t>
            </a:r>
          </a:p>
          <a:p>
            <a:pPr>
              <a:buNone/>
            </a:pPr>
            <a:r>
              <a:rPr lang="ar-SA" sz="1800" u="sng" dirty="0" err="1" smtClean="0">
                <a:solidFill>
                  <a:srgbClr val="FF0000"/>
                </a:solidFill>
              </a:rPr>
              <a:t>الحل:</a:t>
            </a:r>
            <a:endParaRPr lang="ar-SA" sz="18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1800" u="sng" dirty="0" smtClean="0">
                <a:solidFill>
                  <a:srgbClr val="92D050"/>
                </a:solidFill>
              </a:rPr>
              <a:t>1/ نرتب </a:t>
            </a:r>
            <a:r>
              <a:rPr lang="ar-SA" sz="1800" u="sng" dirty="0" err="1" smtClean="0">
                <a:solidFill>
                  <a:srgbClr val="92D050"/>
                </a:solidFill>
              </a:rPr>
              <a:t>تصاعدياً:</a:t>
            </a:r>
            <a:r>
              <a:rPr lang="ar-SA" sz="1800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None/>
            </a:pPr>
            <a:r>
              <a:rPr lang="en-US" sz="1800" dirty="0" smtClean="0"/>
              <a:t>2,4,4,5,5,9,11,16</a:t>
            </a:r>
            <a:endParaRPr lang="ar-SA" sz="1800" dirty="0" smtClean="0"/>
          </a:p>
          <a:p>
            <a:pPr>
              <a:buNone/>
            </a:pPr>
            <a:r>
              <a:rPr lang="ar-SA" sz="1800" u="sng" dirty="0" smtClean="0">
                <a:solidFill>
                  <a:srgbClr val="92D050"/>
                </a:solidFill>
              </a:rPr>
              <a:t>2/ نقسم المشاهدات إلى قسمين </a:t>
            </a:r>
            <a:r>
              <a:rPr lang="ar-SA" sz="1800" u="sng" dirty="0" err="1" smtClean="0">
                <a:solidFill>
                  <a:srgbClr val="92D050"/>
                </a:solidFill>
              </a:rPr>
              <a:t>متساويين:</a:t>
            </a:r>
            <a:endParaRPr lang="ar-SA" sz="1800" dirty="0" smtClean="0"/>
          </a:p>
          <a:p>
            <a:pPr>
              <a:buNone/>
            </a:pPr>
            <a:r>
              <a:rPr lang="en-US" sz="1800" dirty="0" smtClean="0"/>
              <a:t>2,4,4,5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……………</a:t>
            </a:r>
            <a:r>
              <a:rPr lang="en-US" sz="1800" dirty="0" smtClean="0"/>
              <a:t>5,9,11,16</a:t>
            </a:r>
            <a:endParaRPr lang="ar-SA" sz="1800" dirty="0" smtClean="0"/>
          </a:p>
          <a:p>
            <a:pPr>
              <a:buNone/>
            </a:pPr>
            <a:r>
              <a:rPr lang="ar-SA" sz="1800" b="1" dirty="0" smtClean="0">
                <a:solidFill>
                  <a:srgbClr val="92D050"/>
                </a:solidFill>
              </a:rPr>
              <a:t>3/ نوجد وسيط القسم الأول ويكون هو الربيع الأدنى </a:t>
            </a:r>
            <a:r>
              <a:rPr lang="en-US" sz="1800" b="1" dirty="0" smtClean="0">
                <a:solidFill>
                  <a:srgbClr val="92D050"/>
                </a:solidFill>
              </a:rPr>
              <a:t>Q1</a:t>
            </a:r>
            <a:endParaRPr lang="ar-SA" sz="1800" b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sz="1800" dirty="0" smtClean="0"/>
              <a:t>2,4,4,5</a:t>
            </a:r>
          </a:p>
          <a:p>
            <a:pPr>
              <a:buNone/>
            </a:pPr>
            <a:r>
              <a:rPr lang="en-US" sz="1800" dirty="0" smtClean="0"/>
              <a:t>Q1=(4+4)/2=8/2=4</a:t>
            </a:r>
            <a:endParaRPr lang="ar-SA" sz="1800" dirty="0" smtClean="0"/>
          </a:p>
          <a:p>
            <a:pPr>
              <a:buNone/>
            </a:pPr>
            <a:r>
              <a:rPr lang="ar-SA" sz="1800" b="1" dirty="0" smtClean="0">
                <a:solidFill>
                  <a:srgbClr val="92D050"/>
                </a:solidFill>
              </a:rPr>
              <a:t>4/ نوجد وسيط القسم الثاني ويكون هو الربيع الأعلى </a:t>
            </a:r>
            <a:r>
              <a:rPr lang="en-US" sz="1800" b="1" dirty="0" smtClean="0">
                <a:solidFill>
                  <a:srgbClr val="92D050"/>
                </a:solidFill>
              </a:rPr>
              <a:t>Q3</a:t>
            </a:r>
          </a:p>
          <a:p>
            <a:pPr>
              <a:buNone/>
            </a:pPr>
            <a:r>
              <a:rPr lang="en-US" sz="1800" dirty="0" smtClean="0"/>
              <a:t>5,9,11,16</a:t>
            </a:r>
          </a:p>
          <a:p>
            <a:pPr>
              <a:buNone/>
            </a:pPr>
            <a:r>
              <a:rPr lang="en-US" sz="1800" dirty="0" smtClean="0"/>
              <a:t>Q3=(9+11)/2=20/2=10</a:t>
            </a:r>
          </a:p>
          <a:p>
            <a:pPr>
              <a:buNone/>
            </a:pPr>
            <a:r>
              <a:rPr lang="ar-SA" sz="1800" b="1" dirty="0" smtClean="0">
                <a:solidFill>
                  <a:srgbClr val="92D050"/>
                </a:solidFill>
              </a:rPr>
              <a:t>5/معامل </a:t>
            </a:r>
            <a:r>
              <a:rPr lang="ar-SA" sz="1800" b="1" dirty="0" err="1" smtClean="0">
                <a:solidFill>
                  <a:srgbClr val="92D050"/>
                </a:solidFill>
              </a:rPr>
              <a:t>الإختلاف:</a:t>
            </a:r>
            <a:endParaRPr lang="ar-SA" sz="1800" b="1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ar-SA" sz="1800" b="1" u="sng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366963" y="4900613"/>
          <a:ext cx="3960812" cy="1435100"/>
        </p:xfrm>
        <a:graphic>
          <a:graphicData uri="http://schemas.openxmlformats.org/presentationml/2006/ole">
            <p:oleObj spid="_x0000_s32770" name="معادلة" r:id="rId3" imgW="213336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نحني إلى اليسار 1"/>
          <p:cNvSpPr/>
          <p:nvPr/>
        </p:nvSpPr>
        <p:spPr>
          <a:xfrm>
            <a:off x="7702376" y="215900"/>
            <a:ext cx="870124" cy="1296144"/>
          </a:xfrm>
          <a:prstGeom prst="curvedLeftArrow">
            <a:avLst>
              <a:gd name="adj1" fmla="val 25000"/>
              <a:gd name="adj2" fmla="val 54413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مثال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55576" y="228600"/>
            <a:ext cx="6567536" cy="64633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إذا أراد شخص الاستثمار في إحدى الشركتين </a:t>
            </a:r>
            <a:r>
              <a:rPr lang="en-US" b="1" dirty="0" smtClean="0">
                <a:solidFill>
                  <a:srgbClr val="002060"/>
                </a:solidFill>
              </a:rPr>
              <a:t>A,B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ar-SA" b="1" dirty="0" err="1" smtClean="0">
                <a:solidFill>
                  <a:srgbClr val="002060"/>
                </a:solidFill>
              </a:rPr>
              <a:t>فأيهما</a:t>
            </a:r>
            <a:r>
              <a:rPr lang="ar-SA" b="1" dirty="0" smtClean="0">
                <a:solidFill>
                  <a:srgbClr val="002060"/>
                </a:solidFill>
              </a:rPr>
              <a:t> يختار إذا كان لديه المعلومات التالية: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مستطيل مستدير الزوايا 3"/>
              <p:cNvSpPr/>
              <p:nvPr/>
            </p:nvSpPr>
            <p:spPr>
              <a:xfrm>
                <a:off x="657138" y="3407468"/>
                <a:ext cx="7704854" cy="316900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نستخدم القانون السابق:</a:t>
                </a: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𝑪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𝑽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𝑺</m:t>
                          </m:r>
                          <m:r>
                            <a:rPr lang="ar-SA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 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ar-SA" b="1" i="1" smtClean="0">
                                  <a:solidFill>
                                    <a:schemeClr val="bg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𝑿</m:t>
                              </m:r>
                            </m:e>
                          </m:acc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ar-SA" b="1" dirty="0"/>
                  <a:t>الشركة </a:t>
                </a:r>
                <a:r>
                  <a:rPr lang="en-US" b="1" dirty="0"/>
                  <a:t>A</a:t>
                </a:r>
                <a:r>
                  <a:rPr lang="ar-SA" b="1" dirty="0"/>
                  <a:t> </a:t>
                </a: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ar-SA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𝑿</m:t>
                          </m:r>
                        </m:e>
                      </m:acc>
                      <m:r>
                        <a:rPr lang="en-US" b="1" i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𝟏𝟎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                    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𝑪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𝑽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ar-SA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</m:t>
                          </m:r>
                          <m:r>
                            <a:rPr lang="ar-SA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 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%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𝟑𝟎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ar-SA" b="1" dirty="0"/>
                  <a:t>الشركة </a:t>
                </a:r>
                <a:r>
                  <a:rPr lang="en-US" b="1" dirty="0" smtClean="0"/>
                  <a:t>B</a:t>
                </a:r>
                <a:r>
                  <a:rPr lang="ar-SA" b="1" dirty="0" smtClean="0"/>
                  <a:t> </a:t>
                </a:r>
                <a:endParaRPr lang="ar-SA" b="1" dirty="0"/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ar-SA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𝑿</m:t>
                          </m:r>
                        </m:e>
                      </m:acc>
                      <m:r>
                        <a:rPr lang="en-US" b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𝟏𝟐</m:t>
                      </m:r>
                      <m:r>
                        <a:rPr lang="en-US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                    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en-US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𝑪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𝑽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𝟓</m:t>
                          </m:r>
                          <m:r>
                            <a:rPr lang="ar-SA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 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%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𝟒𝟏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𝟔𝟕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مستطيل مستدير الزوايا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38" y="3407468"/>
                <a:ext cx="7704854" cy="3169000"/>
              </a:xfrm>
              <a:prstGeom prst="round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وسيلة شرح بيضاوية 5"/>
          <p:cNvSpPr/>
          <p:nvPr/>
        </p:nvSpPr>
        <p:spPr>
          <a:xfrm>
            <a:off x="179512" y="3505200"/>
            <a:ext cx="2771800" cy="1512168"/>
          </a:xfrm>
          <a:prstGeom prst="wedgeEllipseCallout">
            <a:avLst>
              <a:gd name="adj1" fmla="val 34229"/>
              <a:gd name="adj2" fmla="val 97698"/>
            </a:avLst>
          </a:prstGeom>
          <a:solidFill>
            <a:srgbClr val="F73BB8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الاستثمار في الشركة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ar-SA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أفضل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50756780"/>
              </p:ext>
            </p:extLst>
          </p:nvPr>
        </p:nvGraphicFramePr>
        <p:xfrm>
          <a:off x="914400" y="1371600"/>
          <a:ext cx="6635577" cy="15748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211859"/>
                <a:gridCol w="2211859"/>
                <a:gridCol w="2211859"/>
              </a:tblGrid>
              <a:tr h="3454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الانحراف المعياري</a:t>
                      </a:r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الوسط الحسابي</a:t>
                      </a:r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mpd="sng">
                      <a:noFill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3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10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/>
                        </a:rPr>
                        <a:t>الشركة </a:t>
                      </a:r>
                      <a:r>
                        <a:rPr lang="en-US" dirty="0" smtClean="0">
                          <a:effectLst/>
                        </a:rPr>
                        <a:t>A</a:t>
                      </a:r>
                      <a:r>
                        <a:rPr lang="ar-SA" dirty="0" smtClean="0">
                          <a:effectLst/>
                        </a:rPr>
                        <a:t> </a:t>
                      </a:r>
                      <a:endParaRPr lang="ar-SA" b="1" dirty="0">
                        <a:effectLst/>
                      </a:endParaRPr>
                    </a:p>
                  </a:txBody>
                  <a:tcPr anchor="ctr">
                    <a:lnT w="38100" cmpd="sng">
                      <a:noFill/>
                    </a:lnT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5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effectLst/>
                        </a:rPr>
                        <a:t>12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effectLst/>
                        </a:rPr>
                        <a:t>الشركة </a:t>
                      </a:r>
                      <a:r>
                        <a:rPr lang="en-US" dirty="0" smtClean="0">
                          <a:effectLst/>
                        </a:rPr>
                        <a:t>B</a:t>
                      </a:r>
                      <a:r>
                        <a:rPr lang="ar-SA" dirty="0" smtClean="0">
                          <a:effectLst/>
                        </a:rPr>
                        <a:t> </a:t>
                      </a:r>
                      <a:endParaRPr lang="ar-SA" b="1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1990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build="p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91654"/>
          </a:xfrm>
        </p:spPr>
        <p:txBody>
          <a:bodyPr>
            <a:noAutofit/>
          </a:bodyPr>
          <a:lstStyle/>
          <a:p>
            <a:pPr algn="r"/>
            <a:r>
              <a:rPr lang="ar-SA" sz="2800" u="sng" dirty="0" smtClean="0">
                <a:solidFill>
                  <a:srgbClr val="FF0000"/>
                </a:solidFill>
              </a:rPr>
              <a:t>الحل </a:t>
            </a:r>
            <a:r>
              <a:rPr lang="ar-SA" sz="2800" u="sng" dirty="0" err="1" smtClean="0">
                <a:solidFill>
                  <a:srgbClr val="FF0000"/>
                </a:solidFill>
              </a:rPr>
              <a:t>بطريقتين:</a:t>
            </a:r>
            <a:endParaRPr lang="ar-SA" sz="2800" u="sng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79512" y="5445224"/>
            <a:ext cx="4176464" cy="762000"/>
          </a:xfrm>
          <a:noFill/>
          <a:ln>
            <a:noFill/>
          </a:ln>
        </p:spPr>
        <p:txBody>
          <a:bodyPr>
            <a:normAutofit fontScale="62500" lnSpcReduction="20000"/>
          </a:bodyPr>
          <a:lstStyle/>
          <a:p>
            <a:r>
              <a:rPr lang="ar-SA" dirty="0" err="1" smtClean="0">
                <a:solidFill>
                  <a:schemeClr val="accent3">
                    <a:lumMod val="75000"/>
                  </a:schemeClr>
                </a:solidFill>
              </a:rPr>
              <a:t>المدى 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= مركز الفئة الأخيرة- مركز الفئة الأولى</a:t>
            </a:r>
          </a:p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       </a:t>
            </a:r>
            <a:r>
              <a:rPr lang="ar-SA" dirty="0" err="1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72.5-36.5</a:t>
            </a:r>
            <a:endParaRPr lang="ar-SA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        </a:t>
            </a:r>
            <a:r>
              <a:rPr lang="ar-SA" dirty="0" err="1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36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067944" y="5085184"/>
            <a:ext cx="5076056" cy="14478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المدى= الحد الفعلي الأعلى للفئة لأخيرة- الحد الأدنى الفعلي للفئة الأولى</a:t>
            </a:r>
          </a:p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  <a:r>
              <a:rPr lang="ar-SA" dirty="0" err="1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75.5-33.5</a:t>
            </a:r>
          </a:p>
          <a:p>
            <a:pPr rtl="0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  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       = 42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179512" y="764704"/>
            <a:ext cx="4040188" cy="4661843"/>
          </a:xfrm>
        </p:spPr>
        <p:txBody>
          <a:bodyPr/>
          <a:lstStyle/>
          <a:p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2/ الطريقة الأولى بمراكز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الفئات:</a:t>
            </a: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ar-SA" dirty="0" smtClean="0"/>
              <a:t>نوجد الجدول </a:t>
            </a:r>
            <a:r>
              <a:rPr lang="ar-SA" dirty="0" err="1" smtClean="0"/>
              <a:t>التالي: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764704"/>
            <a:ext cx="4041775" cy="4621353"/>
          </a:xfrm>
        </p:spPr>
        <p:txBody>
          <a:bodyPr/>
          <a:lstStyle/>
          <a:p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1/ الطريقة الأولى بالحدود الفعلية: </a:t>
            </a:r>
            <a:r>
              <a:rPr lang="ar-SA" dirty="0" smtClean="0"/>
              <a:t>نوجد الجدول </a:t>
            </a:r>
            <a:r>
              <a:rPr lang="ar-SA" dirty="0" err="1" smtClean="0"/>
              <a:t>التالي: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4381" t="24904" r="5063" b="20760"/>
          <a:stretch>
            <a:fillRect/>
          </a:stretch>
        </p:blipFill>
        <p:spPr bwMode="auto">
          <a:xfrm>
            <a:off x="5508104" y="1628800"/>
            <a:ext cx="31683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"/>
          <p:cNvGrpSpPr/>
          <p:nvPr/>
        </p:nvGrpSpPr>
        <p:grpSpPr>
          <a:xfrm>
            <a:off x="971600" y="1700808"/>
            <a:ext cx="2736304" cy="3456384"/>
            <a:chOff x="971600" y="1196752"/>
            <a:chExt cx="2736304" cy="345638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424" t="24904" r="5063" b="20760"/>
            <a:stretch>
              <a:fillRect/>
            </a:stretch>
          </p:blipFill>
          <p:spPr bwMode="auto">
            <a:xfrm>
              <a:off x="2339752" y="1196752"/>
              <a:ext cx="136815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6869" t="24904" r="44697" b="20760"/>
            <a:stretch>
              <a:fillRect/>
            </a:stretch>
          </p:blipFill>
          <p:spPr bwMode="auto">
            <a:xfrm>
              <a:off x="971600" y="1196752"/>
              <a:ext cx="1440160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الدرجة المعيارية </a:t>
            </a:r>
          </a:p>
          <a:p>
            <a:pPr>
              <a:buNone/>
            </a:pPr>
            <a:r>
              <a:rPr lang="ar-SA" sz="2800" dirty="0" smtClean="0"/>
              <a:t>تستخدم الدرجات المعيارية للمقارنة بين </a:t>
            </a:r>
            <a:r>
              <a:rPr lang="ar-SA" sz="2800" u="sng" dirty="0" smtClean="0">
                <a:solidFill>
                  <a:schemeClr val="accent3">
                    <a:lumMod val="75000"/>
                  </a:schemeClr>
                </a:solidFill>
              </a:rPr>
              <a:t>مفردتين من مجموعتين مختلفتين</a:t>
            </a:r>
            <a:r>
              <a:rPr lang="ar-SA" sz="2800" dirty="0" smtClean="0"/>
              <a:t> وتعرف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حيث     المفردة أو المشاهدة المراد تكوين الدرجة المعيارية </a:t>
            </a:r>
            <a:r>
              <a:rPr lang="ar-SA" sz="2800" dirty="0" err="1" smtClean="0"/>
              <a:t>لها </a:t>
            </a:r>
            <a:r>
              <a:rPr lang="ar-SA" sz="2800" dirty="0" smtClean="0"/>
              <a:t>،    متوسط المشاهدات و </a:t>
            </a:r>
            <a:r>
              <a:rPr lang="en-US" sz="2800" dirty="0" smtClean="0"/>
              <a:t>S</a:t>
            </a:r>
            <a:r>
              <a:rPr lang="ar-SA" sz="2800" dirty="0" smtClean="0"/>
              <a:t> الانحراف </a:t>
            </a:r>
            <a:r>
              <a:rPr lang="ar-SA" sz="2800" dirty="0" err="1" smtClean="0"/>
              <a:t>المعياري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كلما كانت الدرجة المعيارية أكبر كانت النتيجة أفضل وبالعكس.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sz="2800" dirty="0" smtClean="0"/>
          </a:p>
          <a:p>
            <a:endParaRPr lang="ar-S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5/ الدرجة المعيارية</a:t>
            </a:r>
            <a:endParaRPr lang="ar-SA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3563888" y="2276872"/>
          <a:ext cx="1944216" cy="1048286"/>
        </p:xfrm>
        <a:graphic>
          <a:graphicData uri="http://schemas.openxmlformats.org/presentationml/2006/ole">
            <p:oleObj spid="_x0000_s33794" name="Equation" r:id="rId3" imgW="799920" imgH="431640" progId="Equation.3">
              <p:embed/>
            </p:oleObj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7524328" y="3717032"/>
          <a:ext cx="315912" cy="355600"/>
        </p:xfrm>
        <a:graphic>
          <a:graphicData uri="http://schemas.openxmlformats.org/presentationml/2006/ole">
            <p:oleObj spid="_x0000_s33795" name="Equation" r:id="rId4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3" y="500063"/>
            <a:ext cx="8072437" cy="2500312"/>
          </a:xfrm>
        </p:spPr>
        <p:txBody>
          <a:bodyPr>
            <a:normAutofit fontScale="90000"/>
          </a:bodyPr>
          <a:lstStyle/>
          <a:p>
            <a:pPr algn="r" rtl="1">
              <a:defRPr/>
            </a:pP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مثال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3100" dirty="0" smtClean="0">
                <a:solidFill>
                  <a:srgbClr val="C00000"/>
                </a:solidFill>
              </a:rPr>
              <a:t/>
            </a:r>
            <a:br>
              <a:rPr lang="ar-SA" sz="3100" dirty="0" smtClean="0">
                <a:solidFill>
                  <a:srgbClr val="C00000"/>
                </a:solidFill>
              </a:rPr>
            </a:br>
            <a:r>
              <a:rPr lang="ar-SA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طالب في الشعبة </a:t>
            </a:r>
            <a:r>
              <a:rPr lang="en-US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ar-SA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في مادة الاحصاء </a:t>
            </a:r>
            <a:r>
              <a:rPr lang="en-US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85</a:t>
            </a:r>
            <a:r>
              <a:rPr lang="ar-SA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وطالب آخر في شعبة </a:t>
            </a:r>
            <a:r>
              <a:rPr lang="en-US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 </a:t>
            </a:r>
            <a:r>
              <a:rPr lang="ar-SA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علامته في الاحصاء </a:t>
            </a:r>
            <a:r>
              <a:rPr lang="en-US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80</a:t>
            </a:r>
            <a:r>
              <a:rPr lang="ar-SA" sz="2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اذا علمت درجات كل من الشعبتين تتبع توزيع طبيعي متوسطها وانحرافها المعياري كما يلي:</a:t>
            </a:r>
            <a:r>
              <a:rPr lang="ar-SA" sz="2000" dirty="0" smtClean="0">
                <a:solidFill>
                  <a:schemeClr val="tx1"/>
                </a:solidFill>
              </a:rPr>
              <a:t/>
            </a:r>
            <a:br>
              <a:rPr lang="ar-SA" sz="2000" dirty="0" smtClean="0">
                <a:solidFill>
                  <a:schemeClr val="tx1"/>
                </a:solidFill>
              </a:rPr>
            </a:br>
            <a:r>
              <a:rPr lang="ar-SA" sz="2000" dirty="0" smtClean="0">
                <a:solidFill>
                  <a:schemeClr val="tx1"/>
                </a:solidFill>
              </a:rPr>
              <a:t/>
            </a:r>
            <a:br>
              <a:rPr lang="ar-SA" sz="2000" dirty="0" smtClean="0">
                <a:solidFill>
                  <a:schemeClr val="tx1"/>
                </a:solidFill>
              </a:rPr>
            </a:br>
            <a:r>
              <a:rPr lang="ar-SA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الشعبة </a:t>
            </a:r>
            <a:r>
              <a:rPr lang="en-US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ar-SA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SA" sz="2700" dirty="0" smtClean="0">
                <a:latin typeface="Arial" pitchFamily="34" charset="0"/>
                <a:cs typeface="Arial" pitchFamily="34" charset="0"/>
              </a:rPr>
            </a:br>
            <a:r>
              <a:rPr lang="ar-SA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2- </a:t>
            </a:r>
            <a:r>
              <a:rPr lang="ar-SA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الشعبة </a:t>
            </a:r>
            <a:r>
              <a:rPr lang="en-US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ar-SA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27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sz="27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حدد أي الطالبتين أداؤه </a:t>
            </a:r>
            <a:r>
              <a:rPr lang="ar-SA" sz="2400" b="1" dirty="0" err="1" smtClean="0">
                <a:solidFill>
                  <a:schemeClr val="accent3">
                    <a:lumMod val="75000"/>
                  </a:schemeClr>
                </a:solidFill>
              </a:rPr>
              <a:t>وتحصيلة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 أفضل في مادة </a:t>
            </a:r>
            <a:r>
              <a:rPr lang="ar-SA" sz="2400" b="1" dirty="0" err="1" smtClean="0">
                <a:solidFill>
                  <a:schemeClr val="accent3">
                    <a:lumMod val="75000"/>
                  </a:schemeClr>
                </a:solidFill>
              </a:rPr>
              <a:t>الاحصاء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 مقارنة بزملائه</a:t>
            </a:r>
            <a:r>
              <a:rPr lang="ar-SA" sz="2400" dirty="0" smtClean="0"/>
              <a:t/>
            </a:r>
            <a:br>
              <a:rPr lang="ar-SA" sz="2400" dirty="0" smtClean="0"/>
            </a:br>
            <a:endParaRPr lang="ar-SA" sz="2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9" name="Text Placeholder 2"/>
          <p:cNvSpPr>
            <a:spLocks noGrp="1"/>
          </p:cNvSpPr>
          <p:nvPr>
            <p:ph type="body" sz="half" idx="1"/>
          </p:nvPr>
        </p:nvSpPr>
        <p:spPr>
          <a:xfrm>
            <a:off x="928688" y="3089275"/>
            <a:ext cx="8043862" cy="3554413"/>
          </a:xfrm>
        </p:spPr>
        <p:txBody>
          <a:bodyPr/>
          <a:lstStyle/>
          <a:p>
            <a:pPr algn="r" rtl="1"/>
            <a:r>
              <a:rPr lang="ar-SA" sz="2400" dirty="0" smtClean="0">
                <a:latin typeface="Arial" pitchFamily="34" charset="0"/>
                <a:ea typeface="Majalla UI"/>
                <a:cs typeface="Arial" pitchFamily="34" charset="0"/>
              </a:rPr>
              <a:t>الدرجة المعيارية للطالب الذي في الشعبة </a:t>
            </a:r>
            <a:r>
              <a:rPr lang="en-US" sz="2400" dirty="0" smtClean="0">
                <a:latin typeface="Arial" pitchFamily="34" charset="0"/>
                <a:ea typeface="Majalla UI"/>
                <a:cs typeface="Arial" pitchFamily="34" charset="0"/>
              </a:rPr>
              <a:t>    A</a:t>
            </a:r>
          </a:p>
          <a:p>
            <a:pPr algn="r" rtl="1"/>
            <a:endParaRPr lang="en-US" sz="2400" dirty="0" smtClean="0">
              <a:latin typeface="Arial" pitchFamily="34" charset="0"/>
              <a:ea typeface="Majalla UI"/>
              <a:cs typeface="Arial" pitchFamily="34" charset="0"/>
            </a:endParaRPr>
          </a:p>
          <a:p>
            <a:pPr algn="r" rtl="1"/>
            <a:r>
              <a:rPr lang="en-US" sz="2400" dirty="0" smtClean="0">
                <a:latin typeface="Arial" pitchFamily="34" charset="0"/>
                <a:ea typeface="Majalla UI"/>
                <a:cs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  <a:ea typeface="Majalla UI"/>
                <a:cs typeface="Arial" pitchFamily="34" charset="0"/>
              </a:rPr>
              <a:t>الدرجة المعيارية للطالب الذي في الشعبة </a:t>
            </a:r>
            <a:r>
              <a:rPr lang="en-US" sz="2400" dirty="0" smtClean="0">
                <a:latin typeface="Arial" pitchFamily="34" charset="0"/>
                <a:ea typeface="Majalla UI"/>
                <a:cs typeface="Arial" pitchFamily="34" charset="0"/>
              </a:rPr>
              <a:t>    B</a:t>
            </a:r>
          </a:p>
          <a:p>
            <a:pPr algn="r" rtl="1"/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sz="2400" dirty="0" smtClean="0">
                <a:latin typeface="Arial" pitchFamily="34" charset="0"/>
                <a:cs typeface="Arial" pitchFamily="34" charset="0"/>
              </a:rPr>
              <a:t>ومن مفهوم الدرجة المعيارية نستنتج أن الطالب في الشعبة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أداؤه أفضل من طالب الشعبة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لأن الدرجة المعياريه له أعلي بالرغم من درجة الطالب في الشعبة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وهي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85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أعلي من الطالب في الشعبة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وهي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80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314" name="Content Placeholder 8"/>
          <p:cNvGraphicFramePr>
            <a:graphicFrameLocks noChangeAspect="1"/>
          </p:cNvGraphicFramePr>
          <p:nvPr>
            <p:ph sz="quarter" idx="3"/>
          </p:nvPr>
        </p:nvGraphicFramePr>
        <p:xfrm>
          <a:off x="4795838" y="1785938"/>
          <a:ext cx="1624012" cy="428625"/>
        </p:xfrm>
        <a:graphic>
          <a:graphicData uri="http://schemas.openxmlformats.org/presentationml/2006/ole">
            <p:oleObj spid="_x0000_s34818" name="معادلة" r:id="rId3" imgW="914400" imgH="241200" progId="Equation.3">
              <p:embed/>
            </p:oleObj>
          </a:graphicData>
        </a:graphic>
      </p:graphicFrame>
      <p:graphicFrame>
        <p:nvGraphicFramePr>
          <p:cNvPr id="13315" name="Object 6"/>
          <p:cNvGraphicFramePr>
            <a:graphicFrameLocks noChangeAspect="1"/>
          </p:cNvGraphicFramePr>
          <p:nvPr/>
        </p:nvGraphicFramePr>
        <p:xfrm>
          <a:off x="4484688" y="2174875"/>
          <a:ext cx="2425700" cy="508000"/>
        </p:xfrm>
        <a:graphic>
          <a:graphicData uri="http://schemas.openxmlformats.org/presentationml/2006/ole">
            <p:oleObj spid="_x0000_s34819" name="معادلة" r:id="rId4" imgW="914400" imgH="241200" progId="Equation.3">
              <p:embed/>
            </p:oleObj>
          </a:graphicData>
        </a:graphic>
      </p:graphicFrame>
      <p:graphicFrame>
        <p:nvGraphicFramePr>
          <p:cNvPr id="13316" name="Object 7"/>
          <p:cNvGraphicFramePr>
            <a:graphicFrameLocks noChangeAspect="1"/>
          </p:cNvGraphicFramePr>
          <p:nvPr/>
        </p:nvGraphicFramePr>
        <p:xfrm>
          <a:off x="1263650" y="3049588"/>
          <a:ext cx="2687638" cy="739775"/>
        </p:xfrm>
        <a:graphic>
          <a:graphicData uri="http://schemas.openxmlformats.org/presentationml/2006/ole">
            <p:oleObj spid="_x0000_s34820" name="معادلة" r:id="rId5" imgW="1523880" imgH="419040" progId="Equation.3">
              <p:embed/>
            </p:oleObj>
          </a:graphicData>
        </a:graphic>
      </p:graphicFrame>
      <p:graphicFrame>
        <p:nvGraphicFramePr>
          <p:cNvPr id="13317" name="Object 8"/>
          <p:cNvGraphicFramePr>
            <a:graphicFrameLocks noChangeAspect="1"/>
          </p:cNvGraphicFramePr>
          <p:nvPr/>
        </p:nvGraphicFramePr>
        <p:xfrm>
          <a:off x="1192213" y="3835400"/>
          <a:ext cx="2833687" cy="760413"/>
        </p:xfrm>
        <a:graphic>
          <a:graphicData uri="http://schemas.openxmlformats.org/presentationml/2006/ole">
            <p:oleObj spid="_x0000_s34821" name="معادلة" r:id="rId6" imgW="1562040" imgH="419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rmAutofit/>
          </a:bodyPr>
          <a:lstStyle/>
          <a:p>
            <a:r>
              <a:rPr lang="ar-SA" b="1" dirty="0" err="1" smtClean="0"/>
              <a:t>مثال:</a:t>
            </a:r>
            <a:endParaRPr lang="ar-SA" dirty="0" smtClean="0"/>
          </a:p>
          <a:p>
            <a:r>
              <a:rPr lang="ar-SA" dirty="0" smtClean="0"/>
              <a:t>        إذا كان المتوسط لاختبار مادة </a:t>
            </a:r>
            <a:r>
              <a:rPr lang="ar-SA" dirty="0" err="1" smtClean="0"/>
              <a:t>الإحصاء </a:t>
            </a:r>
            <a:r>
              <a:rPr lang="ar-SA" dirty="0" smtClean="0"/>
              <a:t>= 8 درجات والانحراف </a:t>
            </a:r>
            <a:r>
              <a:rPr lang="ar-SA" dirty="0" err="1" smtClean="0"/>
              <a:t>المعياري </a:t>
            </a:r>
            <a:r>
              <a:rPr lang="ar-SA" dirty="0" smtClean="0"/>
              <a:t>= 4، فما هي الدرجة المعيارية للطالب إذا كانت درجته </a:t>
            </a:r>
            <a:r>
              <a:rPr lang="ar-SA" dirty="0" err="1" smtClean="0"/>
              <a:t>14؟</a:t>
            </a:r>
            <a:endParaRPr lang="ar-SA" dirty="0" smtClean="0"/>
          </a:p>
          <a:p>
            <a:r>
              <a:rPr lang="ar-SA" b="1" dirty="0" err="1" smtClean="0"/>
              <a:t>الحل:</a:t>
            </a:r>
            <a:endParaRPr lang="ar-SA" dirty="0" smtClean="0"/>
          </a:p>
          <a:p>
            <a:r>
              <a:rPr lang="ar-SA" b="1" dirty="0" smtClean="0"/>
              <a:t>الدرجة </a:t>
            </a:r>
            <a:r>
              <a:rPr lang="ar-SA" b="1" dirty="0" err="1" smtClean="0"/>
              <a:t>المعيارية =</a:t>
            </a:r>
            <a:r>
              <a:rPr lang="ar-SA" b="1" dirty="0" smtClean="0"/>
              <a:t> </a:t>
            </a:r>
            <a:endParaRPr lang="ar-SA" dirty="0" smtClean="0"/>
          </a:p>
          <a:p>
            <a:r>
              <a:rPr lang="ar-SA" b="1" dirty="0" smtClean="0"/>
              <a:t>                                      </a:t>
            </a:r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286125" y="2214563"/>
          <a:ext cx="2068513" cy="2036762"/>
        </p:xfrm>
        <a:graphic>
          <a:graphicData uri="http://schemas.openxmlformats.org/presentationml/2006/ole">
            <p:oleObj spid="_x0000_s35843" name="معادلة" r:id="rId3" imgW="85068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1/ المدى </a:t>
            </a:r>
            <a:r>
              <a:rPr lang="ar-SA" b="1" dirty="0" err="1" smtClean="0">
                <a:solidFill>
                  <a:srgbClr val="FF0000"/>
                </a:solidFill>
              </a:rPr>
              <a:t>لببيانات</a:t>
            </a:r>
            <a:r>
              <a:rPr lang="ar-SA" b="1" dirty="0" smtClean="0">
                <a:solidFill>
                  <a:srgbClr val="FF0000"/>
                </a:solidFill>
              </a:rPr>
              <a:t> المفردة: </a:t>
            </a:r>
            <a:r>
              <a:rPr lang="ar-SA" dirty="0" smtClean="0"/>
              <a:t>هو الفرق بين أكبر قيمة وأصغر قيمة في مجموعة البيانات.</a:t>
            </a:r>
          </a:p>
          <a:p>
            <a:pPr algn="ctr"/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المدى= أكبر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قيمة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– أصغر قيمة</a:t>
            </a:r>
          </a:p>
          <a:p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2/ المدى للبيانات المبوبة بفئات(الجداول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):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</a:rPr>
              <a:t>المدى=</a:t>
            </a:r>
            <a:r>
              <a:rPr lang="ar-SA" sz="2800" dirty="0" smtClean="0"/>
              <a:t> الحد الأعلى للفئة </a:t>
            </a:r>
            <a:r>
              <a:rPr lang="ar-SA" sz="2800" dirty="0" err="1" smtClean="0"/>
              <a:t>الأخيرة </a:t>
            </a:r>
            <a:r>
              <a:rPr lang="ar-SA" sz="2800" dirty="0" smtClean="0"/>
              <a:t>– الحد الأدنى للفئة الأولى</a:t>
            </a:r>
            <a:endParaRPr lang="ar-SA" sz="28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 rtl="0"/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ثانياً: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 مقاييس التشتت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99" y="3645024"/>
            <a:ext cx="901600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564233" cy="585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1640" y="692696"/>
            <a:ext cx="7325444" cy="123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060848"/>
            <a:ext cx="912819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9600" y="4149080"/>
            <a:ext cx="76685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/>
          <a:lstStyle/>
          <a:p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مميزات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المدى:</a:t>
            </a:r>
            <a:endParaRPr lang="ar-SA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1/ من السهل حسابه.</a:t>
            </a:r>
          </a:p>
          <a:p>
            <a:pPr>
              <a:buNone/>
            </a:pPr>
            <a:r>
              <a:rPr lang="ar-SA" dirty="0" smtClean="0"/>
              <a:t>2/ يعطي فكرة سريعة </a:t>
            </a:r>
            <a:r>
              <a:rPr lang="ar-SA" dirty="0" smtClean="0"/>
              <a:t>عن طبيعة </a:t>
            </a:r>
            <a:r>
              <a:rPr lang="ar-SA" dirty="0" smtClean="0"/>
              <a:t>البيانات.</a:t>
            </a:r>
          </a:p>
          <a:p>
            <a:pPr>
              <a:buNone/>
            </a:pPr>
            <a:r>
              <a:rPr lang="ar-SA" dirty="0" smtClean="0"/>
              <a:t>3/ يستخدم كثيراً في مراقبة الإنتاج ووصف الأحوال الجوية.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عيوب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المدى:</a:t>
            </a:r>
            <a:endParaRPr lang="ar-SA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1/ يعتمد على قيمتين فقط ويهمل بقية البيانات.</a:t>
            </a:r>
          </a:p>
          <a:p>
            <a:pPr>
              <a:buNone/>
            </a:pPr>
            <a:r>
              <a:rPr lang="ar-SA" dirty="0" smtClean="0"/>
              <a:t>2/ يتأثر بالقيم المتطرفة فهو مقياس تقريبي لا يعتمد عليه.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085184"/>
            <a:ext cx="3606180" cy="158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060848"/>
            <a:ext cx="3607321" cy="105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2/ نصف المدى الربيعي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429000"/>
            <a:ext cx="40629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24744"/>
            <a:ext cx="828092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u="sng" dirty="0" smtClean="0">
                <a:solidFill>
                  <a:schemeClr val="accent3">
                    <a:lumMod val="75000"/>
                  </a:schemeClr>
                </a:solidFill>
              </a:rPr>
              <a:t>هناك 3 ربيعيات وهي </a:t>
            </a:r>
            <a:r>
              <a:rPr lang="ar-SA" sz="2000" b="1" u="sng" dirty="0" err="1" smtClean="0">
                <a:solidFill>
                  <a:schemeClr val="accent3">
                    <a:lumMod val="75000"/>
                  </a:schemeClr>
                </a:solidFill>
              </a:rPr>
              <a:t>كالتالي:</a:t>
            </a:r>
            <a:endParaRPr lang="ar-SA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بعد ترتيب البيانات تصاعدياً أو تنازلياً </a:t>
            </a:r>
            <a:r>
              <a:rPr lang="ar-SA" sz="2000" b="1" dirty="0" err="1" smtClean="0"/>
              <a:t>يكون:</a:t>
            </a:r>
            <a:endParaRPr lang="ar-SA" sz="2000" b="1" dirty="0" smtClean="0"/>
          </a:p>
          <a:p>
            <a:pPr>
              <a:buNone/>
            </a:pP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1/ الربيع الأول </a:t>
            </a:r>
            <a:r>
              <a:rPr lang="en-US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Q1</a:t>
            </a: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ar-SA" sz="2000" b="1" dirty="0" smtClean="0"/>
              <a:t>القيمة التي تكون فيها 25% من البيانات قبلها و 75% بعدها </a:t>
            </a:r>
            <a:r>
              <a:rPr lang="ar-SA" sz="2000" b="1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ترتيبه </a:t>
            </a:r>
            <a:r>
              <a:rPr lang="ar-SA" sz="2000" b="1" dirty="0" err="1" smtClean="0"/>
              <a:t>    .</a:t>
            </a: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2/ الربيع الثاني </a:t>
            </a:r>
            <a:r>
              <a:rPr lang="en-US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Q2 </a:t>
            </a: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ar-SA" sz="2000" b="1" dirty="0" smtClean="0"/>
              <a:t>الوسيط أو  القيمة التي تكون فيها 50% من البيانات قبلها </a:t>
            </a:r>
            <a:r>
              <a:rPr lang="ar-SA" sz="2000" b="1" dirty="0" err="1" smtClean="0"/>
              <a:t>و50</a:t>
            </a:r>
            <a:r>
              <a:rPr lang="ar-SA" sz="2000" b="1" dirty="0" smtClean="0"/>
              <a:t>% بعدها </a:t>
            </a:r>
            <a:r>
              <a:rPr lang="ar-SA" sz="2000" b="1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ترتيبه</a:t>
            </a:r>
            <a:r>
              <a:rPr lang="ar-SA" sz="20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b="1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</a:t>
            </a:r>
            <a:r>
              <a:rPr lang="ar-SA" sz="2000" b="1" dirty="0" err="1" smtClean="0"/>
              <a:t> .</a:t>
            </a: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u="sng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3/ الربيع الثالث </a:t>
            </a:r>
            <a:r>
              <a:rPr lang="en-US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Q3 </a:t>
            </a:r>
            <a:r>
              <a:rPr lang="ar-SA" sz="2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ar-SA" sz="2000" b="1" dirty="0" smtClean="0"/>
              <a:t>هي القيمة التي تكون 75% من البيانات قبلها </a:t>
            </a:r>
            <a:r>
              <a:rPr lang="ar-SA" sz="2000" b="1" dirty="0" err="1" smtClean="0"/>
              <a:t>و25</a:t>
            </a:r>
            <a:r>
              <a:rPr lang="ar-SA" sz="2000" b="1" dirty="0" smtClean="0"/>
              <a:t>% بعدها </a:t>
            </a:r>
            <a:r>
              <a:rPr lang="ar-SA" sz="2000" b="1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ترتيبه</a:t>
            </a:r>
            <a:r>
              <a:rPr lang="ar-SA" sz="20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</a:t>
            </a:r>
            <a:r>
              <a:rPr lang="ar-SA" sz="2000" b="1" dirty="0" err="1" smtClean="0"/>
              <a:t>.</a:t>
            </a:r>
            <a:endParaRPr lang="ar-SA" sz="2000" b="1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7584" y="1700808"/>
            <a:ext cx="216024" cy="792088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4" name="Picture 6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92280" y="3573016"/>
            <a:ext cx="216024" cy="792088"/>
          </a:xfrm>
          <a:prstGeom prst="rect">
            <a:avLst/>
          </a:prstGeom>
          <a:noFill/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7" name="Picture 6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5576" y="5013176"/>
            <a:ext cx="305941" cy="647875"/>
          </a:xfrm>
          <a:prstGeom prst="rect">
            <a:avLst/>
          </a:prstGeom>
          <a:noFill/>
        </p:spPr>
      </p:pic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نصف المدى </a:t>
            </a:r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الربيعي:</a:t>
            </a:r>
            <a:endParaRPr lang="ar-SA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هو نصف الفرق بين أكبر ربيع وأصغر ربيع.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ميزات نصف المدى </a:t>
            </a:r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الربيعي:</a:t>
            </a:r>
            <a:endParaRPr lang="ar-SA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1/ يتخلص من القيم المتطرفة.</a:t>
            </a:r>
          </a:p>
          <a:p>
            <a:pPr>
              <a:buNone/>
            </a:pPr>
            <a:r>
              <a:rPr lang="ar-SA" dirty="0" smtClean="0"/>
              <a:t>2/ يمكن حسابه من التوزيعات التكرارية المفتوحة.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</a:rPr>
              <a:t>عيوب نصف المدى </a:t>
            </a:r>
            <a:r>
              <a:rPr lang="ar-SA" b="1" u="sng" dirty="0" err="1" smtClean="0">
                <a:solidFill>
                  <a:schemeClr val="accent2">
                    <a:lumMod val="75000"/>
                  </a:schemeClr>
                </a:solidFill>
              </a:rPr>
              <a:t>الربيعي:</a:t>
            </a:r>
            <a:endParaRPr lang="ar-SA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1/ لا يأخذ جميع القيم في </a:t>
            </a:r>
            <a:r>
              <a:rPr lang="ar-SA" dirty="0" err="1" smtClean="0"/>
              <a:t>الإعتبار.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2/ لا يسهل التعامل معه في التحاليل الإحصائية.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31840" y="1772816"/>
            <a:ext cx="2352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1/ نرتب البيانات </a:t>
            </a:r>
            <a:r>
              <a:rPr lang="ar-SA" dirty="0" err="1" smtClean="0"/>
              <a:t>تصاعدياً </a:t>
            </a:r>
            <a:r>
              <a:rPr lang="ar-SA" dirty="0" smtClean="0"/>
              <a:t>(من الأقل إلى الأعلى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2/ نقسم البيانات إلى قسمين متساويين.</a:t>
            </a:r>
          </a:p>
          <a:p>
            <a:pPr>
              <a:buNone/>
            </a:pPr>
            <a:r>
              <a:rPr lang="ar-SA" dirty="0" smtClean="0"/>
              <a:t>3/ الربيع الأدنى </a:t>
            </a:r>
            <a:r>
              <a:rPr lang="en-US" dirty="0" smtClean="0"/>
              <a:t>Q1</a:t>
            </a:r>
            <a:r>
              <a:rPr lang="ar-SA" dirty="0" smtClean="0"/>
              <a:t>هو وسيط القسم الأول.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4/ الربيع الأعلى </a:t>
            </a:r>
            <a:r>
              <a:rPr lang="en-US" dirty="0" smtClean="0"/>
              <a:t>Q2</a:t>
            </a:r>
            <a:r>
              <a:rPr lang="ar-SA" dirty="0" smtClean="0"/>
              <a:t> هو وسيط القسم الثاني.</a:t>
            </a:r>
          </a:p>
          <a:p>
            <a:pPr>
              <a:buNone/>
            </a:pPr>
            <a:r>
              <a:rPr lang="ar-SA" dirty="0" smtClean="0"/>
              <a:t>5/ نصف المدى الربيعي هو الفرق بين الربيعين الأعلى والأدنى مقسوماً على 2.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كيفية حساب </a:t>
            </a:r>
            <a:r>
              <a:rPr lang="ar-SA" dirty="0" err="1" smtClean="0"/>
              <a:t>الربيعات</a:t>
            </a:r>
            <a:r>
              <a:rPr lang="ar-SA" dirty="0" smtClean="0"/>
              <a:t> ونصف المدى الربيعي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4711</TotalTime>
  <Words>1028</Words>
  <Application>Microsoft Office PowerPoint</Application>
  <PresentationFormat>On-screen Show (4:3)</PresentationFormat>
  <Paragraphs>213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Concourse</vt:lpstr>
      <vt:lpstr>معادلة</vt:lpstr>
      <vt:lpstr>Equation</vt:lpstr>
      <vt:lpstr>المقاييس الإحصائية</vt:lpstr>
      <vt:lpstr>المقاييس الإحصائية</vt:lpstr>
      <vt:lpstr>ثانياً: مقاييس التشتت</vt:lpstr>
      <vt:lpstr>Slide 4</vt:lpstr>
      <vt:lpstr>Slide 5</vt:lpstr>
      <vt:lpstr>Slide 6</vt:lpstr>
      <vt:lpstr>2/ نصف المدى الربيعي</vt:lpstr>
      <vt:lpstr>Slide 8</vt:lpstr>
      <vt:lpstr>كيفية حساب الربيعات ونصف المدى الربيعي</vt:lpstr>
      <vt:lpstr>Slide 10</vt:lpstr>
      <vt:lpstr>Slide 11</vt:lpstr>
      <vt:lpstr>3/ التباين والإنحراف المعياري</vt:lpstr>
      <vt:lpstr>Slide 13</vt:lpstr>
      <vt:lpstr>Slide 14</vt:lpstr>
      <vt:lpstr>Slide 15</vt:lpstr>
      <vt:lpstr>4/ معامل الإختلاف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الحل بطريقتين:</vt:lpstr>
      <vt:lpstr>5/ الدرجة المعيارية</vt:lpstr>
      <vt:lpstr>مثال: طالب في الشعبة A  في مادة الاحصاء 85 وطالب آخر في شعبة B  علامته في الاحصاء 80 اذا علمت درجات كل من الشعبتين تتبع توزيع طبيعي متوسطها وانحرافها المعياري كما يلي:  1 الشعبة A : 2- الشعبة B: حدد أي الطالبتين أداؤه وتحصيلة أفضل في مادة الاحصاء مقارنة بزملائه 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المقاييس الإحصائية</dc:title>
  <dc:creator>Zainab</dc:creator>
  <cp:lastModifiedBy>Windows User</cp:lastModifiedBy>
  <cp:revision>81</cp:revision>
  <dcterms:created xsi:type="dcterms:W3CDTF">2013-09-15T15:35:24Z</dcterms:created>
  <dcterms:modified xsi:type="dcterms:W3CDTF">2013-09-30T16:42:47Z</dcterms:modified>
</cp:coreProperties>
</file>