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150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C1091B-DAA0-49C6-8E66-E5758716C4D8}" type="datetimeFigureOut">
              <a:rPr lang="ar-SA" smtClean="0"/>
              <a:t>14/02/34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C428B4-95B2-45EA-B23E-B2F16DBCB1B2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dirty="0" smtClean="0"/>
              <a:t>مناهج البحث</a:t>
            </a:r>
            <a:endParaRPr lang="ar-SA" dirty="0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عناصر </a:t>
            </a:r>
            <a:r>
              <a:rPr lang="ar-SA" dirty="0" err="1" smtClean="0"/>
              <a:t>الموضوع: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مقدمة.</a:t>
            </a:r>
          </a:p>
          <a:p>
            <a:r>
              <a:rPr lang="ar-SA" dirty="0" smtClean="0"/>
              <a:t>2- مناهج البحث عند اوجست كنت.</a:t>
            </a:r>
          </a:p>
          <a:p>
            <a:r>
              <a:rPr lang="ar-SA" dirty="0" smtClean="0"/>
              <a:t>3- مناهج البحث عند اميل دور </a:t>
            </a:r>
            <a:r>
              <a:rPr lang="ar-SA" dirty="0" err="1" smtClean="0"/>
              <a:t>كايم.</a:t>
            </a:r>
            <a:endParaRPr lang="ar-SA" dirty="0" smtClean="0"/>
          </a:p>
          <a:p>
            <a:r>
              <a:rPr lang="ar-SA" dirty="0" smtClean="0"/>
              <a:t>4- أنواع المعارف أو المعلومات البحثية.</a:t>
            </a:r>
          </a:p>
          <a:p>
            <a:r>
              <a:rPr lang="ar-SA" dirty="0" smtClean="0"/>
              <a:t>5- مصادر المعلومات.</a:t>
            </a:r>
          </a:p>
          <a:p>
            <a:r>
              <a:rPr lang="ar-SA" dirty="0" smtClean="0"/>
              <a:t>6- مناهج البحث الاجتماعي.</a:t>
            </a:r>
          </a:p>
          <a:p>
            <a:r>
              <a:rPr lang="ar-SA" dirty="0" smtClean="0"/>
              <a:t>7- أدوات البحث الاجتماعي.</a:t>
            </a:r>
            <a:endParaRPr lang="ar-S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1- المقدمة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يعتمد كل علم في بنائه على دعامتين رئيسيتين</a:t>
            </a:r>
          </a:p>
          <a:p>
            <a:r>
              <a:rPr lang="ar-SA" dirty="0" smtClean="0"/>
              <a:t>      1- </a:t>
            </a:r>
            <a:r>
              <a:rPr lang="ar-SA" dirty="0" err="1" smtClean="0"/>
              <a:t>المنهج.</a:t>
            </a:r>
            <a:r>
              <a:rPr lang="ar-SA" dirty="0" smtClean="0"/>
              <a:t>                 2- النظرية.</a:t>
            </a:r>
          </a:p>
          <a:p>
            <a:r>
              <a:rPr lang="ar-SA" dirty="0" smtClean="0"/>
              <a:t>فالعلم بدون منهج ولا نظرية ليس علم.</a:t>
            </a:r>
          </a:p>
          <a:p>
            <a:r>
              <a:rPr lang="ar-SA" dirty="0" err="1" smtClean="0"/>
              <a:t>للذلك</a:t>
            </a:r>
            <a:r>
              <a:rPr lang="ar-SA" dirty="0" smtClean="0"/>
              <a:t> سعى العلماء المؤسسين لعلم الاجتماع إلى وضع</a:t>
            </a:r>
          </a:p>
          <a:p>
            <a:r>
              <a:rPr lang="ar-SA" dirty="0" smtClean="0"/>
              <a:t>دعائم لهذا العلم ومن اهمهم: اوجست كنت </a:t>
            </a:r>
            <a:r>
              <a:rPr lang="ar-SA" dirty="0" err="1" smtClean="0"/>
              <a:t>واميل</a:t>
            </a:r>
            <a:r>
              <a:rPr lang="ar-SA" dirty="0" smtClean="0"/>
              <a:t> دور </a:t>
            </a:r>
            <a:r>
              <a:rPr lang="ar-SA" dirty="0" err="1" smtClean="0"/>
              <a:t>كايم.</a:t>
            </a:r>
            <a:endParaRPr lang="ar-SA" dirty="0" smtClean="0"/>
          </a:p>
          <a:p>
            <a:endParaRPr lang="ar-SA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2- مناهج البحث عند اوجست </a:t>
            </a:r>
            <a:r>
              <a:rPr lang="ar-SA" dirty="0" err="1" smtClean="0"/>
              <a:t>كونت: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يسعى المنهج الوضعي إلى الوصول إلى القوانين العامة التي تحكم الظواهر الاجتماعية.</a:t>
            </a:r>
          </a:p>
          <a:p>
            <a:r>
              <a:rPr lang="ar-SA" dirty="0" smtClean="0"/>
              <a:t>2- الملاحظة.</a:t>
            </a:r>
          </a:p>
          <a:p>
            <a:r>
              <a:rPr lang="ar-SA" dirty="0" smtClean="0"/>
              <a:t>3- الدراسة الشمولية للظاهرة.</a:t>
            </a:r>
          </a:p>
          <a:p>
            <a:r>
              <a:rPr lang="ar-SA" dirty="0" smtClean="0"/>
              <a:t>4- النسبية.</a:t>
            </a:r>
            <a:endParaRPr lang="ar-SA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3- مناهج البحث عند اميل دور </a:t>
            </a:r>
            <a:r>
              <a:rPr lang="ar-SA" dirty="0" err="1" smtClean="0"/>
              <a:t>كايم: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على الباحث الاجتماعي دراسة الظواهر الاجتماعية كحقائق واقعية لها وجود منفصل عن الانسان.</a:t>
            </a:r>
          </a:p>
          <a:p>
            <a:r>
              <a:rPr lang="ar-SA" dirty="0" smtClean="0"/>
              <a:t>2- يجب على الباحث أن يتحرر من أي أفكار مسبقة عن الظاهرة.</a:t>
            </a:r>
          </a:p>
          <a:p>
            <a:r>
              <a:rPr lang="ar-SA" dirty="0" smtClean="0"/>
              <a:t>3- عندما يختار الباحث مشكلة للبحث فعلية أن يعرف الظاهرة وجميع التعريفات التي يستخدمها في </a:t>
            </a:r>
            <a:r>
              <a:rPr lang="ar-SA" dirty="0" err="1" smtClean="0"/>
              <a:t>دراسته .</a:t>
            </a:r>
            <a:endParaRPr lang="ar-SA" dirty="0" smtClean="0"/>
          </a:p>
          <a:p>
            <a:r>
              <a:rPr lang="ar-SA" dirty="0" smtClean="0"/>
              <a:t>4- على الباحث دراسة الظاهرة فهو لا يهتم بالسلوك الفردي العابر ولكن يبحث في أنماط السلوك المتكررة.</a:t>
            </a:r>
            <a:endParaRPr lang="ar-SA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4- أنواع المعلومات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المعلومات(البحوث) </a:t>
            </a:r>
            <a:r>
              <a:rPr lang="ar-SA" dirty="0" err="1" smtClean="0"/>
              <a:t>الكمية .</a:t>
            </a:r>
            <a:endParaRPr lang="ar-SA" dirty="0" smtClean="0"/>
          </a:p>
          <a:p>
            <a:r>
              <a:rPr lang="ar-SA" dirty="0" smtClean="0"/>
              <a:t>2- المعلومات(البحوث) الكيفية.</a:t>
            </a:r>
            <a:endParaRPr lang="ar-SA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5- مصادر </a:t>
            </a:r>
            <a:r>
              <a:rPr lang="ar-SA" dirty="0" err="1" smtClean="0"/>
              <a:t>المعلومات: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مصادر أولية.</a:t>
            </a:r>
          </a:p>
          <a:p>
            <a:r>
              <a:rPr lang="ar-SA" dirty="0" smtClean="0"/>
              <a:t>2- مصادر ثانوية.</a:t>
            </a:r>
            <a:endParaRPr lang="ar-SA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6- مناهج البحث </a:t>
            </a:r>
            <a:r>
              <a:rPr lang="ar-SA" dirty="0" err="1" smtClean="0"/>
              <a:t>الاجتماعي: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المنهج التاريخي.</a:t>
            </a:r>
          </a:p>
          <a:p>
            <a:r>
              <a:rPr lang="ar-SA" dirty="0" smtClean="0"/>
              <a:t>2- المنهج التجريبي.</a:t>
            </a:r>
          </a:p>
          <a:p>
            <a:r>
              <a:rPr lang="ar-SA" dirty="0" smtClean="0"/>
              <a:t>3- المنهج المقارن.</a:t>
            </a:r>
            <a:endParaRPr lang="ar-SA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 smtClean="0"/>
              <a:t>7- أدوات </a:t>
            </a:r>
            <a:r>
              <a:rPr lang="ar-SA" dirty="0" err="1" smtClean="0"/>
              <a:t>البحث: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1- المسح </a:t>
            </a:r>
            <a:r>
              <a:rPr lang="ar-SA" dirty="0" err="1" smtClean="0"/>
              <a:t>الأجتماعي.</a:t>
            </a:r>
            <a:endParaRPr lang="ar-SA" dirty="0" smtClean="0"/>
          </a:p>
          <a:p>
            <a:r>
              <a:rPr lang="ar-SA" dirty="0" smtClean="0"/>
              <a:t>2- المقابلة.</a:t>
            </a:r>
          </a:p>
          <a:p>
            <a:r>
              <a:rPr lang="ar-SA" dirty="0" smtClean="0"/>
              <a:t>3- الملاحظة</a:t>
            </a:r>
          </a:p>
          <a:p>
            <a:endParaRPr lang="ar-SA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248</Words>
  <Application>Microsoft Office PowerPoint</Application>
  <PresentationFormat>عرض على الشاشة (3:4)‏</PresentationFormat>
  <Paragraphs>39</Paragraphs>
  <Slides>9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9</vt:i4>
      </vt:variant>
    </vt:vector>
  </HeadingPairs>
  <TitlesOfParts>
    <vt:vector size="10" baseType="lpstr">
      <vt:lpstr>سمة Office</vt:lpstr>
      <vt:lpstr>مناهج البحث</vt:lpstr>
      <vt:lpstr>عناصر الموضوع:</vt:lpstr>
      <vt:lpstr>1- المقدمة</vt:lpstr>
      <vt:lpstr>2- مناهج البحث عند اوجست كونت:</vt:lpstr>
      <vt:lpstr>3- مناهج البحث عند اميل دور كايم:</vt:lpstr>
      <vt:lpstr>4- أنواع المعلومات</vt:lpstr>
      <vt:lpstr>5- مصادر المعلومات:</vt:lpstr>
      <vt:lpstr>6- مناهج البحث الاجتماعي:</vt:lpstr>
      <vt:lpstr>7- أدوات البحث: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مناهج البحث</dc:title>
  <dc:creator>Windows User</dc:creator>
  <cp:lastModifiedBy>Windows User</cp:lastModifiedBy>
  <cp:revision>1</cp:revision>
  <dcterms:created xsi:type="dcterms:W3CDTF">2012-12-27T18:48:03Z</dcterms:created>
  <dcterms:modified xsi:type="dcterms:W3CDTF">2012-12-27T19:03:12Z</dcterms:modified>
</cp:coreProperties>
</file>

<file path=docProps/thumbnail.jpeg>
</file>