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DBDC1-8563-4F69-A0D3-FA534334664A}" type="datetimeFigureOut">
              <a:rPr lang="ar-SA" smtClean="0"/>
              <a:pPr/>
              <a:t>14/02/34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8F06-6084-42DA-BB2E-04487490C35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DBDC1-8563-4F69-A0D3-FA534334664A}" type="datetimeFigureOut">
              <a:rPr lang="ar-SA" smtClean="0"/>
              <a:pPr/>
              <a:t>14/02/34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8F06-6084-42DA-BB2E-04487490C35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DBDC1-8563-4F69-A0D3-FA534334664A}" type="datetimeFigureOut">
              <a:rPr lang="ar-SA" smtClean="0"/>
              <a:pPr/>
              <a:t>14/02/34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8F06-6084-42DA-BB2E-04487490C35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DBDC1-8563-4F69-A0D3-FA534334664A}" type="datetimeFigureOut">
              <a:rPr lang="ar-SA" smtClean="0"/>
              <a:pPr/>
              <a:t>14/02/34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8F06-6084-42DA-BB2E-04487490C35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DBDC1-8563-4F69-A0D3-FA534334664A}" type="datetimeFigureOut">
              <a:rPr lang="ar-SA" smtClean="0"/>
              <a:pPr/>
              <a:t>14/02/34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8F06-6084-42DA-BB2E-04487490C35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DBDC1-8563-4F69-A0D3-FA534334664A}" type="datetimeFigureOut">
              <a:rPr lang="ar-SA" smtClean="0"/>
              <a:pPr/>
              <a:t>14/02/34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8F06-6084-42DA-BB2E-04487490C35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DBDC1-8563-4F69-A0D3-FA534334664A}" type="datetimeFigureOut">
              <a:rPr lang="ar-SA" smtClean="0"/>
              <a:pPr/>
              <a:t>14/02/34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8F06-6084-42DA-BB2E-04487490C35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DBDC1-8563-4F69-A0D3-FA534334664A}" type="datetimeFigureOut">
              <a:rPr lang="ar-SA" smtClean="0"/>
              <a:pPr/>
              <a:t>14/02/34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8F06-6084-42DA-BB2E-04487490C35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DBDC1-8563-4F69-A0D3-FA534334664A}" type="datetimeFigureOut">
              <a:rPr lang="ar-SA" smtClean="0"/>
              <a:pPr/>
              <a:t>14/02/34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8F06-6084-42DA-BB2E-04487490C35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DBDC1-8563-4F69-A0D3-FA534334664A}" type="datetimeFigureOut">
              <a:rPr lang="ar-SA" smtClean="0"/>
              <a:pPr/>
              <a:t>14/02/34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8F06-6084-42DA-BB2E-04487490C35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DBDC1-8563-4F69-A0D3-FA534334664A}" type="datetimeFigureOut">
              <a:rPr lang="ar-SA" smtClean="0"/>
              <a:pPr/>
              <a:t>14/02/34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8F06-6084-42DA-BB2E-04487490C35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DBDC1-8563-4F69-A0D3-FA534334664A}" type="datetimeFigureOut">
              <a:rPr lang="ar-SA" smtClean="0"/>
              <a:pPr/>
              <a:t>14/02/34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C8F06-6084-42DA-BB2E-04487490C351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الموضوع التاسع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النظام السياسي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محاور الموضوع: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/>
          </a:p>
          <a:p>
            <a:r>
              <a:rPr lang="ar-SA" dirty="0" smtClean="0"/>
              <a:t>1- مقدمة عامة.</a:t>
            </a:r>
          </a:p>
          <a:p>
            <a:r>
              <a:rPr lang="ar-SA" dirty="0" smtClean="0"/>
              <a:t>2- أسباب نشأة الحكومات.</a:t>
            </a:r>
          </a:p>
          <a:p>
            <a:r>
              <a:rPr lang="ar-SA" dirty="0" smtClean="0"/>
              <a:t>3- تطور النظم السياسية في </a:t>
            </a:r>
            <a:r>
              <a:rPr lang="ar-SA" dirty="0" err="1" smtClean="0"/>
              <a:t>المجتماعات</a:t>
            </a:r>
            <a:r>
              <a:rPr lang="ar-SA" dirty="0" smtClean="0"/>
              <a:t>.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مقدمة عامة: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/>
          </a:p>
          <a:p>
            <a:r>
              <a:rPr lang="ar-SA" dirty="0" smtClean="0"/>
              <a:t>يتناول هذا الموضوع النظام السياسي ويحاول أن يناقش بعض القضايا </a:t>
            </a:r>
            <a:r>
              <a:rPr lang="ar-SA" dirty="0" err="1" smtClean="0"/>
              <a:t>التصلة</a:t>
            </a:r>
            <a:r>
              <a:rPr lang="ar-SA" dirty="0" smtClean="0"/>
              <a:t> </a:t>
            </a:r>
            <a:r>
              <a:rPr lang="ar-SA" dirty="0" err="1" smtClean="0"/>
              <a:t>به</a:t>
            </a:r>
            <a:r>
              <a:rPr lang="ar-SA" dirty="0" smtClean="0"/>
              <a:t> مثل: نشأة الحكومات .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أسباب نشأة الحكومات: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1- هناك العديد من التفسيرات الفلسفية والنظرية التي حاولت أن تفسر النشأة الأولى للحكومات من أهم هذه التفسيرات:</a:t>
            </a:r>
          </a:p>
          <a:p>
            <a:r>
              <a:rPr lang="ar-SA" dirty="0"/>
              <a:t> </a:t>
            </a:r>
            <a:r>
              <a:rPr lang="ar-SA" dirty="0" smtClean="0"/>
              <a:t>   1- تفسير الفيلسوف </a:t>
            </a:r>
            <a:r>
              <a:rPr lang="ar-SA" dirty="0" err="1" smtClean="0"/>
              <a:t>هيقل</a:t>
            </a:r>
            <a:r>
              <a:rPr lang="ar-SA" dirty="0" smtClean="0"/>
              <a:t> فهو يرى أن الحكومة تمثل السلطة الإلهية في هذا العالم.ولذا فهي رمز للإرادة المقدسة في الأرض.</a:t>
            </a:r>
          </a:p>
          <a:p>
            <a:r>
              <a:rPr lang="ar-SA" dirty="0" smtClean="0"/>
              <a:t>   2- تفسير كارل ماركس يعتقد أن الحكومات نشأت كأداة قوية في يد الطبقة الاقتصادية الحاكمة والتي تحاول من خلال سيطرتها على وسائل </a:t>
            </a:r>
            <a:r>
              <a:rPr lang="ar-SA" dirty="0" err="1" smtClean="0"/>
              <a:t>الانتاج</a:t>
            </a:r>
            <a:r>
              <a:rPr lang="ar-SA" dirty="0" smtClean="0"/>
              <a:t> استغلال الطبقات الاجتماعية الأخرى.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تطور النظم السياسية في المجتمعات: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أ- لمجتمعات البدائية.         ب- المجتمعات الحديثة.</a:t>
            </a:r>
          </a:p>
          <a:p>
            <a:endParaRPr lang="ar-SA" dirty="0"/>
          </a:p>
          <a:p>
            <a:r>
              <a:rPr lang="ar-SA" dirty="0" smtClean="0"/>
              <a:t>1- المجتمعات البدائية: حاول المتخصصون في السياسة تتبع أشكال الحكومات عشوائيا في عدة مجتمعات في مختلف المراحل التاريخية </a:t>
            </a:r>
            <a:r>
              <a:rPr lang="ar-SA" dirty="0" err="1" smtClean="0"/>
              <a:t>فوجدو</a:t>
            </a:r>
            <a:r>
              <a:rPr lang="ar-SA" dirty="0" smtClean="0"/>
              <a:t> أن الحكومات تنشأ نتيجة لحاجة الأفراد الفطرية للحماية والأمن.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2- النظم السياسية </a:t>
            </a:r>
            <a:r>
              <a:rPr lang="ar-SA" dirty="0" err="1" smtClean="0"/>
              <a:t>فيالمجتمعات</a:t>
            </a:r>
            <a:r>
              <a:rPr lang="ar-SA" dirty="0" smtClean="0"/>
              <a:t> الحديثة:</a:t>
            </a:r>
          </a:p>
          <a:p>
            <a:r>
              <a:rPr lang="ar-SA" dirty="0" smtClean="0"/>
              <a:t>هناك </a:t>
            </a:r>
            <a:r>
              <a:rPr lang="ar-SA" dirty="0" smtClean="0"/>
              <a:t>5 </a:t>
            </a:r>
            <a:r>
              <a:rPr lang="ar-SA" dirty="0" smtClean="0"/>
              <a:t>أشكال رئيسية من أشكال الحكومات في المجتمعات الحديثة:</a:t>
            </a:r>
          </a:p>
          <a:p>
            <a:r>
              <a:rPr lang="ar-SA" dirty="0" smtClean="0"/>
              <a:t>1-النظام الملكي.</a:t>
            </a:r>
          </a:p>
          <a:p>
            <a:r>
              <a:rPr lang="ar-SA" dirty="0" smtClean="0"/>
              <a:t>2- النظام العسكري.</a:t>
            </a:r>
          </a:p>
          <a:p>
            <a:r>
              <a:rPr lang="ar-SA" dirty="0" smtClean="0"/>
              <a:t>3- حكومة الحزب الواحد</a:t>
            </a:r>
            <a:r>
              <a:rPr lang="ar-SA" dirty="0" smtClean="0"/>
              <a:t>.</a:t>
            </a:r>
          </a:p>
          <a:p>
            <a:r>
              <a:rPr lang="ar-SA" dirty="0" smtClean="0"/>
              <a:t>4- الحكومة الاشتراكية.</a:t>
            </a:r>
          </a:p>
          <a:p>
            <a:r>
              <a:rPr lang="ar-SA" dirty="0" smtClean="0"/>
              <a:t>5- الحكومة </a:t>
            </a:r>
            <a:r>
              <a:rPr lang="ar-SA" smtClean="0"/>
              <a:t>الديمقراطية.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198</Words>
  <Application>Microsoft Office PowerPoint</Application>
  <PresentationFormat>عرض على الشاشة (3:4)‏</PresentationFormat>
  <Paragraphs>27</Paragraphs>
  <Slides>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سمة Office</vt:lpstr>
      <vt:lpstr>الموضوع التاسع</vt:lpstr>
      <vt:lpstr>محاور الموضوع:</vt:lpstr>
      <vt:lpstr>مقدمة عامة:</vt:lpstr>
      <vt:lpstr>أسباب نشأة الحكومات:</vt:lpstr>
      <vt:lpstr>تطور النظم السياسية في المجتمعات:</vt:lpstr>
      <vt:lpstr>الشريحة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الموضوع التاسع</dc:title>
  <dc:creator>Windows User</dc:creator>
  <cp:lastModifiedBy>Windows User</cp:lastModifiedBy>
  <cp:revision>2</cp:revision>
  <dcterms:created xsi:type="dcterms:W3CDTF">2012-01-13T10:35:23Z</dcterms:created>
  <dcterms:modified xsi:type="dcterms:W3CDTF">2012-12-27T19:15:29Z</dcterms:modified>
</cp:coreProperties>
</file>