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2" r:id="rId2"/>
    <p:sldMasterId id="2147483696" r:id="rId3"/>
    <p:sldMasterId id="2147483720" r:id="rId4"/>
    <p:sldMasterId id="2147483732" r:id="rId5"/>
    <p:sldMasterId id="2147483744" r:id="rId6"/>
    <p:sldMasterId id="2147483756" r:id="rId7"/>
  </p:sldMasterIdLst>
  <p:sldIdLst>
    <p:sldId id="313" r:id="rId8"/>
    <p:sldId id="293" r:id="rId9"/>
    <p:sldId id="302" r:id="rId10"/>
    <p:sldId id="294" r:id="rId11"/>
    <p:sldId id="295" r:id="rId12"/>
    <p:sldId id="288" r:id="rId13"/>
    <p:sldId id="289" r:id="rId14"/>
    <p:sldId id="290" r:id="rId15"/>
    <p:sldId id="291" r:id="rId16"/>
    <p:sldId id="292" r:id="rId17"/>
    <p:sldId id="308" r:id="rId18"/>
    <p:sldId id="309" r:id="rId19"/>
    <p:sldId id="310" r:id="rId20"/>
    <p:sldId id="311" r:id="rId21"/>
    <p:sldId id="315" r:id="rId22"/>
    <p:sldId id="263" r:id="rId23"/>
    <p:sldId id="265" r:id="rId24"/>
    <p:sldId id="266" r:id="rId25"/>
    <p:sldId id="267" r:id="rId26"/>
    <p:sldId id="264" r:id="rId27"/>
    <p:sldId id="258" r:id="rId28"/>
    <p:sldId id="268" r:id="rId29"/>
    <p:sldId id="260" r:id="rId30"/>
    <p:sldId id="269" r:id="rId31"/>
    <p:sldId id="271" r:id="rId32"/>
    <p:sldId id="270" r:id="rId33"/>
    <p:sldId id="273" r:id="rId34"/>
    <p:sldId id="316" r:id="rId35"/>
    <p:sldId id="278" r:id="rId36"/>
    <p:sldId id="279" r:id="rId37"/>
    <p:sldId id="280" r:id="rId38"/>
    <p:sldId id="312" r:id="rId39"/>
    <p:sldId id="282" r:id="rId40"/>
    <p:sldId id="283" r:id="rId41"/>
    <p:sldId id="284" r:id="rId42"/>
    <p:sldId id="304" r:id="rId43"/>
    <p:sldId id="286" r:id="rId44"/>
    <p:sldId id="287" r:id="rId45"/>
    <p:sldId id="317" r:id="rId46"/>
    <p:sldId id="314" r:id="rId4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660066"/>
    <a:srgbClr val="CC99FF"/>
    <a:srgbClr val="800000"/>
    <a:srgbClr val="FF9999"/>
    <a:srgbClr val="C80000"/>
    <a:srgbClr val="007434"/>
    <a:srgbClr val="6600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2" d="100"/>
          <a:sy n="62" d="100"/>
        </p:scale>
        <p:origin x="-36" y="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image" Target="../media/image42.jp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53102-0D4E-4D23-BB7F-F7AB6D944E31}" type="doc">
      <dgm:prSet loTypeId="urn:microsoft.com/office/officeart/2005/8/layout/hList9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085C3540-35B3-4FE9-B1D2-7C00983809A0}">
      <dgm:prSet phldrT="[نص]" custT="1"/>
      <dgm:spPr/>
      <dgm:t>
        <a:bodyPr/>
        <a:lstStyle/>
        <a:p>
          <a:pPr rtl="1"/>
          <a:r>
            <a:rPr lang="ar-SA" sz="2000" dirty="0" smtClean="0">
              <a:latin typeface="Times New Roman" pitchFamily="18" charset="0"/>
              <a:cs typeface="Times New Roman" pitchFamily="18" charset="0"/>
            </a:rPr>
            <a:t>ب-</a:t>
          </a:r>
          <a:endParaRPr lang="ar-SA" sz="2000" dirty="0">
            <a:latin typeface="Times New Roman" pitchFamily="18" charset="0"/>
            <a:cs typeface="Times New Roman" pitchFamily="18" charset="0"/>
          </a:endParaRPr>
        </a:p>
      </dgm:t>
    </dgm:pt>
    <dgm:pt modelId="{25D0FCA6-D872-4FAB-BFE5-85477F67507E}" type="parTrans" cxnId="{9BC145A4-B6E9-423C-B3A2-7CDDA0A59D77}">
      <dgm:prSet/>
      <dgm:spPr/>
      <dgm:t>
        <a:bodyPr/>
        <a:lstStyle/>
        <a:p>
          <a:pPr rtl="1"/>
          <a:endParaRPr lang="ar-SA"/>
        </a:p>
      </dgm:t>
    </dgm:pt>
    <dgm:pt modelId="{CAC27293-4118-45B9-AFFB-EF1B4CF1C45F}" type="sibTrans" cxnId="{9BC145A4-B6E9-423C-B3A2-7CDDA0A59D77}">
      <dgm:prSet/>
      <dgm:spPr/>
      <dgm:t>
        <a:bodyPr/>
        <a:lstStyle/>
        <a:p>
          <a:pPr rtl="1"/>
          <a:endParaRPr lang="ar-SA"/>
        </a:p>
      </dgm:t>
    </dgm:pt>
    <dgm:pt modelId="{45629943-D1C3-4F59-9A16-F8814A773E1F}">
      <dgm:prSet phldrT="[نص]"/>
      <dgm:spPr/>
      <dgm:t>
        <a:bodyPr/>
        <a:lstStyle/>
        <a:p>
          <a:pPr rtl="1"/>
          <a:r>
            <a:rPr lang="ar-SA" dirty="0" smtClean="0">
              <a:latin typeface="Times New Roman" pitchFamily="18" charset="0"/>
              <a:cs typeface="Times New Roman" pitchFamily="18" charset="0"/>
            </a:rPr>
            <a:t>فئة الأدوات التي لا تندرج تحت اسم الاختبارات </a:t>
          </a:r>
          <a:endParaRPr lang="ar-SA" dirty="0">
            <a:latin typeface="Times New Roman" pitchFamily="18" charset="0"/>
            <a:cs typeface="Times New Roman" pitchFamily="18" charset="0"/>
          </a:endParaRPr>
        </a:p>
      </dgm:t>
    </dgm:pt>
    <dgm:pt modelId="{0BAB27A5-40B9-4B45-9B2C-9018CC4CBF6B}" type="parTrans" cxnId="{0AC0DA94-90D5-45D5-A5D5-31AB95888613}">
      <dgm:prSet/>
      <dgm:spPr/>
      <dgm:t>
        <a:bodyPr/>
        <a:lstStyle/>
        <a:p>
          <a:pPr rtl="1"/>
          <a:endParaRPr lang="ar-SA"/>
        </a:p>
      </dgm:t>
    </dgm:pt>
    <dgm:pt modelId="{0DE74D74-9B08-45C0-A69F-A069C8ACC2A2}" type="sibTrans" cxnId="{0AC0DA94-90D5-45D5-A5D5-31AB95888613}">
      <dgm:prSet/>
      <dgm:spPr/>
      <dgm:t>
        <a:bodyPr/>
        <a:lstStyle/>
        <a:p>
          <a:pPr rtl="1"/>
          <a:endParaRPr lang="ar-SA"/>
        </a:p>
      </dgm:t>
    </dgm:pt>
    <dgm:pt modelId="{2D971C67-2211-4538-8893-5D684BC262FB}">
      <dgm:prSet phldrT="[نص]" custT="1"/>
      <dgm:spPr/>
      <dgm:t>
        <a:bodyPr/>
        <a:lstStyle/>
        <a:p>
          <a:pPr rtl="1"/>
          <a:r>
            <a:rPr lang="ar-SA" sz="2000" dirty="0" smtClean="0">
              <a:latin typeface="Times New Roman" pitchFamily="18" charset="0"/>
              <a:cs typeface="Times New Roman" pitchFamily="18" charset="0"/>
            </a:rPr>
            <a:t>أ-</a:t>
          </a:r>
          <a:endParaRPr lang="ar-SA" sz="2000" dirty="0">
            <a:latin typeface="Times New Roman" pitchFamily="18" charset="0"/>
            <a:cs typeface="Times New Roman" pitchFamily="18" charset="0"/>
          </a:endParaRPr>
        </a:p>
      </dgm:t>
    </dgm:pt>
    <dgm:pt modelId="{5E964B97-FAA3-41A0-8B06-99E014602A27}" type="parTrans" cxnId="{4C403D14-6FFA-4191-AEA8-435712BC8FF6}">
      <dgm:prSet/>
      <dgm:spPr/>
      <dgm:t>
        <a:bodyPr/>
        <a:lstStyle/>
        <a:p>
          <a:pPr rtl="1"/>
          <a:endParaRPr lang="ar-SA"/>
        </a:p>
      </dgm:t>
    </dgm:pt>
    <dgm:pt modelId="{F60DA861-8FA8-48DD-A0E4-275202FB46BC}" type="sibTrans" cxnId="{4C403D14-6FFA-4191-AEA8-435712BC8FF6}">
      <dgm:prSet/>
      <dgm:spPr/>
      <dgm:t>
        <a:bodyPr/>
        <a:lstStyle/>
        <a:p>
          <a:pPr rtl="1"/>
          <a:endParaRPr lang="ar-SA"/>
        </a:p>
      </dgm:t>
    </dgm:pt>
    <dgm:pt modelId="{847CFECC-A87A-4CE8-BFAC-04ED3F215810}">
      <dgm:prSet phldrT="[نص]"/>
      <dgm:spPr/>
      <dgm:t>
        <a:bodyPr/>
        <a:lstStyle/>
        <a:p>
          <a:pPr rtl="1"/>
          <a:r>
            <a:rPr lang="ar-SA" dirty="0" smtClean="0">
              <a:latin typeface="Times New Roman" pitchFamily="18" charset="0"/>
              <a:cs typeface="Times New Roman" pitchFamily="18" charset="0"/>
            </a:rPr>
            <a:t>فئة الأدوات التي تندرج تحت اسم الاختبارات</a:t>
          </a:r>
          <a:endParaRPr lang="ar-SA" dirty="0">
            <a:latin typeface="Times New Roman" pitchFamily="18" charset="0"/>
            <a:cs typeface="Times New Roman" pitchFamily="18" charset="0"/>
          </a:endParaRPr>
        </a:p>
      </dgm:t>
    </dgm:pt>
    <dgm:pt modelId="{CD88BD00-2F07-474A-9681-A98E49C4ACE1}" type="parTrans" cxnId="{EEADADF1-BA16-4FCB-AB8C-AFD5DF412465}">
      <dgm:prSet/>
      <dgm:spPr/>
      <dgm:t>
        <a:bodyPr/>
        <a:lstStyle/>
        <a:p>
          <a:pPr rtl="1"/>
          <a:endParaRPr lang="ar-SA"/>
        </a:p>
      </dgm:t>
    </dgm:pt>
    <dgm:pt modelId="{A3005AB3-813F-4C70-B9C6-31788416DB25}" type="sibTrans" cxnId="{EEADADF1-BA16-4FCB-AB8C-AFD5DF412465}">
      <dgm:prSet/>
      <dgm:spPr/>
      <dgm:t>
        <a:bodyPr/>
        <a:lstStyle/>
        <a:p>
          <a:pPr rtl="1"/>
          <a:endParaRPr lang="ar-SA"/>
        </a:p>
      </dgm:t>
    </dgm:pt>
    <dgm:pt modelId="{B9F47869-0EBB-4CE4-AEF2-CAAA260562DD}" type="pres">
      <dgm:prSet presAssocID="{C8953102-0D4E-4D23-BB7F-F7AB6D944E31}" presName="list" presStyleCnt="0">
        <dgm:presLayoutVars>
          <dgm:dir/>
          <dgm:animLvl val="lvl"/>
        </dgm:presLayoutVars>
      </dgm:prSet>
      <dgm:spPr/>
      <dgm:t>
        <a:bodyPr/>
        <a:lstStyle/>
        <a:p>
          <a:pPr rtl="1"/>
          <a:endParaRPr lang="ar-SA"/>
        </a:p>
      </dgm:t>
    </dgm:pt>
    <dgm:pt modelId="{40890FB1-70AD-4296-A2E9-98CF95121303}" type="pres">
      <dgm:prSet presAssocID="{085C3540-35B3-4FE9-B1D2-7C00983809A0}" presName="posSpace" presStyleCnt="0"/>
      <dgm:spPr/>
    </dgm:pt>
    <dgm:pt modelId="{7663E464-0C9B-4B4A-B1B1-CE41CFCCCF4E}" type="pres">
      <dgm:prSet presAssocID="{085C3540-35B3-4FE9-B1D2-7C00983809A0}" presName="vertFlow" presStyleCnt="0"/>
      <dgm:spPr/>
    </dgm:pt>
    <dgm:pt modelId="{C513F9E0-B2C9-4844-AA93-CC384A203F71}" type="pres">
      <dgm:prSet presAssocID="{085C3540-35B3-4FE9-B1D2-7C00983809A0}" presName="topSpace" presStyleCnt="0"/>
      <dgm:spPr/>
    </dgm:pt>
    <dgm:pt modelId="{F7DE3422-79CA-4628-8809-BBE706048576}" type="pres">
      <dgm:prSet presAssocID="{085C3540-35B3-4FE9-B1D2-7C00983809A0}" presName="firstComp" presStyleCnt="0"/>
      <dgm:spPr/>
    </dgm:pt>
    <dgm:pt modelId="{E3EA02C9-B05B-424E-840E-8C64D72A246C}" type="pres">
      <dgm:prSet presAssocID="{085C3540-35B3-4FE9-B1D2-7C00983809A0}" presName="firstChild" presStyleLbl="bgAccFollowNode1" presStyleIdx="0" presStyleCnt="2" custScaleY="172969"/>
      <dgm:spPr/>
      <dgm:t>
        <a:bodyPr/>
        <a:lstStyle/>
        <a:p>
          <a:pPr rtl="1"/>
          <a:endParaRPr lang="ar-SA"/>
        </a:p>
      </dgm:t>
    </dgm:pt>
    <dgm:pt modelId="{BF2D3EA3-6054-4A9B-B9CD-F3F173D6D75C}" type="pres">
      <dgm:prSet presAssocID="{085C3540-35B3-4FE9-B1D2-7C00983809A0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FB10339-710E-46CA-9DA2-7C83908897E0}" type="pres">
      <dgm:prSet presAssocID="{085C3540-35B3-4FE9-B1D2-7C00983809A0}" presName="negSpace" presStyleCnt="0"/>
      <dgm:spPr/>
    </dgm:pt>
    <dgm:pt modelId="{91B946E6-9B69-4EB6-80C2-064D15C7B8FC}" type="pres">
      <dgm:prSet presAssocID="{085C3540-35B3-4FE9-B1D2-7C00983809A0}" presName="circle" presStyleLbl="node1" presStyleIdx="0" presStyleCnt="2"/>
      <dgm:spPr/>
      <dgm:t>
        <a:bodyPr/>
        <a:lstStyle/>
        <a:p>
          <a:pPr rtl="1"/>
          <a:endParaRPr lang="ar-SA"/>
        </a:p>
      </dgm:t>
    </dgm:pt>
    <dgm:pt modelId="{CCDD5282-43E1-4A4D-ABF0-2B0E80D37A3C}" type="pres">
      <dgm:prSet presAssocID="{CAC27293-4118-45B9-AFFB-EF1B4CF1C45F}" presName="transSpace" presStyleCnt="0"/>
      <dgm:spPr/>
    </dgm:pt>
    <dgm:pt modelId="{38273E9D-5C31-4E56-B355-01F7C6ACB97D}" type="pres">
      <dgm:prSet presAssocID="{2D971C67-2211-4538-8893-5D684BC262FB}" presName="posSpace" presStyleCnt="0"/>
      <dgm:spPr/>
    </dgm:pt>
    <dgm:pt modelId="{532D0A5A-5EE6-49B7-87B4-FC8F3DC0137C}" type="pres">
      <dgm:prSet presAssocID="{2D971C67-2211-4538-8893-5D684BC262FB}" presName="vertFlow" presStyleCnt="0"/>
      <dgm:spPr/>
    </dgm:pt>
    <dgm:pt modelId="{7E547EA8-FDEA-492C-944B-C3B9DED35AF7}" type="pres">
      <dgm:prSet presAssocID="{2D971C67-2211-4538-8893-5D684BC262FB}" presName="topSpace" presStyleCnt="0"/>
      <dgm:spPr/>
    </dgm:pt>
    <dgm:pt modelId="{6D2AC078-C44D-4657-93F6-2248C69FB34D}" type="pres">
      <dgm:prSet presAssocID="{2D971C67-2211-4538-8893-5D684BC262FB}" presName="firstComp" presStyleCnt="0"/>
      <dgm:spPr/>
    </dgm:pt>
    <dgm:pt modelId="{5431F10B-890E-45CC-A01F-92ADDDB38F89}" type="pres">
      <dgm:prSet presAssocID="{2D971C67-2211-4538-8893-5D684BC262FB}" presName="firstChild" presStyleLbl="bgAccFollowNode1" presStyleIdx="1" presStyleCnt="2" custScaleY="172969" custLinFactNeighborY="2890"/>
      <dgm:spPr/>
      <dgm:t>
        <a:bodyPr/>
        <a:lstStyle/>
        <a:p>
          <a:pPr rtl="1"/>
          <a:endParaRPr lang="ar-SA"/>
        </a:p>
      </dgm:t>
    </dgm:pt>
    <dgm:pt modelId="{9C31932D-9705-41BA-80CC-AD46B6AC7FD1}" type="pres">
      <dgm:prSet presAssocID="{2D971C67-2211-4538-8893-5D684BC262FB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6DE2FC2-4FD7-42B3-97C2-4135CC055EE0}" type="pres">
      <dgm:prSet presAssocID="{2D971C67-2211-4538-8893-5D684BC262FB}" presName="negSpace" presStyleCnt="0"/>
      <dgm:spPr/>
    </dgm:pt>
    <dgm:pt modelId="{1665AD75-6A83-4C6B-BE16-7404AE7F5DB2}" type="pres">
      <dgm:prSet presAssocID="{2D971C67-2211-4538-8893-5D684BC262FB}" presName="circle" presStyleLbl="node1" presStyleIdx="1" presStyleCnt="2"/>
      <dgm:spPr/>
      <dgm:t>
        <a:bodyPr/>
        <a:lstStyle/>
        <a:p>
          <a:pPr rtl="1"/>
          <a:endParaRPr lang="ar-SA"/>
        </a:p>
      </dgm:t>
    </dgm:pt>
  </dgm:ptLst>
  <dgm:cxnLst>
    <dgm:cxn modelId="{EBA919B4-7F7C-471D-9C89-676D2C05B023}" type="presOf" srcId="{2D971C67-2211-4538-8893-5D684BC262FB}" destId="{1665AD75-6A83-4C6B-BE16-7404AE7F5DB2}" srcOrd="0" destOrd="0" presId="urn:microsoft.com/office/officeart/2005/8/layout/hList9"/>
    <dgm:cxn modelId="{B86BB247-BD0E-4161-9C04-6BEE331EE90E}" type="presOf" srcId="{847CFECC-A87A-4CE8-BFAC-04ED3F215810}" destId="{9C31932D-9705-41BA-80CC-AD46B6AC7FD1}" srcOrd="1" destOrd="0" presId="urn:microsoft.com/office/officeart/2005/8/layout/hList9"/>
    <dgm:cxn modelId="{CEA46EE5-475F-469D-A2E2-4168545EB39B}" type="presOf" srcId="{45629943-D1C3-4F59-9A16-F8814A773E1F}" destId="{E3EA02C9-B05B-424E-840E-8C64D72A246C}" srcOrd="0" destOrd="0" presId="urn:microsoft.com/office/officeart/2005/8/layout/hList9"/>
    <dgm:cxn modelId="{A8C15B1D-EE92-41AF-B56D-17056A63A7D5}" type="presOf" srcId="{45629943-D1C3-4F59-9A16-F8814A773E1F}" destId="{BF2D3EA3-6054-4A9B-B9CD-F3F173D6D75C}" srcOrd="1" destOrd="0" presId="urn:microsoft.com/office/officeart/2005/8/layout/hList9"/>
    <dgm:cxn modelId="{0AC0DA94-90D5-45D5-A5D5-31AB95888613}" srcId="{085C3540-35B3-4FE9-B1D2-7C00983809A0}" destId="{45629943-D1C3-4F59-9A16-F8814A773E1F}" srcOrd="0" destOrd="0" parTransId="{0BAB27A5-40B9-4B45-9B2C-9018CC4CBF6B}" sibTransId="{0DE74D74-9B08-45C0-A69F-A069C8ACC2A2}"/>
    <dgm:cxn modelId="{EEADADF1-BA16-4FCB-AB8C-AFD5DF412465}" srcId="{2D971C67-2211-4538-8893-5D684BC262FB}" destId="{847CFECC-A87A-4CE8-BFAC-04ED3F215810}" srcOrd="0" destOrd="0" parTransId="{CD88BD00-2F07-474A-9681-A98E49C4ACE1}" sibTransId="{A3005AB3-813F-4C70-B9C6-31788416DB25}"/>
    <dgm:cxn modelId="{8F5E9D99-25F2-46D2-A8C7-240EDE4F5EE6}" type="presOf" srcId="{847CFECC-A87A-4CE8-BFAC-04ED3F215810}" destId="{5431F10B-890E-45CC-A01F-92ADDDB38F89}" srcOrd="0" destOrd="0" presId="urn:microsoft.com/office/officeart/2005/8/layout/hList9"/>
    <dgm:cxn modelId="{4C403D14-6FFA-4191-AEA8-435712BC8FF6}" srcId="{C8953102-0D4E-4D23-BB7F-F7AB6D944E31}" destId="{2D971C67-2211-4538-8893-5D684BC262FB}" srcOrd="1" destOrd="0" parTransId="{5E964B97-FAA3-41A0-8B06-99E014602A27}" sibTransId="{F60DA861-8FA8-48DD-A0E4-275202FB46BC}"/>
    <dgm:cxn modelId="{B387BF08-B054-4175-A0F9-30A4F4C46AC0}" type="presOf" srcId="{085C3540-35B3-4FE9-B1D2-7C00983809A0}" destId="{91B946E6-9B69-4EB6-80C2-064D15C7B8FC}" srcOrd="0" destOrd="0" presId="urn:microsoft.com/office/officeart/2005/8/layout/hList9"/>
    <dgm:cxn modelId="{9BC145A4-B6E9-423C-B3A2-7CDDA0A59D77}" srcId="{C8953102-0D4E-4D23-BB7F-F7AB6D944E31}" destId="{085C3540-35B3-4FE9-B1D2-7C00983809A0}" srcOrd="0" destOrd="0" parTransId="{25D0FCA6-D872-4FAB-BFE5-85477F67507E}" sibTransId="{CAC27293-4118-45B9-AFFB-EF1B4CF1C45F}"/>
    <dgm:cxn modelId="{78F761F3-E47A-4346-9EEF-E2B03BFA850D}" type="presOf" srcId="{C8953102-0D4E-4D23-BB7F-F7AB6D944E31}" destId="{B9F47869-0EBB-4CE4-AEF2-CAAA260562DD}" srcOrd="0" destOrd="0" presId="urn:microsoft.com/office/officeart/2005/8/layout/hList9"/>
    <dgm:cxn modelId="{3A5018F5-376B-40D4-ADBF-4263563A9AA6}" type="presParOf" srcId="{B9F47869-0EBB-4CE4-AEF2-CAAA260562DD}" destId="{40890FB1-70AD-4296-A2E9-98CF95121303}" srcOrd="0" destOrd="0" presId="urn:microsoft.com/office/officeart/2005/8/layout/hList9"/>
    <dgm:cxn modelId="{0B4DA9A1-D452-481B-B4AA-0077AD488B50}" type="presParOf" srcId="{B9F47869-0EBB-4CE4-AEF2-CAAA260562DD}" destId="{7663E464-0C9B-4B4A-B1B1-CE41CFCCCF4E}" srcOrd="1" destOrd="0" presId="urn:microsoft.com/office/officeart/2005/8/layout/hList9"/>
    <dgm:cxn modelId="{491442CD-167C-4766-9142-880F74B4AB69}" type="presParOf" srcId="{7663E464-0C9B-4B4A-B1B1-CE41CFCCCF4E}" destId="{C513F9E0-B2C9-4844-AA93-CC384A203F71}" srcOrd="0" destOrd="0" presId="urn:microsoft.com/office/officeart/2005/8/layout/hList9"/>
    <dgm:cxn modelId="{BE1FFDB4-7FB2-4F94-A493-6BB769E03D46}" type="presParOf" srcId="{7663E464-0C9B-4B4A-B1B1-CE41CFCCCF4E}" destId="{F7DE3422-79CA-4628-8809-BBE706048576}" srcOrd="1" destOrd="0" presId="urn:microsoft.com/office/officeart/2005/8/layout/hList9"/>
    <dgm:cxn modelId="{503656D9-CF3E-411D-99B4-58E714FCEEF4}" type="presParOf" srcId="{F7DE3422-79CA-4628-8809-BBE706048576}" destId="{E3EA02C9-B05B-424E-840E-8C64D72A246C}" srcOrd="0" destOrd="0" presId="urn:microsoft.com/office/officeart/2005/8/layout/hList9"/>
    <dgm:cxn modelId="{C46DA621-37D2-438E-B4E7-B2478F1D09D3}" type="presParOf" srcId="{F7DE3422-79CA-4628-8809-BBE706048576}" destId="{BF2D3EA3-6054-4A9B-B9CD-F3F173D6D75C}" srcOrd="1" destOrd="0" presId="urn:microsoft.com/office/officeart/2005/8/layout/hList9"/>
    <dgm:cxn modelId="{DAB4C12E-06B4-4F16-9ED5-541DA93E09F0}" type="presParOf" srcId="{B9F47869-0EBB-4CE4-AEF2-CAAA260562DD}" destId="{6FB10339-710E-46CA-9DA2-7C83908897E0}" srcOrd="2" destOrd="0" presId="urn:microsoft.com/office/officeart/2005/8/layout/hList9"/>
    <dgm:cxn modelId="{43D17144-DCE5-420E-AF5F-CAB2CB216608}" type="presParOf" srcId="{B9F47869-0EBB-4CE4-AEF2-CAAA260562DD}" destId="{91B946E6-9B69-4EB6-80C2-064D15C7B8FC}" srcOrd="3" destOrd="0" presId="urn:microsoft.com/office/officeart/2005/8/layout/hList9"/>
    <dgm:cxn modelId="{0095D0CF-88B9-4ABA-A369-0FF851A306C5}" type="presParOf" srcId="{B9F47869-0EBB-4CE4-AEF2-CAAA260562DD}" destId="{CCDD5282-43E1-4A4D-ABF0-2B0E80D37A3C}" srcOrd="4" destOrd="0" presId="urn:microsoft.com/office/officeart/2005/8/layout/hList9"/>
    <dgm:cxn modelId="{CB1FDAE8-042F-4A9C-9B6B-95B32B93351B}" type="presParOf" srcId="{B9F47869-0EBB-4CE4-AEF2-CAAA260562DD}" destId="{38273E9D-5C31-4E56-B355-01F7C6ACB97D}" srcOrd="5" destOrd="0" presId="urn:microsoft.com/office/officeart/2005/8/layout/hList9"/>
    <dgm:cxn modelId="{87C7D78E-308F-4C81-B09D-E385C4721E28}" type="presParOf" srcId="{B9F47869-0EBB-4CE4-AEF2-CAAA260562DD}" destId="{532D0A5A-5EE6-49B7-87B4-FC8F3DC0137C}" srcOrd="6" destOrd="0" presId="urn:microsoft.com/office/officeart/2005/8/layout/hList9"/>
    <dgm:cxn modelId="{0B10D7C7-26C4-4767-97B8-719C664381C8}" type="presParOf" srcId="{532D0A5A-5EE6-49B7-87B4-FC8F3DC0137C}" destId="{7E547EA8-FDEA-492C-944B-C3B9DED35AF7}" srcOrd="0" destOrd="0" presId="urn:microsoft.com/office/officeart/2005/8/layout/hList9"/>
    <dgm:cxn modelId="{3A5D1ABA-2F70-4011-88D9-54AB40F86987}" type="presParOf" srcId="{532D0A5A-5EE6-49B7-87B4-FC8F3DC0137C}" destId="{6D2AC078-C44D-4657-93F6-2248C69FB34D}" srcOrd="1" destOrd="0" presId="urn:microsoft.com/office/officeart/2005/8/layout/hList9"/>
    <dgm:cxn modelId="{1026F6FF-B5B4-4FB1-AEEC-FE4EC2D8F171}" type="presParOf" srcId="{6D2AC078-C44D-4657-93F6-2248C69FB34D}" destId="{5431F10B-890E-45CC-A01F-92ADDDB38F89}" srcOrd="0" destOrd="0" presId="urn:microsoft.com/office/officeart/2005/8/layout/hList9"/>
    <dgm:cxn modelId="{5E67427C-E04A-4C23-9D73-569AD0CF5AFD}" type="presParOf" srcId="{6D2AC078-C44D-4657-93F6-2248C69FB34D}" destId="{9C31932D-9705-41BA-80CC-AD46B6AC7FD1}" srcOrd="1" destOrd="0" presId="urn:microsoft.com/office/officeart/2005/8/layout/hList9"/>
    <dgm:cxn modelId="{B5465004-A8E8-4FE1-AFEB-4B16411888EF}" type="presParOf" srcId="{B9F47869-0EBB-4CE4-AEF2-CAAA260562DD}" destId="{D6DE2FC2-4FD7-42B3-97C2-4135CC055EE0}" srcOrd="7" destOrd="0" presId="urn:microsoft.com/office/officeart/2005/8/layout/hList9"/>
    <dgm:cxn modelId="{1DD0AE47-8913-4264-882D-13AD582A3EDF}" type="presParOf" srcId="{B9F47869-0EBB-4CE4-AEF2-CAAA260562DD}" destId="{1665AD75-6A83-4C6B-BE16-7404AE7F5DB2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6414A4-8278-4E94-8DE6-86A81738CEBF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</dgm:pt>
    <dgm:pt modelId="{0214EEBF-BEAC-4048-88F0-582716C67585}">
      <dgm:prSet phldrT="[نص]" custT="1"/>
      <dgm:spPr/>
      <dgm:t>
        <a:bodyPr/>
        <a:lstStyle/>
        <a:p>
          <a:pPr rtl="1"/>
          <a:r>
            <a:rPr lang="ar-SA" sz="2400" b="1" dirty="0" smtClean="0">
              <a:latin typeface="Times New Roman" pitchFamily="18" charset="0"/>
              <a:cs typeface="Times New Roman" pitchFamily="18" charset="0"/>
            </a:rPr>
            <a:t>سلالم التقدير </a:t>
          </a:r>
          <a:endParaRPr lang="ar-SA" sz="2400" b="1" dirty="0">
            <a:latin typeface="Times New Roman" pitchFamily="18" charset="0"/>
            <a:cs typeface="Times New Roman" pitchFamily="18" charset="0"/>
          </a:endParaRPr>
        </a:p>
      </dgm:t>
    </dgm:pt>
    <dgm:pt modelId="{DB07CF56-8FCB-4E90-A395-355E85908EFE}" type="parTrans" cxnId="{C26DFEA8-DE9A-4FBB-9CF2-5486DCDC3B1C}">
      <dgm:prSet/>
      <dgm:spPr/>
      <dgm:t>
        <a:bodyPr/>
        <a:lstStyle/>
        <a:p>
          <a:pPr rtl="1"/>
          <a:endParaRPr lang="ar-SA"/>
        </a:p>
      </dgm:t>
    </dgm:pt>
    <dgm:pt modelId="{C965234E-6392-4DA6-AE95-2FC542C84EC6}" type="sibTrans" cxnId="{C26DFEA8-DE9A-4FBB-9CF2-5486DCDC3B1C}">
      <dgm:prSet/>
      <dgm:spPr/>
      <dgm:t>
        <a:bodyPr/>
        <a:lstStyle/>
        <a:p>
          <a:pPr rtl="1"/>
          <a:endParaRPr lang="ar-SA"/>
        </a:p>
      </dgm:t>
    </dgm:pt>
    <dgm:pt modelId="{124ECC88-CF7B-4D95-BF9A-7522B7D76177}">
      <dgm:prSet phldrT="[نص]" custT="1"/>
      <dgm:spPr/>
      <dgm:t>
        <a:bodyPr/>
        <a:lstStyle/>
        <a:p>
          <a:pPr rtl="1"/>
          <a:r>
            <a:rPr lang="ar-SA" sz="2400" b="1" dirty="0" smtClean="0">
              <a:latin typeface="Times New Roman" pitchFamily="18" charset="0"/>
              <a:cs typeface="Times New Roman" pitchFamily="18" charset="0"/>
            </a:rPr>
            <a:t>قوائم الشطب</a:t>
          </a:r>
          <a:endParaRPr lang="ar-SA" sz="2400" b="1" dirty="0">
            <a:latin typeface="Times New Roman" pitchFamily="18" charset="0"/>
            <a:cs typeface="Times New Roman" pitchFamily="18" charset="0"/>
          </a:endParaRPr>
        </a:p>
      </dgm:t>
    </dgm:pt>
    <dgm:pt modelId="{4DBD584F-981F-4FA4-8A78-57DF16584C17}" type="parTrans" cxnId="{80F1CDAF-4A44-4DC5-B26C-F934AA4C8D60}">
      <dgm:prSet/>
      <dgm:spPr/>
      <dgm:t>
        <a:bodyPr/>
        <a:lstStyle/>
        <a:p>
          <a:pPr rtl="1"/>
          <a:endParaRPr lang="ar-SA"/>
        </a:p>
      </dgm:t>
    </dgm:pt>
    <dgm:pt modelId="{F324082E-4B6D-4B78-81F7-F4347C91B21A}" type="sibTrans" cxnId="{80F1CDAF-4A44-4DC5-B26C-F934AA4C8D60}">
      <dgm:prSet/>
      <dgm:spPr/>
      <dgm:t>
        <a:bodyPr/>
        <a:lstStyle/>
        <a:p>
          <a:pPr rtl="1"/>
          <a:endParaRPr lang="ar-SA"/>
        </a:p>
      </dgm:t>
    </dgm:pt>
    <dgm:pt modelId="{3603BA29-CE86-4CD2-A66A-B9CB95CF90A2}">
      <dgm:prSet phldrT="[نص]" custT="1"/>
      <dgm:spPr/>
      <dgm:t>
        <a:bodyPr/>
        <a:lstStyle/>
        <a:p>
          <a:pPr rtl="1"/>
          <a:r>
            <a:rPr lang="ar-SA" sz="2400" b="1" dirty="0" smtClean="0">
              <a:latin typeface="Times New Roman" pitchFamily="18" charset="0"/>
              <a:cs typeface="Times New Roman" pitchFamily="18" charset="0"/>
            </a:rPr>
            <a:t>السجلات القصصية </a:t>
          </a:r>
          <a:endParaRPr lang="ar-SA" sz="2400" dirty="0">
            <a:latin typeface="Times New Roman" pitchFamily="18" charset="0"/>
            <a:cs typeface="Times New Roman" pitchFamily="18" charset="0"/>
          </a:endParaRPr>
        </a:p>
      </dgm:t>
    </dgm:pt>
    <dgm:pt modelId="{DAF064A0-7DAA-44AF-AE4C-08E78B7F71D4}" type="parTrans" cxnId="{6E3DA458-A5E5-476C-9E0A-A4B178CDF77C}">
      <dgm:prSet/>
      <dgm:spPr/>
      <dgm:t>
        <a:bodyPr/>
        <a:lstStyle/>
        <a:p>
          <a:pPr rtl="1"/>
          <a:endParaRPr lang="ar-SA"/>
        </a:p>
      </dgm:t>
    </dgm:pt>
    <dgm:pt modelId="{F6AAEEE2-39F3-4973-90BA-A4FB4E777E85}" type="sibTrans" cxnId="{6E3DA458-A5E5-476C-9E0A-A4B178CDF77C}">
      <dgm:prSet/>
      <dgm:spPr/>
      <dgm:t>
        <a:bodyPr/>
        <a:lstStyle/>
        <a:p>
          <a:pPr rtl="1"/>
          <a:endParaRPr lang="ar-SA"/>
        </a:p>
      </dgm:t>
    </dgm:pt>
    <dgm:pt modelId="{3B7EDE72-C39E-4D46-8D92-3B0B2A4759A2}">
      <dgm:prSet custT="1"/>
      <dgm:spPr/>
      <dgm:t>
        <a:bodyPr/>
        <a:lstStyle/>
        <a:p>
          <a:pPr rtl="1"/>
          <a:r>
            <a:rPr lang="ar-SA" sz="2400" b="1" dirty="0" smtClean="0">
              <a:latin typeface="Times New Roman" pitchFamily="18" charset="0"/>
              <a:cs typeface="Times New Roman" pitchFamily="18" charset="0"/>
            </a:rPr>
            <a:t>مقاييس العلاقات الاجتماعية </a:t>
          </a:r>
          <a:r>
            <a:rPr lang="ar-SA" sz="18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ar-SA" sz="1800" b="1" dirty="0" err="1" smtClean="0">
              <a:latin typeface="Times New Roman" pitchFamily="18" charset="0"/>
              <a:cs typeface="Times New Roman" pitchFamily="18" charset="0"/>
            </a:rPr>
            <a:t>السوسيومترات</a:t>
          </a:r>
          <a:r>
            <a:rPr lang="ar-SA" sz="1800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ar-SA" sz="1800" b="1" dirty="0">
            <a:latin typeface="Times New Roman" pitchFamily="18" charset="0"/>
            <a:cs typeface="Times New Roman" pitchFamily="18" charset="0"/>
          </a:endParaRPr>
        </a:p>
      </dgm:t>
    </dgm:pt>
    <dgm:pt modelId="{9E903112-F16F-496A-BE81-CA42EBACF030}" type="parTrans" cxnId="{06F900E9-DB34-40BD-A709-FCECB8114DC2}">
      <dgm:prSet/>
      <dgm:spPr/>
      <dgm:t>
        <a:bodyPr/>
        <a:lstStyle/>
        <a:p>
          <a:pPr rtl="1"/>
          <a:endParaRPr lang="ar-SA"/>
        </a:p>
      </dgm:t>
    </dgm:pt>
    <dgm:pt modelId="{DC5E7654-E4A1-4D76-8F00-5703CBB2589C}" type="sibTrans" cxnId="{06F900E9-DB34-40BD-A709-FCECB8114DC2}">
      <dgm:prSet/>
      <dgm:spPr/>
      <dgm:t>
        <a:bodyPr/>
        <a:lstStyle/>
        <a:p>
          <a:pPr rtl="1"/>
          <a:endParaRPr lang="ar-SA"/>
        </a:p>
      </dgm:t>
    </dgm:pt>
    <dgm:pt modelId="{BB896492-AB8E-4D0F-AF10-AC8F5A0453A7}">
      <dgm:prSet custT="1"/>
      <dgm:spPr/>
      <dgm:t>
        <a:bodyPr/>
        <a:lstStyle/>
        <a:p>
          <a:pPr rtl="1"/>
          <a:r>
            <a:rPr lang="ar-SA" sz="2400" b="1" dirty="0" smtClean="0">
              <a:latin typeface="Times New Roman" pitchFamily="18" charset="0"/>
              <a:cs typeface="Times New Roman" pitchFamily="18" charset="0"/>
            </a:rPr>
            <a:t>الأدوات </a:t>
          </a:r>
          <a:r>
            <a:rPr lang="ar-SA" sz="2400" b="1" dirty="0" err="1" smtClean="0">
              <a:latin typeface="Times New Roman" pitchFamily="18" charset="0"/>
              <a:cs typeface="Times New Roman" pitchFamily="18" charset="0"/>
            </a:rPr>
            <a:t>الإسقاطية</a:t>
          </a:r>
          <a:endParaRPr lang="ar-SA" sz="2400" b="1" dirty="0">
            <a:latin typeface="Times New Roman" pitchFamily="18" charset="0"/>
            <a:cs typeface="Times New Roman" pitchFamily="18" charset="0"/>
          </a:endParaRPr>
        </a:p>
      </dgm:t>
    </dgm:pt>
    <dgm:pt modelId="{8D0F4A6F-4346-453C-B056-C1FEBEC8C8AA}" type="parTrans" cxnId="{25FE936C-2BB3-497B-82E8-CC30711410B2}">
      <dgm:prSet/>
      <dgm:spPr/>
      <dgm:t>
        <a:bodyPr/>
        <a:lstStyle/>
        <a:p>
          <a:pPr rtl="1"/>
          <a:endParaRPr lang="ar-SA"/>
        </a:p>
      </dgm:t>
    </dgm:pt>
    <dgm:pt modelId="{4434C2F8-D763-4E05-B7F3-6D6223BD0FF3}" type="sibTrans" cxnId="{25FE936C-2BB3-497B-82E8-CC30711410B2}">
      <dgm:prSet/>
      <dgm:spPr/>
      <dgm:t>
        <a:bodyPr/>
        <a:lstStyle/>
        <a:p>
          <a:pPr rtl="1"/>
          <a:endParaRPr lang="ar-SA"/>
        </a:p>
      </dgm:t>
    </dgm:pt>
    <dgm:pt modelId="{AD953DAA-5895-445B-8D07-4CD6A76AAF32}" type="pres">
      <dgm:prSet presAssocID="{1C6414A4-8278-4E94-8DE6-86A81738CEBF}" presName="Name0" presStyleCnt="0">
        <dgm:presLayoutVars>
          <dgm:dir/>
          <dgm:resizeHandles val="exact"/>
        </dgm:presLayoutVars>
      </dgm:prSet>
      <dgm:spPr/>
    </dgm:pt>
    <dgm:pt modelId="{75EC9726-D243-4E0A-A1B4-8E8460D6870C}" type="pres">
      <dgm:prSet presAssocID="{1C6414A4-8278-4E94-8DE6-86A81738CEBF}" presName="fgShape" presStyleLbl="fgShp" presStyleIdx="0" presStyleCnt="1"/>
      <dgm:spPr/>
    </dgm:pt>
    <dgm:pt modelId="{61D9F0AB-DF02-4438-B721-DFE32248DD19}" type="pres">
      <dgm:prSet presAssocID="{1C6414A4-8278-4E94-8DE6-86A81738CEBF}" presName="linComp" presStyleCnt="0"/>
      <dgm:spPr/>
    </dgm:pt>
    <dgm:pt modelId="{AFE70C4C-6286-454E-98C2-4F400488F650}" type="pres">
      <dgm:prSet presAssocID="{BB896492-AB8E-4D0F-AF10-AC8F5A0453A7}" presName="compNode" presStyleCnt="0"/>
      <dgm:spPr/>
    </dgm:pt>
    <dgm:pt modelId="{B5D69F12-3309-43CE-B6A3-D756175440CB}" type="pres">
      <dgm:prSet presAssocID="{BB896492-AB8E-4D0F-AF10-AC8F5A0453A7}" presName="bkgdShape" presStyleLbl="node1" presStyleIdx="0" presStyleCnt="5"/>
      <dgm:spPr/>
      <dgm:t>
        <a:bodyPr/>
        <a:lstStyle/>
        <a:p>
          <a:pPr rtl="1"/>
          <a:endParaRPr lang="ar-SA"/>
        </a:p>
      </dgm:t>
    </dgm:pt>
    <dgm:pt modelId="{C78DE467-BE36-4916-BE8B-22F62C38B9B5}" type="pres">
      <dgm:prSet presAssocID="{BB896492-AB8E-4D0F-AF10-AC8F5A0453A7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E8F78BE-5D81-4B12-AF25-BBA1B3B18B41}" type="pres">
      <dgm:prSet presAssocID="{BB896492-AB8E-4D0F-AF10-AC8F5A0453A7}" presName="invisiNode" presStyleLbl="node1" presStyleIdx="0" presStyleCnt="5"/>
      <dgm:spPr/>
    </dgm:pt>
    <dgm:pt modelId="{0F19AB80-BFA2-4EE8-91B9-DA9F27092730}" type="pres">
      <dgm:prSet presAssocID="{BB896492-AB8E-4D0F-AF10-AC8F5A0453A7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23DA00B5-D4D0-4648-BEC9-E0BC90ADE2AA}" type="pres">
      <dgm:prSet presAssocID="{4434C2F8-D763-4E05-B7F3-6D6223BD0FF3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2928591D-2D5F-41B1-94CA-74298A8A09C3}" type="pres">
      <dgm:prSet presAssocID="{3B7EDE72-C39E-4D46-8D92-3B0B2A4759A2}" presName="compNode" presStyleCnt="0"/>
      <dgm:spPr/>
    </dgm:pt>
    <dgm:pt modelId="{6F619E6C-1D14-4047-81BF-F453E4F8BBE9}" type="pres">
      <dgm:prSet presAssocID="{3B7EDE72-C39E-4D46-8D92-3B0B2A4759A2}" presName="bkgdShape" presStyleLbl="node1" presStyleIdx="1" presStyleCnt="5"/>
      <dgm:spPr/>
      <dgm:t>
        <a:bodyPr/>
        <a:lstStyle/>
        <a:p>
          <a:pPr rtl="1"/>
          <a:endParaRPr lang="ar-SA"/>
        </a:p>
      </dgm:t>
    </dgm:pt>
    <dgm:pt modelId="{9BF4A4EF-8D81-4587-B38B-7EA0096AAD79}" type="pres">
      <dgm:prSet presAssocID="{3B7EDE72-C39E-4D46-8D92-3B0B2A4759A2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89B4DB7-B7B5-4B76-BA89-E520C54D94C4}" type="pres">
      <dgm:prSet presAssocID="{3B7EDE72-C39E-4D46-8D92-3B0B2A4759A2}" presName="invisiNode" presStyleLbl="node1" presStyleIdx="1" presStyleCnt="5"/>
      <dgm:spPr/>
    </dgm:pt>
    <dgm:pt modelId="{81E39669-B88E-4278-92A8-693BE1AF87A1}" type="pres">
      <dgm:prSet presAssocID="{3B7EDE72-C39E-4D46-8D92-3B0B2A4759A2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</dgm:pt>
    <dgm:pt modelId="{BD06B6FB-0B08-476D-BDBD-52895D2C003E}" type="pres">
      <dgm:prSet presAssocID="{DC5E7654-E4A1-4D76-8F00-5703CBB2589C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DEF8E74C-5511-49B9-B793-379D5C22B546}" type="pres">
      <dgm:prSet presAssocID="{0214EEBF-BEAC-4048-88F0-582716C67585}" presName="compNode" presStyleCnt="0"/>
      <dgm:spPr/>
    </dgm:pt>
    <dgm:pt modelId="{057153AB-FBDB-46E3-951D-4DACAA65B08A}" type="pres">
      <dgm:prSet presAssocID="{0214EEBF-BEAC-4048-88F0-582716C67585}" presName="bkgdShape" presStyleLbl="node1" presStyleIdx="2" presStyleCnt="5"/>
      <dgm:spPr/>
      <dgm:t>
        <a:bodyPr/>
        <a:lstStyle/>
        <a:p>
          <a:pPr rtl="1"/>
          <a:endParaRPr lang="ar-SA"/>
        </a:p>
      </dgm:t>
    </dgm:pt>
    <dgm:pt modelId="{DF9E2029-B5AC-4C08-AD85-EDDAA78D6765}" type="pres">
      <dgm:prSet presAssocID="{0214EEBF-BEAC-4048-88F0-582716C67585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B460BE0-537E-4C99-8E85-CE1FA42EA40F}" type="pres">
      <dgm:prSet presAssocID="{0214EEBF-BEAC-4048-88F0-582716C67585}" presName="invisiNode" presStyleLbl="node1" presStyleIdx="2" presStyleCnt="5"/>
      <dgm:spPr/>
    </dgm:pt>
    <dgm:pt modelId="{3952DB1D-965C-4254-A45B-A6F2CE15DC10}" type="pres">
      <dgm:prSet presAssocID="{0214EEBF-BEAC-4048-88F0-582716C67585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9157910F-16A6-433A-A031-C7E83514612B}" type="pres">
      <dgm:prSet presAssocID="{C965234E-6392-4DA6-AE95-2FC542C84EC6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83694D6F-65D9-40C0-B3A4-CBC76DB54A73}" type="pres">
      <dgm:prSet presAssocID="{124ECC88-CF7B-4D95-BF9A-7522B7D76177}" presName="compNode" presStyleCnt="0"/>
      <dgm:spPr/>
    </dgm:pt>
    <dgm:pt modelId="{1E8B261F-D3CB-40FB-96E8-EC279069C254}" type="pres">
      <dgm:prSet presAssocID="{124ECC88-CF7B-4D95-BF9A-7522B7D76177}" presName="bkgdShape" presStyleLbl="node1" presStyleIdx="3" presStyleCnt="5"/>
      <dgm:spPr/>
      <dgm:t>
        <a:bodyPr/>
        <a:lstStyle/>
        <a:p>
          <a:pPr rtl="1"/>
          <a:endParaRPr lang="ar-SA"/>
        </a:p>
      </dgm:t>
    </dgm:pt>
    <dgm:pt modelId="{A3E336B5-6176-4BD2-BAAC-B0E4D5FE6F4F}" type="pres">
      <dgm:prSet presAssocID="{124ECC88-CF7B-4D95-BF9A-7522B7D76177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91C494D-7E5E-4D71-98FB-E5AACB92E02D}" type="pres">
      <dgm:prSet presAssocID="{124ECC88-CF7B-4D95-BF9A-7522B7D76177}" presName="invisiNode" presStyleLbl="node1" presStyleIdx="3" presStyleCnt="5"/>
      <dgm:spPr/>
    </dgm:pt>
    <dgm:pt modelId="{9FE9ACED-7C38-4BB7-851B-8E23209FE742}" type="pres">
      <dgm:prSet presAssocID="{124ECC88-CF7B-4D95-BF9A-7522B7D76177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199BD140-AED5-445E-9ACF-5F4E58FEC4BB}" type="pres">
      <dgm:prSet presAssocID="{F324082E-4B6D-4B78-81F7-F4347C91B21A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E23310C4-8BEA-4A0F-B70A-2C43DD5C9B8D}" type="pres">
      <dgm:prSet presAssocID="{3603BA29-CE86-4CD2-A66A-B9CB95CF90A2}" presName="compNode" presStyleCnt="0"/>
      <dgm:spPr/>
    </dgm:pt>
    <dgm:pt modelId="{B6DA5DA0-4CBC-4134-BE1B-789D501ED9D9}" type="pres">
      <dgm:prSet presAssocID="{3603BA29-CE86-4CD2-A66A-B9CB95CF90A2}" presName="bkgdShape" presStyleLbl="node1" presStyleIdx="4" presStyleCnt="5"/>
      <dgm:spPr/>
      <dgm:t>
        <a:bodyPr/>
        <a:lstStyle/>
        <a:p>
          <a:pPr rtl="1"/>
          <a:endParaRPr lang="ar-SA"/>
        </a:p>
      </dgm:t>
    </dgm:pt>
    <dgm:pt modelId="{E6999684-7E8A-47BD-A828-1A866AA6F0FC}" type="pres">
      <dgm:prSet presAssocID="{3603BA29-CE86-4CD2-A66A-B9CB95CF90A2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B352827-7647-49B5-ADBB-CD3922C2B594}" type="pres">
      <dgm:prSet presAssocID="{3603BA29-CE86-4CD2-A66A-B9CB95CF90A2}" presName="invisiNode" presStyleLbl="node1" presStyleIdx="4" presStyleCnt="5"/>
      <dgm:spPr/>
    </dgm:pt>
    <dgm:pt modelId="{264A6F8F-B566-4DFB-89B2-62604FDF77C1}" type="pres">
      <dgm:prSet presAssocID="{3603BA29-CE86-4CD2-A66A-B9CB95CF90A2}" presName="imagNode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8000" b="-28000"/>
          </a:stretch>
        </a:blipFill>
      </dgm:spPr>
      <dgm:t>
        <a:bodyPr/>
        <a:lstStyle/>
        <a:p>
          <a:pPr rtl="1"/>
          <a:endParaRPr lang="ar-SA"/>
        </a:p>
      </dgm:t>
    </dgm:pt>
  </dgm:ptLst>
  <dgm:cxnLst>
    <dgm:cxn modelId="{FA00FDC8-94EB-4D78-9C51-CD6935F732E1}" type="presOf" srcId="{3603BA29-CE86-4CD2-A66A-B9CB95CF90A2}" destId="{E6999684-7E8A-47BD-A828-1A866AA6F0FC}" srcOrd="1" destOrd="0" presId="urn:microsoft.com/office/officeart/2005/8/layout/hList7"/>
    <dgm:cxn modelId="{6F29B631-4483-444D-B92D-BBBE76F2D776}" type="presOf" srcId="{C965234E-6392-4DA6-AE95-2FC542C84EC6}" destId="{9157910F-16A6-433A-A031-C7E83514612B}" srcOrd="0" destOrd="0" presId="urn:microsoft.com/office/officeart/2005/8/layout/hList7"/>
    <dgm:cxn modelId="{80F1CDAF-4A44-4DC5-B26C-F934AA4C8D60}" srcId="{1C6414A4-8278-4E94-8DE6-86A81738CEBF}" destId="{124ECC88-CF7B-4D95-BF9A-7522B7D76177}" srcOrd="3" destOrd="0" parTransId="{4DBD584F-981F-4FA4-8A78-57DF16584C17}" sibTransId="{F324082E-4B6D-4B78-81F7-F4347C91B21A}"/>
    <dgm:cxn modelId="{BF4EFBAE-5E61-4105-9413-E266A4CCD37B}" type="presOf" srcId="{4434C2F8-D763-4E05-B7F3-6D6223BD0FF3}" destId="{23DA00B5-D4D0-4648-BEC9-E0BC90ADE2AA}" srcOrd="0" destOrd="0" presId="urn:microsoft.com/office/officeart/2005/8/layout/hList7"/>
    <dgm:cxn modelId="{62ADBFF2-366C-4F44-900B-89910F711A13}" type="presOf" srcId="{3603BA29-CE86-4CD2-A66A-B9CB95CF90A2}" destId="{B6DA5DA0-4CBC-4134-BE1B-789D501ED9D9}" srcOrd="0" destOrd="0" presId="urn:microsoft.com/office/officeart/2005/8/layout/hList7"/>
    <dgm:cxn modelId="{5BF87A87-0637-44FC-80DB-C2A64BA0A8B6}" type="presOf" srcId="{124ECC88-CF7B-4D95-BF9A-7522B7D76177}" destId="{A3E336B5-6176-4BD2-BAAC-B0E4D5FE6F4F}" srcOrd="1" destOrd="0" presId="urn:microsoft.com/office/officeart/2005/8/layout/hList7"/>
    <dgm:cxn modelId="{3E1AF438-29B2-4694-AE56-341695B5D1EA}" type="presOf" srcId="{0214EEBF-BEAC-4048-88F0-582716C67585}" destId="{057153AB-FBDB-46E3-951D-4DACAA65B08A}" srcOrd="0" destOrd="0" presId="urn:microsoft.com/office/officeart/2005/8/layout/hList7"/>
    <dgm:cxn modelId="{A822166A-4B7F-4F5A-BF1A-08690B630ED3}" type="presOf" srcId="{DC5E7654-E4A1-4D76-8F00-5703CBB2589C}" destId="{BD06B6FB-0B08-476D-BDBD-52895D2C003E}" srcOrd="0" destOrd="0" presId="urn:microsoft.com/office/officeart/2005/8/layout/hList7"/>
    <dgm:cxn modelId="{EC7B82D9-2C87-486B-B6ED-9FF839F55BC1}" type="presOf" srcId="{0214EEBF-BEAC-4048-88F0-582716C67585}" destId="{DF9E2029-B5AC-4C08-AD85-EDDAA78D6765}" srcOrd="1" destOrd="0" presId="urn:microsoft.com/office/officeart/2005/8/layout/hList7"/>
    <dgm:cxn modelId="{75CC198E-7991-416E-88B8-357F2A3B7E07}" type="presOf" srcId="{3B7EDE72-C39E-4D46-8D92-3B0B2A4759A2}" destId="{9BF4A4EF-8D81-4587-B38B-7EA0096AAD79}" srcOrd="1" destOrd="0" presId="urn:microsoft.com/office/officeart/2005/8/layout/hList7"/>
    <dgm:cxn modelId="{D44C29DE-C7D9-4064-9F6E-1BABC251B8CD}" type="presOf" srcId="{1C6414A4-8278-4E94-8DE6-86A81738CEBF}" destId="{AD953DAA-5895-445B-8D07-4CD6A76AAF32}" srcOrd="0" destOrd="0" presId="urn:microsoft.com/office/officeart/2005/8/layout/hList7"/>
    <dgm:cxn modelId="{867E44F9-A6AA-46D6-B45A-FAA5AEBF149F}" type="presOf" srcId="{F324082E-4B6D-4B78-81F7-F4347C91B21A}" destId="{199BD140-AED5-445E-9ACF-5F4E58FEC4BB}" srcOrd="0" destOrd="0" presId="urn:microsoft.com/office/officeart/2005/8/layout/hList7"/>
    <dgm:cxn modelId="{06F900E9-DB34-40BD-A709-FCECB8114DC2}" srcId="{1C6414A4-8278-4E94-8DE6-86A81738CEBF}" destId="{3B7EDE72-C39E-4D46-8D92-3B0B2A4759A2}" srcOrd="1" destOrd="0" parTransId="{9E903112-F16F-496A-BE81-CA42EBACF030}" sibTransId="{DC5E7654-E4A1-4D76-8F00-5703CBB2589C}"/>
    <dgm:cxn modelId="{80DC34D0-9572-4F2F-8ABF-4E8CC014BC0C}" type="presOf" srcId="{124ECC88-CF7B-4D95-BF9A-7522B7D76177}" destId="{1E8B261F-D3CB-40FB-96E8-EC279069C254}" srcOrd="0" destOrd="0" presId="urn:microsoft.com/office/officeart/2005/8/layout/hList7"/>
    <dgm:cxn modelId="{DA338D73-F1A7-4278-8B25-9D2B9381E7ED}" type="presOf" srcId="{BB896492-AB8E-4D0F-AF10-AC8F5A0453A7}" destId="{C78DE467-BE36-4916-BE8B-22F62C38B9B5}" srcOrd="1" destOrd="0" presId="urn:microsoft.com/office/officeart/2005/8/layout/hList7"/>
    <dgm:cxn modelId="{6E3DA458-A5E5-476C-9E0A-A4B178CDF77C}" srcId="{1C6414A4-8278-4E94-8DE6-86A81738CEBF}" destId="{3603BA29-CE86-4CD2-A66A-B9CB95CF90A2}" srcOrd="4" destOrd="0" parTransId="{DAF064A0-7DAA-44AF-AE4C-08E78B7F71D4}" sibTransId="{F6AAEEE2-39F3-4973-90BA-A4FB4E777E85}"/>
    <dgm:cxn modelId="{3DC93C3A-168F-4B9D-851D-F6AD25E74FA7}" type="presOf" srcId="{BB896492-AB8E-4D0F-AF10-AC8F5A0453A7}" destId="{B5D69F12-3309-43CE-B6A3-D756175440CB}" srcOrd="0" destOrd="0" presId="urn:microsoft.com/office/officeart/2005/8/layout/hList7"/>
    <dgm:cxn modelId="{25FE936C-2BB3-497B-82E8-CC30711410B2}" srcId="{1C6414A4-8278-4E94-8DE6-86A81738CEBF}" destId="{BB896492-AB8E-4D0F-AF10-AC8F5A0453A7}" srcOrd="0" destOrd="0" parTransId="{8D0F4A6F-4346-453C-B056-C1FEBEC8C8AA}" sibTransId="{4434C2F8-D763-4E05-B7F3-6D6223BD0FF3}"/>
    <dgm:cxn modelId="{C26DFEA8-DE9A-4FBB-9CF2-5486DCDC3B1C}" srcId="{1C6414A4-8278-4E94-8DE6-86A81738CEBF}" destId="{0214EEBF-BEAC-4048-88F0-582716C67585}" srcOrd="2" destOrd="0" parTransId="{DB07CF56-8FCB-4E90-A395-355E85908EFE}" sibTransId="{C965234E-6392-4DA6-AE95-2FC542C84EC6}"/>
    <dgm:cxn modelId="{E6616D14-265B-4FD4-B24C-926A1331369C}" type="presOf" srcId="{3B7EDE72-C39E-4D46-8D92-3B0B2A4759A2}" destId="{6F619E6C-1D14-4047-81BF-F453E4F8BBE9}" srcOrd="0" destOrd="0" presId="urn:microsoft.com/office/officeart/2005/8/layout/hList7"/>
    <dgm:cxn modelId="{D21B1B1D-01E5-41FD-9C37-5CFD1316638E}" type="presParOf" srcId="{AD953DAA-5895-445B-8D07-4CD6A76AAF32}" destId="{75EC9726-D243-4E0A-A1B4-8E8460D6870C}" srcOrd="0" destOrd="0" presId="urn:microsoft.com/office/officeart/2005/8/layout/hList7"/>
    <dgm:cxn modelId="{92155337-9793-470E-939E-8976D4C051A9}" type="presParOf" srcId="{AD953DAA-5895-445B-8D07-4CD6A76AAF32}" destId="{61D9F0AB-DF02-4438-B721-DFE32248DD19}" srcOrd="1" destOrd="0" presId="urn:microsoft.com/office/officeart/2005/8/layout/hList7"/>
    <dgm:cxn modelId="{81378C94-12D7-4056-89B1-349CF323A093}" type="presParOf" srcId="{61D9F0AB-DF02-4438-B721-DFE32248DD19}" destId="{AFE70C4C-6286-454E-98C2-4F400488F650}" srcOrd="0" destOrd="0" presId="urn:microsoft.com/office/officeart/2005/8/layout/hList7"/>
    <dgm:cxn modelId="{4CABA2A3-1712-4794-9D3D-A668B798B62F}" type="presParOf" srcId="{AFE70C4C-6286-454E-98C2-4F400488F650}" destId="{B5D69F12-3309-43CE-B6A3-D756175440CB}" srcOrd="0" destOrd="0" presId="urn:microsoft.com/office/officeart/2005/8/layout/hList7"/>
    <dgm:cxn modelId="{08BE594D-58CD-4723-8A4A-C40F21ECCCDD}" type="presParOf" srcId="{AFE70C4C-6286-454E-98C2-4F400488F650}" destId="{C78DE467-BE36-4916-BE8B-22F62C38B9B5}" srcOrd="1" destOrd="0" presId="urn:microsoft.com/office/officeart/2005/8/layout/hList7"/>
    <dgm:cxn modelId="{FCEF93EC-99DF-480B-84EE-D0A5D7D789BE}" type="presParOf" srcId="{AFE70C4C-6286-454E-98C2-4F400488F650}" destId="{0E8F78BE-5D81-4B12-AF25-BBA1B3B18B41}" srcOrd="2" destOrd="0" presId="urn:microsoft.com/office/officeart/2005/8/layout/hList7"/>
    <dgm:cxn modelId="{F0ABBCD4-85E2-48CB-9911-795B927AA614}" type="presParOf" srcId="{AFE70C4C-6286-454E-98C2-4F400488F650}" destId="{0F19AB80-BFA2-4EE8-91B9-DA9F27092730}" srcOrd="3" destOrd="0" presId="urn:microsoft.com/office/officeart/2005/8/layout/hList7"/>
    <dgm:cxn modelId="{762ACEEE-6BF7-4262-BBAD-DCB64A3B1976}" type="presParOf" srcId="{61D9F0AB-DF02-4438-B721-DFE32248DD19}" destId="{23DA00B5-D4D0-4648-BEC9-E0BC90ADE2AA}" srcOrd="1" destOrd="0" presId="urn:microsoft.com/office/officeart/2005/8/layout/hList7"/>
    <dgm:cxn modelId="{A10496C6-CB1C-4DF8-928A-6E25A00A83D9}" type="presParOf" srcId="{61D9F0AB-DF02-4438-B721-DFE32248DD19}" destId="{2928591D-2D5F-41B1-94CA-74298A8A09C3}" srcOrd="2" destOrd="0" presId="urn:microsoft.com/office/officeart/2005/8/layout/hList7"/>
    <dgm:cxn modelId="{566231A0-C545-4A2B-AF0A-21A55F375601}" type="presParOf" srcId="{2928591D-2D5F-41B1-94CA-74298A8A09C3}" destId="{6F619E6C-1D14-4047-81BF-F453E4F8BBE9}" srcOrd="0" destOrd="0" presId="urn:microsoft.com/office/officeart/2005/8/layout/hList7"/>
    <dgm:cxn modelId="{0864431F-9864-4498-94C7-42475C1C04B4}" type="presParOf" srcId="{2928591D-2D5F-41B1-94CA-74298A8A09C3}" destId="{9BF4A4EF-8D81-4587-B38B-7EA0096AAD79}" srcOrd="1" destOrd="0" presId="urn:microsoft.com/office/officeart/2005/8/layout/hList7"/>
    <dgm:cxn modelId="{CF947B27-D83D-49AD-A24D-507AA3D2E869}" type="presParOf" srcId="{2928591D-2D5F-41B1-94CA-74298A8A09C3}" destId="{E89B4DB7-B7B5-4B76-BA89-E520C54D94C4}" srcOrd="2" destOrd="0" presId="urn:microsoft.com/office/officeart/2005/8/layout/hList7"/>
    <dgm:cxn modelId="{869D36F5-CE66-4EEA-9AB9-6C3761AF0A63}" type="presParOf" srcId="{2928591D-2D5F-41B1-94CA-74298A8A09C3}" destId="{81E39669-B88E-4278-92A8-693BE1AF87A1}" srcOrd="3" destOrd="0" presId="urn:microsoft.com/office/officeart/2005/8/layout/hList7"/>
    <dgm:cxn modelId="{1537FC09-36E0-4CF8-B138-5ABA8F08DF25}" type="presParOf" srcId="{61D9F0AB-DF02-4438-B721-DFE32248DD19}" destId="{BD06B6FB-0B08-476D-BDBD-52895D2C003E}" srcOrd="3" destOrd="0" presId="urn:microsoft.com/office/officeart/2005/8/layout/hList7"/>
    <dgm:cxn modelId="{CECAE821-7D2C-49A8-BC4D-C32B8C3819A5}" type="presParOf" srcId="{61D9F0AB-DF02-4438-B721-DFE32248DD19}" destId="{DEF8E74C-5511-49B9-B793-379D5C22B546}" srcOrd="4" destOrd="0" presId="urn:microsoft.com/office/officeart/2005/8/layout/hList7"/>
    <dgm:cxn modelId="{AA462267-23A8-4616-8438-453CE6A2CC2B}" type="presParOf" srcId="{DEF8E74C-5511-49B9-B793-379D5C22B546}" destId="{057153AB-FBDB-46E3-951D-4DACAA65B08A}" srcOrd="0" destOrd="0" presId="urn:microsoft.com/office/officeart/2005/8/layout/hList7"/>
    <dgm:cxn modelId="{D92A5083-8CD8-41EF-8CA6-E4E8CA98AA26}" type="presParOf" srcId="{DEF8E74C-5511-49B9-B793-379D5C22B546}" destId="{DF9E2029-B5AC-4C08-AD85-EDDAA78D6765}" srcOrd="1" destOrd="0" presId="urn:microsoft.com/office/officeart/2005/8/layout/hList7"/>
    <dgm:cxn modelId="{EB661E14-095B-4A75-BECE-F4C91D93AE91}" type="presParOf" srcId="{DEF8E74C-5511-49B9-B793-379D5C22B546}" destId="{FB460BE0-537E-4C99-8E85-CE1FA42EA40F}" srcOrd="2" destOrd="0" presId="urn:microsoft.com/office/officeart/2005/8/layout/hList7"/>
    <dgm:cxn modelId="{32957D5E-E89A-4BB8-BAC1-7447E9BA3E5B}" type="presParOf" srcId="{DEF8E74C-5511-49B9-B793-379D5C22B546}" destId="{3952DB1D-965C-4254-A45B-A6F2CE15DC10}" srcOrd="3" destOrd="0" presId="urn:microsoft.com/office/officeart/2005/8/layout/hList7"/>
    <dgm:cxn modelId="{96DC877C-BE3E-466B-B931-4782D02F3AF4}" type="presParOf" srcId="{61D9F0AB-DF02-4438-B721-DFE32248DD19}" destId="{9157910F-16A6-433A-A031-C7E83514612B}" srcOrd="5" destOrd="0" presId="urn:microsoft.com/office/officeart/2005/8/layout/hList7"/>
    <dgm:cxn modelId="{78C0DDD6-D513-4FB4-84F8-3D455452E520}" type="presParOf" srcId="{61D9F0AB-DF02-4438-B721-DFE32248DD19}" destId="{83694D6F-65D9-40C0-B3A4-CBC76DB54A73}" srcOrd="6" destOrd="0" presId="urn:microsoft.com/office/officeart/2005/8/layout/hList7"/>
    <dgm:cxn modelId="{58430DCA-8956-46CB-847D-172299095CF6}" type="presParOf" srcId="{83694D6F-65D9-40C0-B3A4-CBC76DB54A73}" destId="{1E8B261F-D3CB-40FB-96E8-EC279069C254}" srcOrd="0" destOrd="0" presId="urn:microsoft.com/office/officeart/2005/8/layout/hList7"/>
    <dgm:cxn modelId="{99C07122-1CB7-423C-85F4-47BCC9E97B1B}" type="presParOf" srcId="{83694D6F-65D9-40C0-B3A4-CBC76DB54A73}" destId="{A3E336B5-6176-4BD2-BAAC-B0E4D5FE6F4F}" srcOrd="1" destOrd="0" presId="urn:microsoft.com/office/officeart/2005/8/layout/hList7"/>
    <dgm:cxn modelId="{CC69A6A5-734F-4F2F-BC12-447655546E3C}" type="presParOf" srcId="{83694D6F-65D9-40C0-B3A4-CBC76DB54A73}" destId="{691C494D-7E5E-4D71-98FB-E5AACB92E02D}" srcOrd="2" destOrd="0" presId="urn:microsoft.com/office/officeart/2005/8/layout/hList7"/>
    <dgm:cxn modelId="{E411A92B-D398-4E1D-9D1D-E1204A991E54}" type="presParOf" srcId="{83694D6F-65D9-40C0-B3A4-CBC76DB54A73}" destId="{9FE9ACED-7C38-4BB7-851B-8E23209FE742}" srcOrd="3" destOrd="0" presId="urn:microsoft.com/office/officeart/2005/8/layout/hList7"/>
    <dgm:cxn modelId="{7B0FF26E-FAD0-4EA4-BD4E-2365997F8BF1}" type="presParOf" srcId="{61D9F0AB-DF02-4438-B721-DFE32248DD19}" destId="{199BD140-AED5-445E-9ACF-5F4E58FEC4BB}" srcOrd="7" destOrd="0" presId="urn:microsoft.com/office/officeart/2005/8/layout/hList7"/>
    <dgm:cxn modelId="{CA526F65-2979-4292-A9C3-9DBCBF518952}" type="presParOf" srcId="{61D9F0AB-DF02-4438-B721-DFE32248DD19}" destId="{E23310C4-8BEA-4A0F-B70A-2C43DD5C9B8D}" srcOrd="8" destOrd="0" presId="urn:microsoft.com/office/officeart/2005/8/layout/hList7"/>
    <dgm:cxn modelId="{CC5FD3DD-259F-4DC4-89C7-D9834C9668A9}" type="presParOf" srcId="{E23310C4-8BEA-4A0F-B70A-2C43DD5C9B8D}" destId="{B6DA5DA0-4CBC-4134-BE1B-789D501ED9D9}" srcOrd="0" destOrd="0" presId="urn:microsoft.com/office/officeart/2005/8/layout/hList7"/>
    <dgm:cxn modelId="{D58739D4-B5F2-47CE-92EA-CE6A56E5F174}" type="presParOf" srcId="{E23310C4-8BEA-4A0F-B70A-2C43DD5C9B8D}" destId="{E6999684-7E8A-47BD-A828-1A866AA6F0FC}" srcOrd="1" destOrd="0" presId="urn:microsoft.com/office/officeart/2005/8/layout/hList7"/>
    <dgm:cxn modelId="{413ABF1F-F0D9-4976-9C3A-DE416A924E17}" type="presParOf" srcId="{E23310C4-8BEA-4A0F-B70A-2C43DD5C9B8D}" destId="{1B352827-7647-49B5-ADBB-CD3922C2B594}" srcOrd="2" destOrd="0" presId="urn:microsoft.com/office/officeart/2005/8/layout/hList7"/>
    <dgm:cxn modelId="{966410C0-DAEA-444D-A11A-CD8167893A8E}" type="presParOf" srcId="{E23310C4-8BEA-4A0F-B70A-2C43DD5C9B8D}" destId="{264A6F8F-B566-4DFB-89B2-62604FDF77C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2BDEC9-86E9-4574-BDEA-1ABDE0803F5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5D2B35B8-A135-4182-BA8A-54182760AA18}">
      <dgm:prSet phldrT="[نص]" custT="1"/>
      <dgm:spPr>
        <a:gradFill flip="none" rotWithShape="0">
          <a:gsLst>
            <a:gs pos="0">
              <a:srgbClr val="FCC0DD">
                <a:shade val="30000"/>
                <a:satMod val="115000"/>
              </a:srgbClr>
            </a:gs>
            <a:gs pos="50000">
              <a:srgbClr val="FCC0DD">
                <a:shade val="67500"/>
                <a:satMod val="115000"/>
              </a:srgbClr>
            </a:gs>
            <a:gs pos="100000">
              <a:srgbClr val="FCC0DD">
                <a:shade val="100000"/>
                <a:satMod val="115000"/>
              </a:srgbClr>
            </a:gs>
          </a:gsLst>
          <a:lin ang="8100000" scaled="1"/>
          <a:tileRect/>
        </a:gradFill>
        <a:ln w="57150">
          <a:solidFill>
            <a:srgbClr val="009900"/>
          </a:solidFill>
          <a:prstDash val="dashDot"/>
        </a:ln>
      </dgm:spPr>
      <dgm:t>
        <a:bodyPr/>
        <a:lstStyle/>
        <a:p>
          <a:pPr rtl="1"/>
          <a:r>
            <a:rPr lang="ar-SA" sz="3200" b="1" dirty="0" smtClean="0">
              <a:solidFill>
                <a:srgbClr val="FF0066"/>
              </a:solidFill>
              <a:cs typeface="+mj-cs"/>
            </a:rPr>
            <a:t>يخضع الطالب إلى عدد من الاختبارات قد تكون </a:t>
          </a:r>
          <a:endParaRPr lang="ar-SA" sz="3200" b="1" dirty="0">
            <a:solidFill>
              <a:srgbClr val="FF0066"/>
            </a:solidFill>
            <a:cs typeface="+mj-cs"/>
          </a:endParaRPr>
        </a:p>
      </dgm:t>
    </dgm:pt>
    <dgm:pt modelId="{391A9B2D-A277-4281-9EB5-A059C499745C}" type="parTrans" cxnId="{68C679A8-A824-4CD2-B0BD-1288A5B104BE}">
      <dgm:prSet/>
      <dgm:spPr/>
      <dgm:t>
        <a:bodyPr/>
        <a:lstStyle/>
        <a:p>
          <a:pPr rtl="1"/>
          <a:endParaRPr lang="ar-SA"/>
        </a:p>
      </dgm:t>
    </dgm:pt>
    <dgm:pt modelId="{332030F0-D4C2-40A6-A4CD-A7C46805B559}" type="sibTrans" cxnId="{68C679A8-A824-4CD2-B0BD-1288A5B104BE}">
      <dgm:prSet/>
      <dgm:spPr/>
      <dgm:t>
        <a:bodyPr/>
        <a:lstStyle/>
        <a:p>
          <a:pPr rtl="1"/>
          <a:endParaRPr lang="ar-SA"/>
        </a:p>
      </dgm:t>
    </dgm:pt>
    <dgm:pt modelId="{8FD32FD8-FE8E-4FBF-962D-1218C49BC2A6}">
      <dgm:prSet phldrT="[نص]" custT="1"/>
      <dgm:spPr>
        <a:solidFill>
          <a:srgbClr val="FFFFCC">
            <a:alpha val="90000"/>
          </a:srgbClr>
        </a:solidFill>
        <a:ln w="38100">
          <a:solidFill>
            <a:srgbClr val="009900"/>
          </a:solidFill>
          <a:prstDash val="lgDashDot"/>
        </a:ln>
      </dgm:spPr>
      <dgm:t>
        <a:bodyPr/>
        <a:lstStyle/>
        <a:p>
          <a:pPr rtl="1"/>
          <a:r>
            <a:rPr lang="ar-SA" sz="3200" b="1" dirty="0" smtClean="0">
              <a:solidFill>
                <a:srgbClr val="0000FF"/>
              </a:solidFill>
              <a:cs typeface="+mj-cs"/>
            </a:rPr>
            <a:t>اختبارات مقننة </a:t>
          </a:r>
          <a:endParaRPr lang="ar-SA" sz="3200" b="1" dirty="0">
            <a:solidFill>
              <a:srgbClr val="0000FF"/>
            </a:solidFill>
            <a:cs typeface="+mj-cs"/>
          </a:endParaRPr>
        </a:p>
      </dgm:t>
    </dgm:pt>
    <dgm:pt modelId="{F988FED8-E3AD-4188-822B-79E1658D8599}" type="parTrans" cxnId="{AE48FE74-A208-4AE9-B07B-2942C88EDEFF}">
      <dgm:prSet/>
      <dgm:spPr>
        <a:ln w="76200">
          <a:solidFill>
            <a:srgbClr val="009900"/>
          </a:solidFill>
          <a:prstDash val="sysDash"/>
        </a:ln>
      </dgm:spPr>
      <dgm:t>
        <a:bodyPr/>
        <a:lstStyle/>
        <a:p>
          <a:pPr rtl="1"/>
          <a:endParaRPr lang="ar-SA"/>
        </a:p>
      </dgm:t>
    </dgm:pt>
    <dgm:pt modelId="{F27EDC68-989E-4429-9AD7-5A9EEFBA4CBE}" type="sibTrans" cxnId="{AE48FE74-A208-4AE9-B07B-2942C88EDEFF}">
      <dgm:prSet/>
      <dgm:spPr/>
      <dgm:t>
        <a:bodyPr/>
        <a:lstStyle/>
        <a:p>
          <a:pPr rtl="1"/>
          <a:endParaRPr lang="ar-SA"/>
        </a:p>
      </dgm:t>
    </dgm:pt>
    <dgm:pt modelId="{7324FB57-EFF2-4B02-BEFB-0CBB60E58E1F}">
      <dgm:prSet phldrT="[نص]" custT="1"/>
      <dgm:spPr>
        <a:solidFill>
          <a:srgbClr val="FFFFCC">
            <a:alpha val="89804"/>
          </a:srgbClr>
        </a:solidFill>
        <a:ln w="38100">
          <a:solidFill>
            <a:srgbClr val="009900"/>
          </a:solidFill>
          <a:prstDash val="lgDashDot"/>
        </a:ln>
      </dgm:spPr>
      <dgm:t>
        <a:bodyPr/>
        <a:lstStyle/>
        <a:p>
          <a:pPr rtl="1"/>
          <a:r>
            <a:rPr lang="ar-SA" sz="3200" b="1" dirty="0" smtClean="0">
              <a:solidFill>
                <a:srgbClr val="0000FF"/>
              </a:solidFill>
              <a:cs typeface="+mj-cs"/>
            </a:rPr>
            <a:t>من إعداد المعلم </a:t>
          </a:r>
          <a:endParaRPr lang="ar-SA" sz="3200" b="1" dirty="0">
            <a:solidFill>
              <a:srgbClr val="0000FF"/>
            </a:solidFill>
            <a:cs typeface="+mj-cs"/>
          </a:endParaRPr>
        </a:p>
      </dgm:t>
    </dgm:pt>
    <dgm:pt modelId="{BD63331C-EB99-4115-A473-C03777778BD7}" type="parTrans" cxnId="{D71570B2-2A4A-4D98-960E-D8C9E74BAF72}">
      <dgm:prSet/>
      <dgm:spPr>
        <a:ln w="76200">
          <a:solidFill>
            <a:srgbClr val="009900"/>
          </a:solidFill>
          <a:prstDash val="sysDash"/>
        </a:ln>
      </dgm:spPr>
      <dgm:t>
        <a:bodyPr/>
        <a:lstStyle/>
        <a:p>
          <a:pPr rtl="1"/>
          <a:endParaRPr lang="ar-SA"/>
        </a:p>
      </dgm:t>
    </dgm:pt>
    <dgm:pt modelId="{06122058-86D2-45EC-A7CC-100DC844386D}" type="sibTrans" cxnId="{D71570B2-2A4A-4D98-960E-D8C9E74BAF72}">
      <dgm:prSet/>
      <dgm:spPr/>
      <dgm:t>
        <a:bodyPr/>
        <a:lstStyle/>
        <a:p>
          <a:pPr rtl="1"/>
          <a:endParaRPr lang="ar-SA"/>
        </a:p>
      </dgm:t>
    </dgm:pt>
    <dgm:pt modelId="{827FA8E1-A77A-4932-B11A-20027F48DABE}" type="pres">
      <dgm:prSet presAssocID="{0A2BDEC9-86E9-4574-BDEA-1ABDE0803F5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23BBF06C-F125-4BE4-AFC9-657B07F095DE}" type="pres">
      <dgm:prSet presAssocID="{5D2B35B8-A135-4182-BA8A-54182760AA18}" presName="hierRoot1" presStyleCnt="0"/>
      <dgm:spPr/>
    </dgm:pt>
    <dgm:pt modelId="{05DB2E31-CA1A-4290-ABCD-2338FC69DE51}" type="pres">
      <dgm:prSet presAssocID="{5D2B35B8-A135-4182-BA8A-54182760AA18}" presName="composite" presStyleCnt="0"/>
      <dgm:spPr/>
    </dgm:pt>
    <dgm:pt modelId="{11ECE31C-EEF7-47E2-8136-A42686254820}" type="pres">
      <dgm:prSet presAssocID="{5D2B35B8-A135-4182-BA8A-54182760AA18}" presName="background" presStyleLbl="node0" presStyleIdx="0" presStyleCnt="1"/>
      <dgm:spPr>
        <a:gradFill flip="none" rotWithShape="1">
          <a:gsLst>
            <a:gs pos="0">
              <a:srgbClr val="FC9FCB"/>
            </a:gs>
            <a:gs pos="13000">
              <a:srgbClr val="00B050"/>
            </a:gs>
            <a:gs pos="29000">
              <a:srgbClr val="F8B049"/>
            </a:gs>
            <a:gs pos="44000">
              <a:srgbClr val="FCC0DD"/>
            </a:gs>
            <a:gs pos="73000">
              <a:srgbClr val="FF3300"/>
            </a:gs>
            <a:gs pos="58000">
              <a:srgbClr val="0000FF"/>
            </a:gs>
            <a:gs pos="87000">
              <a:srgbClr val="B43E85"/>
            </a:gs>
            <a:gs pos="100000">
              <a:srgbClr val="F8B049"/>
            </a:gs>
          </a:gsLst>
          <a:lin ang="0" scaled="1"/>
          <a:tileRect/>
        </a:gradFill>
        <a:ln>
          <a:noFill/>
        </a:ln>
      </dgm:spPr>
      <dgm:t>
        <a:bodyPr/>
        <a:lstStyle/>
        <a:p>
          <a:pPr rtl="1"/>
          <a:endParaRPr lang="ar-SA"/>
        </a:p>
      </dgm:t>
    </dgm:pt>
    <dgm:pt modelId="{302AB828-F43A-40D0-BAD8-F00C0D24B7CC}" type="pres">
      <dgm:prSet presAssocID="{5D2B35B8-A135-4182-BA8A-54182760AA18}" presName="text" presStyleLbl="fgAcc0" presStyleIdx="0" presStyleCnt="1" custScaleX="409431" custLinFactNeighborX="-108" custLinFactNeighborY="-5975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817C48A2-C062-40D8-88C4-85162CE4AE4D}" type="pres">
      <dgm:prSet presAssocID="{5D2B35B8-A135-4182-BA8A-54182760AA18}" presName="hierChild2" presStyleCnt="0"/>
      <dgm:spPr/>
    </dgm:pt>
    <dgm:pt modelId="{3CE52404-1D1E-49E1-96C3-0529D333712C}" type="pres">
      <dgm:prSet presAssocID="{F988FED8-E3AD-4188-822B-79E1658D8599}" presName="Name10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9F8BAE56-A748-4819-B03B-86ED9FB3446E}" type="pres">
      <dgm:prSet presAssocID="{8FD32FD8-FE8E-4FBF-962D-1218C49BC2A6}" presName="hierRoot2" presStyleCnt="0"/>
      <dgm:spPr/>
    </dgm:pt>
    <dgm:pt modelId="{0436A113-F473-4EB8-8CBB-BBCE32A68044}" type="pres">
      <dgm:prSet presAssocID="{8FD32FD8-FE8E-4FBF-962D-1218C49BC2A6}" presName="composite2" presStyleCnt="0"/>
      <dgm:spPr/>
    </dgm:pt>
    <dgm:pt modelId="{A9B0F02C-EE51-4CF4-8654-32CF805E017C}" type="pres">
      <dgm:prSet presAssocID="{8FD32FD8-FE8E-4FBF-962D-1218C49BC2A6}" presName="background2" presStyleLbl="node2" presStyleIdx="0" presStyleCnt="2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1"/>
          <a:endParaRPr lang="ar-SA"/>
        </a:p>
      </dgm:t>
    </dgm:pt>
    <dgm:pt modelId="{3596700E-91F5-4AA5-8215-8362F4FA692E}" type="pres">
      <dgm:prSet presAssocID="{8FD32FD8-FE8E-4FBF-962D-1218C49BC2A6}" presName="text2" presStyleLbl="fgAcc2" presStyleIdx="0" presStyleCnt="2" custScaleX="148926" custLinFactNeighborX="-61951" custLinFactNeighborY="5767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3DD1CCD-C8E5-430E-BC18-29B678923CC0}" type="pres">
      <dgm:prSet presAssocID="{8FD32FD8-FE8E-4FBF-962D-1218C49BC2A6}" presName="hierChild3" presStyleCnt="0"/>
      <dgm:spPr/>
    </dgm:pt>
    <dgm:pt modelId="{31FEB273-9B9A-4D45-BFC4-131DD1623C8F}" type="pres">
      <dgm:prSet presAssocID="{BD63331C-EB99-4115-A473-C03777778BD7}" presName="Name10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55FC57FB-0067-4636-9791-F15A15B52F6C}" type="pres">
      <dgm:prSet presAssocID="{7324FB57-EFF2-4B02-BEFB-0CBB60E58E1F}" presName="hierRoot2" presStyleCnt="0"/>
      <dgm:spPr/>
    </dgm:pt>
    <dgm:pt modelId="{40EFCD11-EB51-4221-9ACA-654754E03DC0}" type="pres">
      <dgm:prSet presAssocID="{7324FB57-EFF2-4B02-BEFB-0CBB60E58E1F}" presName="composite2" presStyleCnt="0"/>
      <dgm:spPr/>
    </dgm:pt>
    <dgm:pt modelId="{7A3E3A43-1D41-4E28-92AB-FD86885335D7}" type="pres">
      <dgm:prSet presAssocID="{7324FB57-EFF2-4B02-BEFB-0CBB60E58E1F}" presName="background2" presStyleLbl="node2" presStyleIdx="1" presStyleCnt="2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1"/>
          <a:endParaRPr lang="ar-SA"/>
        </a:p>
      </dgm:t>
    </dgm:pt>
    <dgm:pt modelId="{4EA2B9D2-E03B-494F-A765-E0245862F152}" type="pres">
      <dgm:prSet presAssocID="{7324FB57-EFF2-4B02-BEFB-0CBB60E58E1F}" presName="text2" presStyleLbl="fgAcc2" presStyleIdx="1" presStyleCnt="2" custScaleX="151072" custLinFactNeighborX="52160" custLinFactNeighborY="5767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93A25EF-A3B1-4709-B40A-E7279AFDED57}" type="pres">
      <dgm:prSet presAssocID="{7324FB57-EFF2-4B02-BEFB-0CBB60E58E1F}" presName="hierChild3" presStyleCnt="0"/>
      <dgm:spPr/>
    </dgm:pt>
  </dgm:ptLst>
  <dgm:cxnLst>
    <dgm:cxn modelId="{37036C2A-37D3-438E-8915-25FF30A1D0DD}" type="presOf" srcId="{0A2BDEC9-86E9-4574-BDEA-1ABDE0803F51}" destId="{827FA8E1-A77A-4932-B11A-20027F48DABE}" srcOrd="0" destOrd="0" presId="urn:microsoft.com/office/officeart/2005/8/layout/hierarchy1"/>
    <dgm:cxn modelId="{100CBEA2-4D79-4358-B2EB-42BA894E2E84}" type="presOf" srcId="{5D2B35B8-A135-4182-BA8A-54182760AA18}" destId="{302AB828-F43A-40D0-BAD8-F00C0D24B7CC}" srcOrd="0" destOrd="0" presId="urn:microsoft.com/office/officeart/2005/8/layout/hierarchy1"/>
    <dgm:cxn modelId="{5C342D3F-5CA3-482F-9F44-4C461317CC02}" type="presOf" srcId="{BD63331C-EB99-4115-A473-C03777778BD7}" destId="{31FEB273-9B9A-4D45-BFC4-131DD1623C8F}" srcOrd="0" destOrd="0" presId="urn:microsoft.com/office/officeart/2005/8/layout/hierarchy1"/>
    <dgm:cxn modelId="{AE48FE74-A208-4AE9-B07B-2942C88EDEFF}" srcId="{5D2B35B8-A135-4182-BA8A-54182760AA18}" destId="{8FD32FD8-FE8E-4FBF-962D-1218C49BC2A6}" srcOrd="0" destOrd="0" parTransId="{F988FED8-E3AD-4188-822B-79E1658D8599}" sibTransId="{F27EDC68-989E-4429-9AD7-5A9EEFBA4CBE}"/>
    <dgm:cxn modelId="{68C679A8-A824-4CD2-B0BD-1288A5B104BE}" srcId="{0A2BDEC9-86E9-4574-BDEA-1ABDE0803F51}" destId="{5D2B35B8-A135-4182-BA8A-54182760AA18}" srcOrd="0" destOrd="0" parTransId="{391A9B2D-A277-4281-9EB5-A059C499745C}" sibTransId="{332030F0-D4C2-40A6-A4CD-A7C46805B559}"/>
    <dgm:cxn modelId="{E42B5687-D56D-46F4-9701-4E1972DBC770}" type="presOf" srcId="{F988FED8-E3AD-4188-822B-79E1658D8599}" destId="{3CE52404-1D1E-49E1-96C3-0529D333712C}" srcOrd="0" destOrd="0" presId="urn:microsoft.com/office/officeart/2005/8/layout/hierarchy1"/>
    <dgm:cxn modelId="{6F69414C-1720-4C99-B844-975D493D4D55}" type="presOf" srcId="{8FD32FD8-FE8E-4FBF-962D-1218C49BC2A6}" destId="{3596700E-91F5-4AA5-8215-8362F4FA692E}" srcOrd="0" destOrd="0" presId="urn:microsoft.com/office/officeart/2005/8/layout/hierarchy1"/>
    <dgm:cxn modelId="{D71570B2-2A4A-4D98-960E-D8C9E74BAF72}" srcId="{5D2B35B8-A135-4182-BA8A-54182760AA18}" destId="{7324FB57-EFF2-4B02-BEFB-0CBB60E58E1F}" srcOrd="1" destOrd="0" parTransId="{BD63331C-EB99-4115-A473-C03777778BD7}" sibTransId="{06122058-86D2-45EC-A7CC-100DC844386D}"/>
    <dgm:cxn modelId="{E6405C56-F5D7-4320-81A4-5571EFF63FF5}" type="presOf" srcId="{7324FB57-EFF2-4B02-BEFB-0CBB60E58E1F}" destId="{4EA2B9D2-E03B-494F-A765-E0245862F152}" srcOrd="0" destOrd="0" presId="urn:microsoft.com/office/officeart/2005/8/layout/hierarchy1"/>
    <dgm:cxn modelId="{A4A81035-9ACD-4623-8F49-B0F6621C80D2}" type="presParOf" srcId="{827FA8E1-A77A-4932-B11A-20027F48DABE}" destId="{23BBF06C-F125-4BE4-AFC9-657B07F095DE}" srcOrd="0" destOrd="0" presId="urn:microsoft.com/office/officeart/2005/8/layout/hierarchy1"/>
    <dgm:cxn modelId="{68AD2950-F25B-4726-9304-FB0F2968C1D6}" type="presParOf" srcId="{23BBF06C-F125-4BE4-AFC9-657B07F095DE}" destId="{05DB2E31-CA1A-4290-ABCD-2338FC69DE51}" srcOrd="0" destOrd="0" presId="urn:microsoft.com/office/officeart/2005/8/layout/hierarchy1"/>
    <dgm:cxn modelId="{09AE013E-1331-4D39-BD49-C4DC91F6A5D0}" type="presParOf" srcId="{05DB2E31-CA1A-4290-ABCD-2338FC69DE51}" destId="{11ECE31C-EEF7-47E2-8136-A42686254820}" srcOrd="0" destOrd="0" presId="urn:microsoft.com/office/officeart/2005/8/layout/hierarchy1"/>
    <dgm:cxn modelId="{C5BA5827-AA62-45B7-A773-7C3943138000}" type="presParOf" srcId="{05DB2E31-CA1A-4290-ABCD-2338FC69DE51}" destId="{302AB828-F43A-40D0-BAD8-F00C0D24B7CC}" srcOrd="1" destOrd="0" presId="urn:microsoft.com/office/officeart/2005/8/layout/hierarchy1"/>
    <dgm:cxn modelId="{6026C758-B62D-4591-BF0B-0EA4846671D7}" type="presParOf" srcId="{23BBF06C-F125-4BE4-AFC9-657B07F095DE}" destId="{817C48A2-C062-40D8-88C4-85162CE4AE4D}" srcOrd="1" destOrd="0" presId="urn:microsoft.com/office/officeart/2005/8/layout/hierarchy1"/>
    <dgm:cxn modelId="{20675DDC-679C-4083-8DD3-A95275EA30AA}" type="presParOf" srcId="{817C48A2-C062-40D8-88C4-85162CE4AE4D}" destId="{3CE52404-1D1E-49E1-96C3-0529D333712C}" srcOrd="0" destOrd="0" presId="urn:microsoft.com/office/officeart/2005/8/layout/hierarchy1"/>
    <dgm:cxn modelId="{D1D12B21-186B-47A7-A0DF-C6CF14B91377}" type="presParOf" srcId="{817C48A2-C062-40D8-88C4-85162CE4AE4D}" destId="{9F8BAE56-A748-4819-B03B-86ED9FB3446E}" srcOrd="1" destOrd="0" presId="urn:microsoft.com/office/officeart/2005/8/layout/hierarchy1"/>
    <dgm:cxn modelId="{FBE0AC6F-7699-4BD6-872F-35A669A0C8C5}" type="presParOf" srcId="{9F8BAE56-A748-4819-B03B-86ED9FB3446E}" destId="{0436A113-F473-4EB8-8CBB-BBCE32A68044}" srcOrd="0" destOrd="0" presId="urn:microsoft.com/office/officeart/2005/8/layout/hierarchy1"/>
    <dgm:cxn modelId="{8A806B80-1652-45BF-8291-3E2345F0D6A5}" type="presParOf" srcId="{0436A113-F473-4EB8-8CBB-BBCE32A68044}" destId="{A9B0F02C-EE51-4CF4-8654-32CF805E017C}" srcOrd="0" destOrd="0" presId="urn:microsoft.com/office/officeart/2005/8/layout/hierarchy1"/>
    <dgm:cxn modelId="{A135228D-843D-45AC-9218-EDF608C8959E}" type="presParOf" srcId="{0436A113-F473-4EB8-8CBB-BBCE32A68044}" destId="{3596700E-91F5-4AA5-8215-8362F4FA692E}" srcOrd="1" destOrd="0" presId="urn:microsoft.com/office/officeart/2005/8/layout/hierarchy1"/>
    <dgm:cxn modelId="{C8AB6D14-EEB9-4E92-8C02-8AE1F943C2A6}" type="presParOf" srcId="{9F8BAE56-A748-4819-B03B-86ED9FB3446E}" destId="{F3DD1CCD-C8E5-430E-BC18-29B678923CC0}" srcOrd="1" destOrd="0" presId="urn:microsoft.com/office/officeart/2005/8/layout/hierarchy1"/>
    <dgm:cxn modelId="{67F34490-7EDD-4E40-8D59-574031BB82AE}" type="presParOf" srcId="{817C48A2-C062-40D8-88C4-85162CE4AE4D}" destId="{31FEB273-9B9A-4D45-BFC4-131DD1623C8F}" srcOrd="2" destOrd="0" presId="urn:microsoft.com/office/officeart/2005/8/layout/hierarchy1"/>
    <dgm:cxn modelId="{A56A772D-F427-4BE6-922A-FB7D59C39705}" type="presParOf" srcId="{817C48A2-C062-40D8-88C4-85162CE4AE4D}" destId="{55FC57FB-0067-4636-9791-F15A15B52F6C}" srcOrd="3" destOrd="0" presId="urn:microsoft.com/office/officeart/2005/8/layout/hierarchy1"/>
    <dgm:cxn modelId="{5FF236C3-7586-4762-8F9F-114FDB36EBA9}" type="presParOf" srcId="{55FC57FB-0067-4636-9791-F15A15B52F6C}" destId="{40EFCD11-EB51-4221-9ACA-654754E03DC0}" srcOrd="0" destOrd="0" presId="urn:microsoft.com/office/officeart/2005/8/layout/hierarchy1"/>
    <dgm:cxn modelId="{A9C133A7-12A9-45A5-8254-C18D5D5778EA}" type="presParOf" srcId="{40EFCD11-EB51-4221-9ACA-654754E03DC0}" destId="{7A3E3A43-1D41-4E28-92AB-FD86885335D7}" srcOrd="0" destOrd="0" presId="urn:microsoft.com/office/officeart/2005/8/layout/hierarchy1"/>
    <dgm:cxn modelId="{A5314F20-69EF-4BD1-BFAE-2E80F52AFFC6}" type="presParOf" srcId="{40EFCD11-EB51-4221-9ACA-654754E03DC0}" destId="{4EA2B9D2-E03B-494F-A765-E0245862F152}" srcOrd="1" destOrd="0" presId="urn:microsoft.com/office/officeart/2005/8/layout/hierarchy1"/>
    <dgm:cxn modelId="{5C75C9EC-C5F9-4280-9822-6508FFCB3C52}" type="presParOf" srcId="{55FC57FB-0067-4636-9791-F15A15B52F6C}" destId="{C93A25EF-A3B1-4709-B40A-E7279AFDED5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B5A13A-5939-48B1-B356-902A6545A10F}" type="doc">
      <dgm:prSet loTypeId="urn:microsoft.com/office/officeart/2005/8/layout/radial5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1B6DE5F8-D8BD-44D9-AE5D-1D065D2D6049}">
      <dgm:prSet phldrT="[نص]"/>
      <dgm:spPr>
        <a:solidFill>
          <a:srgbClr val="FF99FF"/>
        </a:solidFill>
        <a:ln w="38100">
          <a:solidFill>
            <a:srgbClr val="666699"/>
          </a:solidFill>
        </a:ln>
      </dgm:spPr>
      <dgm:t>
        <a:bodyPr/>
        <a:lstStyle/>
        <a:p>
          <a:pPr rtl="1"/>
          <a:r>
            <a:rPr lang="ar-SA" b="1" dirty="0" smtClean="0">
              <a:solidFill>
                <a:srgbClr val="00B050"/>
              </a:solidFill>
              <a:cs typeface="+mj-cs"/>
            </a:rPr>
            <a:t>تهيئة الطالب نفسيا </a:t>
          </a:r>
          <a:endParaRPr lang="ar-SA" b="1" dirty="0">
            <a:solidFill>
              <a:srgbClr val="00B050"/>
            </a:solidFill>
            <a:cs typeface="+mj-cs"/>
          </a:endParaRPr>
        </a:p>
      </dgm:t>
    </dgm:pt>
    <dgm:pt modelId="{C7EFD508-3109-4D87-A19B-B4DB43AA449A}" type="parTrans" cxnId="{2A7AC45D-2CA2-4334-A2F6-2DEF88A12E57}">
      <dgm:prSet/>
      <dgm:spPr/>
      <dgm:t>
        <a:bodyPr/>
        <a:lstStyle/>
        <a:p>
          <a:pPr rtl="1"/>
          <a:endParaRPr lang="ar-SA"/>
        </a:p>
      </dgm:t>
    </dgm:pt>
    <dgm:pt modelId="{15986B84-BA9E-4008-9318-53D5A2B7B842}" type="sibTrans" cxnId="{2A7AC45D-2CA2-4334-A2F6-2DEF88A12E57}">
      <dgm:prSet/>
      <dgm:spPr/>
      <dgm:t>
        <a:bodyPr/>
        <a:lstStyle/>
        <a:p>
          <a:pPr rtl="1"/>
          <a:endParaRPr lang="ar-SA"/>
        </a:p>
      </dgm:t>
    </dgm:pt>
    <dgm:pt modelId="{066100AA-CA8F-49F1-9812-A545028B15BE}">
      <dgm:prSet phldrT="[نص]" custT="1"/>
      <dgm:spPr>
        <a:gradFill flip="none" rotWithShape="0">
          <a:gsLst>
            <a:gs pos="0">
              <a:srgbClr val="5C1538"/>
            </a:gs>
            <a:gs pos="50000">
              <a:srgbClr val="993366">
                <a:shade val="67500"/>
                <a:satMod val="115000"/>
              </a:srgbClr>
            </a:gs>
            <a:gs pos="100000">
              <a:srgbClr val="993366">
                <a:shade val="100000"/>
                <a:satMod val="115000"/>
              </a:srgbClr>
            </a:gs>
          </a:gsLst>
          <a:lin ang="8100000" scaled="1"/>
          <a:tileRect/>
        </a:gradFill>
        <a:ln w="38100">
          <a:solidFill>
            <a:srgbClr val="00B050"/>
          </a:solidFill>
        </a:ln>
      </dgm:spPr>
      <dgm:t>
        <a:bodyPr/>
        <a:lstStyle/>
        <a:p>
          <a:pPr rtl="1"/>
          <a:r>
            <a:rPr lang="ar-SA" sz="2000" b="1" dirty="0" smtClean="0">
              <a:cs typeface="+mj-cs"/>
            </a:rPr>
            <a:t>مساعدته في تنظيم دراسته </a:t>
          </a:r>
          <a:endParaRPr lang="ar-SA" sz="2000" b="1" dirty="0">
            <a:cs typeface="+mj-cs"/>
          </a:endParaRPr>
        </a:p>
      </dgm:t>
    </dgm:pt>
    <dgm:pt modelId="{9E977643-B764-4536-AB18-B0B3A71B6050}" type="parTrans" cxnId="{0326539E-DEC8-4B4B-9C50-278045DEFD7F}">
      <dgm:prSet/>
      <dgm:spPr>
        <a:solidFill>
          <a:srgbClr val="00B050"/>
        </a:solidFill>
      </dgm:spPr>
      <dgm:t>
        <a:bodyPr/>
        <a:lstStyle/>
        <a:p>
          <a:pPr rtl="1"/>
          <a:endParaRPr lang="ar-SA"/>
        </a:p>
      </dgm:t>
    </dgm:pt>
    <dgm:pt modelId="{A202B39C-FB77-4B14-A569-36EE03D2326E}" type="sibTrans" cxnId="{0326539E-DEC8-4B4B-9C50-278045DEFD7F}">
      <dgm:prSet/>
      <dgm:spPr/>
      <dgm:t>
        <a:bodyPr/>
        <a:lstStyle/>
        <a:p>
          <a:pPr rtl="1"/>
          <a:endParaRPr lang="ar-SA"/>
        </a:p>
      </dgm:t>
    </dgm:pt>
    <dgm:pt modelId="{A2478AF6-6103-4782-AD27-E703F7EED3AF}">
      <dgm:prSet phldrT="[نص]" custT="1"/>
      <dgm:spPr>
        <a:gradFill flip="none" rotWithShape="0">
          <a:gsLst>
            <a:gs pos="0">
              <a:srgbClr val="24A888"/>
            </a:gs>
            <a:gs pos="80000">
              <a:schemeClr val="accent5">
                <a:hueOff val="-1655646"/>
                <a:satOff val="6635"/>
                <a:lumOff val="1438"/>
                <a:alphaOff val="0"/>
                <a:shade val="93000"/>
                <a:satMod val="130000"/>
              </a:schemeClr>
            </a:gs>
            <a:gs pos="100000">
              <a:schemeClr val="accent5">
                <a:hueOff val="-1655646"/>
                <a:satOff val="6635"/>
                <a:lumOff val="1438"/>
                <a:alphaOff val="0"/>
                <a:shade val="94000"/>
                <a:satMod val="135000"/>
              </a:schemeClr>
            </a:gs>
          </a:gsLst>
          <a:path path="circle">
            <a:fillToRect l="50000" t="50000" r="50000" b="50000"/>
          </a:path>
          <a:tileRect/>
        </a:gradFill>
        <a:ln w="38100">
          <a:solidFill>
            <a:srgbClr val="666699"/>
          </a:solidFill>
        </a:ln>
      </dgm:spPr>
      <dgm:t>
        <a:bodyPr/>
        <a:lstStyle/>
        <a:p>
          <a:pPr rtl="1"/>
          <a:r>
            <a:rPr lang="ar-SA" sz="2000" b="1" dirty="0" smtClean="0">
              <a:cs typeface="+mj-cs"/>
            </a:rPr>
            <a:t>فكرة مسبقة عن نوع الامتحان </a:t>
          </a:r>
          <a:endParaRPr lang="ar-SA" sz="2000" b="1" dirty="0">
            <a:cs typeface="+mj-cs"/>
          </a:endParaRPr>
        </a:p>
      </dgm:t>
    </dgm:pt>
    <dgm:pt modelId="{F036E495-2A7A-47F2-9D8A-119D4AFF5BB5}" type="parTrans" cxnId="{F34BE21A-BC0E-4F10-9627-1D9E1AD2CBB7}">
      <dgm:prSet/>
      <dgm:spPr>
        <a:solidFill>
          <a:srgbClr val="666699"/>
        </a:solidFill>
      </dgm:spPr>
      <dgm:t>
        <a:bodyPr/>
        <a:lstStyle/>
        <a:p>
          <a:pPr rtl="1"/>
          <a:endParaRPr lang="ar-SA"/>
        </a:p>
      </dgm:t>
    </dgm:pt>
    <dgm:pt modelId="{4CA84A6B-31D9-4355-883F-41DCD0659C12}" type="sibTrans" cxnId="{F34BE21A-BC0E-4F10-9627-1D9E1AD2CBB7}">
      <dgm:prSet/>
      <dgm:spPr/>
      <dgm:t>
        <a:bodyPr/>
        <a:lstStyle/>
        <a:p>
          <a:pPr rtl="1"/>
          <a:endParaRPr lang="ar-SA"/>
        </a:p>
      </dgm:t>
    </dgm:pt>
    <dgm:pt modelId="{A18AD628-DB57-4B6A-93CB-4ADB92367252}">
      <dgm:prSet phldrT="[نص]" custT="1"/>
      <dgm:spPr>
        <a:gradFill flip="none" rotWithShape="0">
          <a:gsLst>
            <a:gs pos="0">
              <a:srgbClr val="0066FF">
                <a:shade val="30000"/>
                <a:satMod val="115000"/>
              </a:srgbClr>
            </a:gs>
            <a:gs pos="50000">
              <a:srgbClr val="0066FF">
                <a:shade val="67500"/>
                <a:satMod val="115000"/>
              </a:srgbClr>
            </a:gs>
            <a:gs pos="100000">
              <a:srgbClr val="0066FF">
                <a:shade val="100000"/>
                <a:satMod val="115000"/>
              </a:srgbClr>
            </a:gs>
          </a:gsLst>
          <a:lin ang="10800000" scaled="1"/>
          <a:tileRect/>
        </a:gradFill>
        <a:ln w="38100">
          <a:solidFill>
            <a:srgbClr val="FF3300"/>
          </a:solidFill>
        </a:ln>
      </dgm:spPr>
      <dgm:t>
        <a:bodyPr/>
        <a:lstStyle/>
        <a:p>
          <a:pPr rtl="1"/>
          <a:r>
            <a:rPr lang="ar-SA" sz="2000" b="1" dirty="0" smtClean="0">
              <a:cs typeface="+mj-cs"/>
            </a:rPr>
            <a:t>تدريبه على تعليمات الاختبار وقراءتها قبل الإجابة </a:t>
          </a:r>
          <a:endParaRPr lang="ar-SA" sz="2000" b="1" dirty="0">
            <a:cs typeface="+mj-cs"/>
          </a:endParaRPr>
        </a:p>
      </dgm:t>
    </dgm:pt>
    <dgm:pt modelId="{6EEF2CE6-1337-4A42-88F3-BD45A9F05DA7}" type="parTrans" cxnId="{C6B1D22F-6161-4928-861C-96EED356134E}">
      <dgm:prSet/>
      <dgm:spPr>
        <a:solidFill>
          <a:srgbClr val="FF3300"/>
        </a:solidFill>
      </dgm:spPr>
      <dgm:t>
        <a:bodyPr/>
        <a:lstStyle/>
        <a:p>
          <a:pPr rtl="1"/>
          <a:endParaRPr lang="ar-SA"/>
        </a:p>
      </dgm:t>
    </dgm:pt>
    <dgm:pt modelId="{8F002A2C-9A95-4DDE-A9FC-1E35043BDB80}" type="sibTrans" cxnId="{C6B1D22F-6161-4928-861C-96EED356134E}">
      <dgm:prSet/>
      <dgm:spPr/>
      <dgm:t>
        <a:bodyPr/>
        <a:lstStyle/>
        <a:p>
          <a:pPr rtl="1"/>
          <a:endParaRPr lang="ar-SA"/>
        </a:p>
      </dgm:t>
    </dgm:pt>
    <dgm:pt modelId="{98BED39A-0BCF-4093-BDAF-BCAC8CF159D3}">
      <dgm:prSet phldrT="[نص]" custT="1"/>
      <dgm:spPr>
        <a:solidFill>
          <a:srgbClr val="00B050"/>
        </a:solidFill>
        <a:ln w="38100">
          <a:solidFill>
            <a:srgbClr val="993366"/>
          </a:solidFill>
        </a:ln>
      </dgm:spPr>
      <dgm:t>
        <a:bodyPr/>
        <a:lstStyle/>
        <a:p>
          <a:pPr rtl="1"/>
          <a:r>
            <a:rPr lang="ar-SA" sz="2000" b="1" dirty="0" smtClean="0">
              <a:solidFill>
                <a:schemeClr val="bg1"/>
              </a:solidFill>
              <a:cs typeface="+mj-cs"/>
            </a:rPr>
            <a:t>تقسيم زمن الإجابة حسب استحقاق كل سؤال </a:t>
          </a:r>
          <a:endParaRPr lang="ar-SA" sz="2000" b="1" dirty="0">
            <a:solidFill>
              <a:schemeClr val="bg1"/>
            </a:solidFill>
            <a:cs typeface="+mj-cs"/>
          </a:endParaRPr>
        </a:p>
      </dgm:t>
    </dgm:pt>
    <dgm:pt modelId="{E47422C8-A009-4640-9C54-B7EEA4D152DE}" type="parTrans" cxnId="{C919A2F1-C4F3-404F-A45F-84775792CE16}">
      <dgm:prSet/>
      <dgm:spPr>
        <a:solidFill>
          <a:srgbClr val="993366"/>
        </a:solidFill>
      </dgm:spPr>
      <dgm:t>
        <a:bodyPr/>
        <a:lstStyle/>
        <a:p>
          <a:pPr rtl="1"/>
          <a:endParaRPr lang="ar-SA"/>
        </a:p>
      </dgm:t>
    </dgm:pt>
    <dgm:pt modelId="{F8433C35-B369-4D2E-85EB-C2290C574147}" type="sibTrans" cxnId="{C919A2F1-C4F3-404F-A45F-84775792CE16}">
      <dgm:prSet/>
      <dgm:spPr/>
      <dgm:t>
        <a:bodyPr/>
        <a:lstStyle/>
        <a:p>
          <a:pPr rtl="1"/>
          <a:endParaRPr lang="ar-SA"/>
        </a:p>
      </dgm:t>
    </dgm:pt>
    <dgm:pt modelId="{83427CB2-289D-4A1D-95E1-76FFB4C86999}">
      <dgm:prSet phldrT="[نص]" custT="1"/>
      <dgm:spPr>
        <a:solidFill>
          <a:srgbClr val="5F2987"/>
        </a:solidFill>
        <a:ln w="38100">
          <a:solidFill>
            <a:schemeClr val="bg1">
              <a:lumMod val="50000"/>
            </a:schemeClr>
          </a:solidFill>
        </a:ln>
      </dgm:spPr>
      <dgm:t>
        <a:bodyPr/>
        <a:lstStyle/>
        <a:p>
          <a:pPr rtl="1"/>
          <a:r>
            <a:rPr lang="ar-SA" sz="2000" b="1" dirty="0" smtClean="0">
              <a:cs typeface="+mj-cs"/>
            </a:rPr>
            <a:t>الاستفادة من المفاتيح الدالة على الإجابة </a:t>
          </a:r>
          <a:endParaRPr lang="ar-SA" sz="2000" b="1" dirty="0">
            <a:cs typeface="+mj-cs"/>
          </a:endParaRPr>
        </a:p>
      </dgm:t>
    </dgm:pt>
    <dgm:pt modelId="{782D81EA-6564-4C71-9EF2-989EA06F21A8}" type="parTrans" cxnId="{59ADB89C-FE44-4921-9F3C-093BA55E84FD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1"/>
          <a:endParaRPr lang="ar-SA"/>
        </a:p>
      </dgm:t>
    </dgm:pt>
    <dgm:pt modelId="{EBF84B12-556F-4A99-A16A-B7ECD475671F}" type="sibTrans" cxnId="{59ADB89C-FE44-4921-9F3C-093BA55E84FD}">
      <dgm:prSet/>
      <dgm:spPr/>
      <dgm:t>
        <a:bodyPr/>
        <a:lstStyle/>
        <a:p>
          <a:pPr rtl="1"/>
          <a:endParaRPr lang="ar-SA"/>
        </a:p>
      </dgm:t>
    </dgm:pt>
    <dgm:pt modelId="{D6630FAD-3577-485C-8C7A-59421420DB28}">
      <dgm:prSet phldrT="[نص]" custT="1"/>
      <dgm:spPr>
        <a:solidFill>
          <a:srgbClr val="FF3300"/>
        </a:solidFill>
        <a:ln w="38100">
          <a:solidFill>
            <a:srgbClr val="24A888"/>
          </a:solidFill>
        </a:ln>
      </dgm:spPr>
      <dgm:t>
        <a:bodyPr/>
        <a:lstStyle/>
        <a:p>
          <a:pPr rtl="1"/>
          <a:r>
            <a:rPr lang="ar-SA" sz="2000" b="1" dirty="0" smtClean="0">
              <a:cs typeface="+mj-cs"/>
            </a:rPr>
            <a:t>التخمين الذكي في الإجابة </a:t>
          </a:r>
          <a:endParaRPr lang="ar-SA" sz="2000" b="1" dirty="0">
            <a:cs typeface="+mj-cs"/>
          </a:endParaRPr>
        </a:p>
      </dgm:t>
    </dgm:pt>
    <dgm:pt modelId="{F8610625-87FB-4871-8B92-D1E87C2E3922}" type="parTrans" cxnId="{37A81E44-57DC-4A2B-9DA0-6CEE9C2F20A6}">
      <dgm:prSet/>
      <dgm:spPr>
        <a:solidFill>
          <a:srgbClr val="24A888"/>
        </a:solidFill>
      </dgm:spPr>
      <dgm:t>
        <a:bodyPr/>
        <a:lstStyle/>
        <a:p>
          <a:pPr rtl="1"/>
          <a:endParaRPr lang="ar-SA"/>
        </a:p>
      </dgm:t>
    </dgm:pt>
    <dgm:pt modelId="{D3A21EE8-7542-48B1-8758-F4CA5D851BA5}" type="sibTrans" cxnId="{37A81E44-57DC-4A2B-9DA0-6CEE9C2F20A6}">
      <dgm:prSet/>
      <dgm:spPr/>
      <dgm:t>
        <a:bodyPr/>
        <a:lstStyle/>
        <a:p>
          <a:pPr rtl="1"/>
          <a:endParaRPr lang="ar-SA"/>
        </a:p>
      </dgm:t>
    </dgm:pt>
    <dgm:pt modelId="{7A3EF387-FB79-42A9-9A25-1A0ECF1AE45E}">
      <dgm:prSet phldrT="[نص]" custT="1"/>
      <dgm:spPr>
        <a:gradFill flip="none" rotWithShape="0">
          <a:gsLst>
            <a:gs pos="0">
              <a:schemeClr val="bg1">
                <a:lumMod val="50000"/>
                <a:shade val="30000"/>
                <a:satMod val="115000"/>
              </a:schemeClr>
            </a:gs>
            <a:gs pos="50000">
              <a:schemeClr val="bg1">
                <a:lumMod val="50000"/>
                <a:shade val="67500"/>
                <a:satMod val="115000"/>
              </a:schemeClr>
            </a:gs>
            <a:gs pos="100000">
              <a:schemeClr val="bg1">
                <a:lumMod val="5000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  <a:ln w="38100">
          <a:solidFill>
            <a:srgbClr val="CC0099"/>
          </a:solidFill>
        </a:ln>
      </dgm:spPr>
      <dgm:t>
        <a:bodyPr/>
        <a:lstStyle/>
        <a:p>
          <a:pPr rtl="1"/>
          <a:r>
            <a:rPr lang="ar-SA" sz="2000" b="1" dirty="0" smtClean="0">
              <a:cs typeface="+mj-cs"/>
            </a:rPr>
            <a:t>الاستفادة من المعلومات الجزئية</a:t>
          </a:r>
          <a:endParaRPr lang="ar-SA" sz="2000" b="1" dirty="0">
            <a:cs typeface="+mj-cs"/>
          </a:endParaRPr>
        </a:p>
      </dgm:t>
    </dgm:pt>
    <dgm:pt modelId="{C8EC6EBA-34DD-4A9A-B841-8C18A4BE3992}" type="parTrans" cxnId="{78D69EFE-E09E-40D1-865E-7E79BF3931C8}">
      <dgm:prSet/>
      <dgm:spPr>
        <a:solidFill>
          <a:srgbClr val="CC0099"/>
        </a:solidFill>
      </dgm:spPr>
      <dgm:t>
        <a:bodyPr/>
        <a:lstStyle/>
        <a:p>
          <a:pPr rtl="1"/>
          <a:endParaRPr lang="ar-SA"/>
        </a:p>
      </dgm:t>
    </dgm:pt>
    <dgm:pt modelId="{BF5FD8E4-006A-4E7C-8DAF-47A77836DA43}" type="sibTrans" cxnId="{78D69EFE-E09E-40D1-865E-7E79BF3931C8}">
      <dgm:prSet/>
      <dgm:spPr/>
      <dgm:t>
        <a:bodyPr/>
        <a:lstStyle/>
        <a:p>
          <a:pPr rtl="1"/>
          <a:endParaRPr lang="ar-SA"/>
        </a:p>
      </dgm:t>
    </dgm:pt>
    <dgm:pt modelId="{78E628DF-B2A2-474A-85E6-DE465D1C6629}" type="pres">
      <dgm:prSet presAssocID="{B4B5A13A-5939-48B1-B356-902A6545A10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3270AE4-DDC9-40A0-ADBF-62568F697CD9}" type="pres">
      <dgm:prSet presAssocID="{1B6DE5F8-D8BD-44D9-AE5D-1D065D2D6049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37668895-A326-4E3D-903B-1826079149E4}" type="pres">
      <dgm:prSet presAssocID="{9E977643-B764-4536-AB18-B0B3A71B6050}" presName="parTrans" presStyleLbl="sibTrans2D1" presStyleIdx="0" presStyleCnt="7"/>
      <dgm:spPr/>
      <dgm:t>
        <a:bodyPr/>
        <a:lstStyle/>
        <a:p>
          <a:pPr rtl="1"/>
          <a:endParaRPr lang="ar-SA"/>
        </a:p>
      </dgm:t>
    </dgm:pt>
    <dgm:pt modelId="{6E328933-34A8-47AD-90B8-6AE6914C93B3}" type="pres">
      <dgm:prSet presAssocID="{9E977643-B764-4536-AB18-B0B3A71B6050}" presName="connectorText" presStyleLbl="sibTrans2D1" presStyleIdx="0" presStyleCnt="7"/>
      <dgm:spPr/>
      <dgm:t>
        <a:bodyPr/>
        <a:lstStyle/>
        <a:p>
          <a:pPr rtl="1"/>
          <a:endParaRPr lang="ar-SA"/>
        </a:p>
      </dgm:t>
    </dgm:pt>
    <dgm:pt modelId="{236CFEBD-FB9C-4D49-AB54-A9659879900A}" type="pres">
      <dgm:prSet presAssocID="{066100AA-CA8F-49F1-9812-A545028B15BE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23AD1A-7A5B-4F48-80A2-04777E0956A6}" type="pres">
      <dgm:prSet presAssocID="{F036E495-2A7A-47F2-9D8A-119D4AFF5BB5}" presName="parTrans" presStyleLbl="sibTrans2D1" presStyleIdx="1" presStyleCnt="7"/>
      <dgm:spPr/>
      <dgm:t>
        <a:bodyPr/>
        <a:lstStyle/>
        <a:p>
          <a:pPr rtl="1"/>
          <a:endParaRPr lang="ar-SA"/>
        </a:p>
      </dgm:t>
    </dgm:pt>
    <dgm:pt modelId="{70E9BD04-1B25-46DA-BB92-32D8CA0BDFA9}" type="pres">
      <dgm:prSet presAssocID="{F036E495-2A7A-47F2-9D8A-119D4AFF5BB5}" presName="connectorText" presStyleLbl="sibTrans2D1" presStyleIdx="1" presStyleCnt="7"/>
      <dgm:spPr/>
      <dgm:t>
        <a:bodyPr/>
        <a:lstStyle/>
        <a:p>
          <a:pPr rtl="1"/>
          <a:endParaRPr lang="ar-SA"/>
        </a:p>
      </dgm:t>
    </dgm:pt>
    <dgm:pt modelId="{5AA3AF3F-CAF1-438D-BC8C-11DA3C8818FB}" type="pres">
      <dgm:prSet presAssocID="{A2478AF6-6103-4782-AD27-E703F7EED3AF}" presName="node" presStyleLbl="node1" presStyleIdx="1" presStyleCnt="7" custRadScaleRad="105435" custRadScaleInc="343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6D5C1C9-5E8B-4658-B957-F94192B3ED78}" type="pres">
      <dgm:prSet presAssocID="{6EEF2CE6-1337-4A42-88F3-BD45A9F05DA7}" presName="parTrans" presStyleLbl="sibTrans2D1" presStyleIdx="2" presStyleCnt="7"/>
      <dgm:spPr/>
      <dgm:t>
        <a:bodyPr/>
        <a:lstStyle/>
        <a:p>
          <a:pPr rtl="1"/>
          <a:endParaRPr lang="ar-SA"/>
        </a:p>
      </dgm:t>
    </dgm:pt>
    <dgm:pt modelId="{AA64F8EB-08BD-4FBD-BE1C-1709168F1666}" type="pres">
      <dgm:prSet presAssocID="{6EEF2CE6-1337-4A42-88F3-BD45A9F05DA7}" presName="connectorText" presStyleLbl="sibTrans2D1" presStyleIdx="2" presStyleCnt="7"/>
      <dgm:spPr/>
      <dgm:t>
        <a:bodyPr/>
        <a:lstStyle/>
        <a:p>
          <a:pPr rtl="1"/>
          <a:endParaRPr lang="ar-SA"/>
        </a:p>
      </dgm:t>
    </dgm:pt>
    <dgm:pt modelId="{3E406F55-61B0-4800-9E8C-42F7F5D3C550}" type="pres">
      <dgm:prSet presAssocID="{A18AD628-DB57-4B6A-93CB-4ADB92367252}" presName="node" presStyleLbl="node1" presStyleIdx="2" presStyleCnt="7" custRadScaleRad="104717" custRadScaleInc="-573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C5918B-E96D-405A-8E31-71A946A7B354}" type="pres">
      <dgm:prSet presAssocID="{E47422C8-A009-4640-9C54-B7EEA4D152DE}" presName="parTrans" presStyleLbl="sibTrans2D1" presStyleIdx="3" presStyleCnt="7"/>
      <dgm:spPr/>
      <dgm:t>
        <a:bodyPr/>
        <a:lstStyle/>
        <a:p>
          <a:pPr rtl="1"/>
          <a:endParaRPr lang="ar-SA"/>
        </a:p>
      </dgm:t>
    </dgm:pt>
    <dgm:pt modelId="{A31FC1FF-F4E0-4EDA-A967-2F870F9727E1}" type="pres">
      <dgm:prSet presAssocID="{E47422C8-A009-4640-9C54-B7EEA4D152DE}" presName="connectorText" presStyleLbl="sibTrans2D1" presStyleIdx="3" presStyleCnt="7"/>
      <dgm:spPr/>
      <dgm:t>
        <a:bodyPr/>
        <a:lstStyle/>
        <a:p>
          <a:pPr rtl="1"/>
          <a:endParaRPr lang="ar-SA"/>
        </a:p>
      </dgm:t>
    </dgm:pt>
    <dgm:pt modelId="{4C93EA4E-C925-481F-916A-DF523D2865C7}" type="pres">
      <dgm:prSet presAssocID="{98BED39A-0BCF-4093-BDAF-BCAC8CF159D3}" presName="node" presStyleLbl="node1" presStyleIdx="3" presStyleCnt="7" custRadScaleRad="101624" custRadScaleInc="-2284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612BBD9-ED67-4C95-A69C-77F641DF452D}" type="pres">
      <dgm:prSet presAssocID="{782D81EA-6564-4C71-9EF2-989EA06F21A8}" presName="parTrans" presStyleLbl="sibTrans2D1" presStyleIdx="4" presStyleCnt="7"/>
      <dgm:spPr/>
      <dgm:t>
        <a:bodyPr/>
        <a:lstStyle/>
        <a:p>
          <a:pPr rtl="1"/>
          <a:endParaRPr lang="ar-SA"/>
        </a:p>
      </dgm:t>
    </dgm:pt>
    <dgm:pt modelId="{6BBD3342-5875-4717-88FE-527523FC4231}" type="pres">
      <dgm:prSet presAssocID="{782D81EA-6564-4C71-9EF2-989EA06F21A8}" presName="connectorText" presStyleLbl="sibTrans2D1" presStyleIdx="4" presStyleCnt="7"/>
      <dgm:spPr/>
      <dgm:t>
        <a:bodyPr/>
        <a:lstStyle/>
        <a:p>
          <a:pPr rtl="1"/>
          <a:endParaRPr lang="ar-SA"/>
        </a:p>
      </dgm:t>
    </dgm:pt>
    <dgm:pt modelId="{8C57F7B8-232A-4B8D-A386-7AE3FDEE2B20}" type="pres">
      <dgm:prSet presAssocID="{83427CB2-289D-4A1D-95E1-76FFB4C86999}" presName="node" presStyleLbl="node1" presStyleIdx="4" presStyleCnt="7" custRadScaleRad="99164" custRadScaleInc="1353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C46A30E-F51D-4104-A536-4124EB7C06CD}" type="pres">
      <dgm:prSet presAssocID="{F8610625-87FB-4871-8B92-D1E87C2E3922}" presName="parTrans" presStyleLbl="sibTrans2D1" presStyleIdx="5" presStyleCnt="7"/>
      <dgm:spPr/>
      <dgm:t>
        <a:bodyPr/>
        <a:lstStyle/>
        <a:p>
          <a:pPr rtl="1"/>
          <a:endParaRPr lang="ar-SA"/>
        </a:p>
      </dgm:t>
    </dgm:pt>
    <dgm:pt modelId="{EB86E330-828F-46C5-B46B-857736F748DC}" type="pres">
      <dgm:prSet presAssocID="{F8610625-87FB-4871-8B92-D1E87C2E3922}" presName="connectorText" presStyleLbl="sibTrans2D1" presStyleIdx="5" presStyleCnt="7"/>
      <dgm:spPr/>
      <dgm:t>
        <a:bodyPr/>
        <a:lstStyle/>
        <a:p>
          <a:pPr rtl="1"/>
          <a:endParaRPr lang="ar-SA"/>
        </a:p>
      </dgm:t>
    </dgm:pt>
    <dgm:pt modelId="{0BE12220-F00D-4E82-A7E5-57C047387E14}" type="pres">
      <dgm:prSet presAssocID="{D6630FAD-3577-485C-8C7A-59421420DB28}" presName="node" presStyleLbl="node1" presStyleIdx="5" presStyleCnt="7" custRadScaleRad="108588" custRadScaleInc="158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CBE1F61-B4CA-49EF-9DB7-91C376EEDE56}" type="pres">
      <dgm:prSet presAssocID="{C8EC6EBA-34DD-4A9A-B841-8C18A4BE3992}" presName="parTrans" presStyleLbl="sibTrans2D1" presStyleIdx="6" presStyleCnt="7"/>
      <dgm:spPr/>
      <dgm:t>
        <a:bodyPr/>
        <a:lstStyle/>
        <a:p>
          <a:pPr rtl="1"/>
          <a:endParaRPr lang="ar-SA"/>
        </a:p>
      </dgm:t>
    </dgm:pt>
    <dgm:pt modelId="{5C516EDC-1034-4080-B061-39FB3E105903}" type="pres">
      <dgm:prSet presAssocID="{C8EC6EBA-34DD-4A9A-B841-8C18A4BE3992}" presName="connectorText" presStyleLbl="sibTrans2D1" presStyleIdx="6" presStyleCnt="7"/>
      <dgm:spPr/>
      <dgm:t>
        <a:bodyPr/>
        <a:lstStyle/>
        <a:p>
          <a:pPr rtl="1"/>
          <a:endParaRPr lang="ar-SA"/>
        </a:p>
      </dgm:t>
    </dgm:pt>
    <dgm:pt modelId="{A19FF489-D140-4C9A-A777-C6170701A5A0}" type="pres">
      <dgm:prSet presAssocID="{7A3EF387-FB79-42A9-9A25-1A0ECF1AE45E}" presName="node" presStyleLbl="node1" presStyleIdx="6" presStyleCnt="7" custRadScaleRad="104287" custRadScaleInc="-890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031C64E-E0D1-497E-AECE-8713F5D88633}" type="presOf" srcId="{F036E495-2A7A-47F2-9D8A-119D4AFF5BB5}" destId="{DE23AD1A-7A5B-4F48-80A2-04777E0956A6}" srcOrd="0" destOrd="0" presId="urn:microsoft.com/office/officeart/2005/8/layout/radial5"/>
    <dgm:cxn modelId="{C0E7D3BC-2E71-44ED-A48B-16B7EF7C13CF}" type="presOf" srcId="{A18AD628-DB57-4B6A-93CB-4ADB92367252}" destId="{3E406F55-61B0-4800-9E8C-42F7F5D3C550}" srcOrd="0" destOrd="0" presId="urn:microsoft.com/office/officeart/2005/8/layout/radial5"/>
    <dgm:cxn modelId="{EBBED73B-BA7A-49EA-8757-2039CD4320AC}" type="presOf" srcId="{782D81EA-6564-4C71-9EF2-989EA06F21A8}" destId="{6BBD3342-5875-4717-88FE-527523FC4231}" srcOrd="1" destOrd="0" presId="urn:microsoft.com/office/officeart/2005/8/layout/radial5"/>
    <dgm:cxn modelId="{1988645E-3328-48C9-ACF7-6205325B6E9F}" type="presOf" srcId="{9E977643-B764-4536-AB18-B0B3A71B6050}" destId="{37668895-A326-4E3D-903B-1826079149E4}" srcOrd="0" destOrd="0" presId="urn:microsoft.com/office/officeart/2005/8/layout/radial5"/>
    <dgm:cxn modelId="{E54B2FEF-C101-4DBF-95A9-DA8577F761D2}" type="presOf" srcId="{6EEF2CE6-1337-4A42-88F3-BD45A9F05DA7}" destId="{AA64F8EB-08BD-4FBD-BE1C-1709168F1666}" srcOrd="1" destOrd="0" presId="urn:microsoft.com/office/officeart/2005/8/layout/radial5"/>
    <dgm:cxn modelId="{C6B1D22F-6161-4928-861C-96EED356134E}" srcId="{1B6DE5F8-D8BD-44D9-AE5D-1D065D2D6049}" destId="{A18AD628-DB57-4B6A-93CB-4ADB92367252}" srcOrd="2" destOrd="0" parTransId="{6EEF2CE6-1337-4A42-88F3-BD45A9F05DA7}" sibTransId="{8F002A2C-9A95-4DDE-A9FC-1E35043BDB80}"/>
    <dgm:cxn modelId="{BC6F0D00-2B2D-4074-A453-FADE009EB0B7}" type="presOf" srcId="{B4B5A13A-5939-48B1-B356-902A6545A10F}" destId="{78E628DF-B2A2-474A-85E6-DE465D1C6629}" srcOrd="0" destOrd="0" presId="urn:microsoft.com/office/officeart/2005/8/layout/radial5"/>
    <dgm:cxn modelId="{37A81E44-57DC-4A2B-9DA0-6CEE9C2F20A6}" srcId="{1B6DE5F8-D8BD-44D9-AE5D-1D065D2D6049}" destId="{D6630FAD-3577-485C-8C7A-59421420DB28}" srcOrd="5" destOrd="0" parTransId="{F8610625-87FB-4871-8B92-D1E87C2E3922}" sibTransId="{D3A21EE8-7542-48B1-8758-F4CA5D851BA5}"/>
    <dgm:cxn modelId="{270F9F62-68E4-4930-95C1-38C4CFE51175}" type="presOf" srcId="{782D81EA-6564-4C71-9EF2-989EA06F21A8}" destId="{F612BBD9-ED67-4C95-A69C-77F641DF452D}" srcOrd="0" destOrd="0" presId="urn:microsoft.com/office/officeart/2005/8/layout/radial5"/>
    <dgm:cxn modelId="{184A8E22-CC2E-4425-997A-2D35178DD24C}" type="presOf" srcId="{83427CB2-289D-4A1D-95E1-76FFB4C86999}" destId="{8C57F7B8-232A-4B8D-A386-7AE3FDEE2B20}" srcOrd="0" destOrd="0" presId="urn:microsoft.com/office/officeart/2005/8/layout/radial5"/>
    <dgm:cxn modelId="{41BC137B-37F4-494D-8B74-6275EB2E0933}" type="presOf" srcId="{066100AA-CA8F-49F1-9812-A545028B15BE}" destId="{236CFEBD-FB9C-4D49-AB54-A9659879900A}" srcOrd="0" destOrd="0" presId="urn:microsoft.com/office/officeart/2005/8/layout/radial5"/>
    <dgm:cxn modelId="{4E954B87-08D1-4DA1-A83A-11E3F3A76726}" type="presOf" srcId="{C8EC6EBA-34DD-4A9A-B841-8C18A4BE3992}" destId="{5CBE1F61-B4CA-49EF-9DB7-91C376EEDE56}" srcOrd="0" destOrd="0" presId="urn:microsoft.com/office/officeart/2005/8/layout/radial5"/>
    <dgm:cxn modelId="{78D69EFE-E09E-40D1-865E-7E79BF3931C8}" srcId="{1B6DE5F8-D8BD-44D9-AE5D-1D065D2D6049}" destId="{7A3EF387-FB79-42A9-9A25-1A0ECF1AE45E}" srcOrd="6" destOrd="0" parTransId="{C8EC6EBA-34DD-4A9A-B841-8C18A4BE3992}" sibTransId="{BF5FD8E4-006A-4E7C-8DAF-47A77836DA43}"/>
    <dgm:cxn modelId="{46D4378C-754E-482D-99B8-0C7A59C99185}" type="presOf" srcId="{F8610625-87FB-4871-8B92-D1E87C2E3922}" destId="{4C46A30E-F51D-4104-A536-4124EB7C06CD}" srcOrd="0" destOrd="0" presId="urn:microsoft.com/office/officeart/2005/8/layout/radial5"/>
    <dgm:cxn modelId="{CFCDC9D2-41A9-46C7-A507-F5EE7FBA2398}" type="presOf" srcId="{F036E495-2A7A-47F2-9D8A-119D4AFF5BB5}" destId="{70E9BD04-1B25-46DA-BB92-32D8CA0BDFA9}" srcOrd="1" destOrd="0" presId="urn:microsoft.com/office/officeart/2005/8/layout/radial5"/>
    <dgm:cxn modelId="{2A7AC45D-2CA2-4334-A2F6-2DEF88A12E57}" srcId="{B4B5A13A-5939-48B1-B356-902A6545A10F}" destId="{1B6DE5F8-D8BD-44D9-AE5D-1D065D2D6049}" srcOrd="0" destOrd="0" parTransId="{C7EFD508-3109-4D87-A19B-B4DB43AA449A}" sibTransId="{15986B84-BA9E-4008-9318-53D5A2B7B842}"/>
    <dgm:cxn modelId="{3ABC849E-B398-4A6A-884D-55D328602F80}" type="presOf" srcId="{1B6DE5F8-D8BD-44D9-AE5D-1D065D2D6049}" destId="{53270AE4-DDC9-40A0-ADBF-62568F697CD9}" srcOrd="0" destOrd="0" presId="urn:microsoft.com/office/officeart/2005/8/layout/radial5"/>
    <dgm:cxn modelId="{198B4DFE-8B5A-4EA9-8F37-3ABF410A2814}" type="presOf" srcId="{C8EC6EBA-34DD-4A9A-B841-8C18A4BE3992}" destId="{5C516EDC-1034-4080-B061-39FB3E105903}" srcOrd="1" destOrd="0" presId="urn:microsoft.com/office/officeart/2005/8/layout/radial5"/>
    <dgm:cxn modelId="{0326539E-DEC8-4B4B-9C50-278045DEFD7F}" srcId="{1B6DE5F8-D8BD-44D9-AE5D-1D065D2D6049}" destId="{066100AA-CA8F-49F1-9812-A545028B15BE}" srcOrd="0" destOrd="0" parTransId="{9E977643-B764-4536-AB18-B0B3A71B6050}" sibTransId="{A202B39C-FB77-4B14-A569-36EE03D2326E}"/>
    <dgm:cxn modelId="{042CC6FF-95B8-4E27-9DCE-64BBBFF6B3F4}" type="presOf" srcId="{A2478AF6-6103-4782-AD27-E703F7EED3AF}" destId="{5AA3AF3F-CAF1-438D-BC8C-11DA3C8818FB}" srcOrd="0" destOrd="0" presId="urn:microsoft.com/office/officeart/2005/8/layout/radial5"/>
    <dgm:cxn modelId="{59ADB89C-FE44-4921-9F3C-093BA55E84FD}" srcId="{1B6DE5F8-D8BD-44D9-AE5D-1D065D2D6049}" destId="{83427CB2-289D-4A1D-95E1-76FFB4C86999}" srcOrd="4" destOrd="0" parTransId="{782D81EA-6564-4C71-9EF2-989EA06F21A8}" sibTransId="{EBF84B12-556F-4A99-A16A-B7ECD475671F}"/>
    <dgm:cxn modelId="{2A4131D0-83A1-4B30-BA28-123DC3469D7B}" type="presOf" srcId="{F8610625-87FB-4871-8B92-D1E87C2E3922}" destId="{EB86E330-828F-46C5-B46B-857736F748DC}" srcOrd="1" destOrd="0" presId="urn:microsoft.com/office/officeart/2005/8/layout/radial5"/>
    <dgm:cxn modelId="{0F9353D0-3D81-4276-9C1E-C80AB5A7B958}" type="presOf" srcId="{E47422C8-A009-4640-9C54-B7EEA4D152DE}" destId="{A31FC1FF-F4E0-4EDA-A967-2F870F9727E1}" srcOrd="1" destOrd="0" presId="urn:microsoft.com/office/officeart/2005/8/layout/radial5"/>
    <dgm:cxn modelId="{23859B2E-34F1-4D88-804C-7AAB40C9A238}" type="presOf" srcId="{E47422C8-A009-4640-9C54-B7EEA4D152DE}" destId="{52C5918B-E96D-405A-8E31-71A946A7B354}" srcOrd="0" destOrd="0" presId="urn:microsoft.com/office/officeart/2005/8/layout/radial5"/>
    <dgm:cxn modelId="{C919A2F1-C4F3-404F-A45F-84775792CE16}" srcId="{1B6DE5F8-D8BD-44D9-AE5D-1D065D2D6049}" destId="{98BED39A-0BCF-4093-BDAF-BCAC8CF159D3}" srcOrd="3" destOrd="0" parTransId="{E47422C8-A009-4640-9C54-B7EEA4D152DE}" sibTransId="{F8433C35-B369-4D2E-85EB-C2290C574147}"/>
    <dgm:cxn modelId="{41E1D3A9-76C5-46E6-83AF-E986EB40CA6E}" type="presOf" srcId="{D6630FAD-3577-485C-8C7A-59421420DB28}" destId="{0BE12220-F00D-4E82-A7E5-57C047387E14}" srcOrd="0" destOrd="0" presId="urn:microsoft.com/office/officeart/2005/8/layout/radial5"/>
    <dgm:cxn modelId="{54F5789B-A90D-472B-BE19-776B40BDBC22}" type="presOf" srcId="{7A3EF387-FB79-42A9-9A25-1A0ECF1AE45E}" destId="{A19FF489-D140-4C9A-A777-C6170701A5A0}" srcOrd="0" destOrd="0" presId="urn:microsoft.com/office/officeart/2005/8/layout/radial5"/>
    <dgm:cxn modelId="{18FB9BC7-7D63-429A-B57B-1B423D3A2AB2}" type="presOf" srcId="{6EEF2CE6-1337-4A42-88F3-BD45A9F05DA7}" destId="{C6D5C1C9-5E8B-4658-B957-F94192B3ED78}" srcOrd="0" destOrd="0" presId="urn:microsoft.com/office/officeart/2005/8/layout/radial5"/>
    <dgm:cxn modelId="{F34BE21A-BC0E-4F10-9627-1D9E1AD2CBB7}" srcId="{1B6DE5F8-D8BD-44D9-AE5D-1D065D2D6049}" destId="{A2478AF6-6103-4782-AD27-E703F7EED3AF}" srcOrd="1" destOrd="0" parTransId="{F036E495-2A7A-47F2-9D8A-119D4AFF5BB5}" sibTransId="{4CA84A6B-31D9-4355-883F-41DCD0659C12}"/>
    <dgm:cxn modelId="{E8811AE5-6ABF-4FBF-81EE-BAE0F2316781}" type="presOf" srcId="{98BED39A-0BCF-4093-BDAF-BCAC8CF159D3}" destId="{4C93EA4E-C925-481F-916A-DF523D2865C7}" srcOrd="0" destOrd="0" presId="urn:microsoft.com/office/officeart/2005/8/layout/radial5"/>
    <dgm:cxn modelId="{DA246200-C9E1-4E70-B043-70CA4DA63510}" type="presOf" srcId="{9E977643-B764-4536-AB18-B0B3A71B6050}" destId="{6E328933-34A8-47AD-90B8-6AE6914C93B3}" srcOrd="1" destOrd="0" presId="urn:microsoft.com/office/officeart/2005/8/layout/radial5"/>
    <dgm:cxn modelId="{21D212CF-1546-4436-BC83-694F00ECC5C7}" type="presParOf" srcId="{78E628DF-B2A2-474A-85E6-DE465D1C6629}" destId="{53270AE4-DDC9-40A0-ADBF-62568F697CD9}" srcOrd="0" destOrd="0" presId="urn:microsoft.com/office/officeart/2005/8/layout/radial5"/>
    <dgm:cxn modelId="{AEAD419B-F579-4B77-B040-E66B6B571784}" type="presParOf" srcId="{78E628DF-B2A2-474A-85E6-DE465D1C6629}" destId="{37668895-A326-4E3D-903B-1826079149E4}" srcOrd="1" destOrd="0" presId="urn:microsoft.com/office/officeart/2005/8/layout/radial5"/>
    <dgm:cxn modelId="{A1E381D5-FC5B-4924-80DD-D3EA1E07C7AB}" type="presParOf" srcId="{37668895-A326-4E3D-903B-1826079149E4}" destId="{6E328933-34A8-47AD-90B8-6AE6914C93B3}" srcOrd="0" destOrd="0" presId="urn:microsoft.com/office/officeart/2005/8/layout/radial5"/>
    <dgm:cxn modelId="{23DBCE41-05BF-4990-85E6-B73F1381437F}" type="presParOf" srcId="{78E628DF-B2A2-474A-85E6-DE465D1C6629}" destId="{236CFEBD-FB9C-4D49-AB54-A9659879900A}" srcOrd="2" destOrd="0" presId="urn:microsoft.com/office/officeart/2005/8/layout/radial5"/>
    <dgm:cxn modelId="{426340BA-65EA-4FDA-99DB-C6F59B8216F0}" type="presParOf" srcId="{78E628DF-B2A2-474A-85E6-DE465D1C6629}" destId="{DE23AD1A-7A5B-4F48-80A2-04777E0956A6}" srcOrd="3" destOrd="0" presId="urn:microsoft.com/office/officeart/2005/8/layout/radial5"/>
    <dgm:cxn modelId="{AC168719-EAAB-4E13-8599-F155E4303945}" type="presParOf" srcId="{DE23AD1A-7A5B-4F48-80A2-04777E0956A6}" destId="{70E9BD04-1B25-46DA-BB92-32D8CA0BDFA9}" srcOrd="0" destOrd="0" presId="urn:microsoft.com/office/officeart/2005/8/layout/radial5"/>
    <dgm:cxn modelId="{AD687985-D3DE-4E2A-9F64-CCDC36AE7483}" type="presParOf" srcId="{78E628DF-B2A2-474A-85E6-DE465D1C6629}" destId="{5AA3AF3F-CAF1-438D-BC8C-11DA3C8818FB}" srcOrd="4" destOrd="0" presId="urn:microsoft.com/office/officeart/2005/8/layout/radial5"/>
    <dgm:cxn modelId="{681B64D7-9025-4D73-BCFF-A92708A77CA0}" type="presParOf" srcId="{78E628DF-B2A2-474A-85E6-DE465D1C6629}" destId="{C6D5C1C9-5E8B-4658-B957-F94192B3ED78}" srcOrd="5" destOrd="0" presId="urn:microsoft.com/office/officeart/2005/8/layout/radial5"/>
    <dgm:cxn modelId="{0784FCBD-3DBC-4128-8DD8-5244D55ACF74}" type="presParOf" srcId="{C6D5C1C9-5E8B-4658-B957-F94192B3ED78}" destId="{AA64F8EB-08BD-4FBD-BE1C-1709168F1666}" srcOrd="0" destOrd="0" presId="urn:microsoft.com/office/officeart/2005/8/layout/radial5"/>
    <dgm:cxn modelId="{8AAF8EED-E0D9-430B-9473-9A0AE40A8F7B}" type="presParOf" srcId="{78E628DF-B2A2-474A-85E6-DE465D1C6629}" destId="{3E406F55-61B0-4800-9E8C-42F7F5D3C550}" srcOrd="6" destOrd="0" presId="urn:microsoft.com/office/officeart/2005/8/layout/radial5"/>
    <dgm:cxn modelId="{4C7B6570-4CF6-4684-957E-5CA4E665FE22}" type="presParOf" srcId="{78E628DF-B2A2-474A-85E6-DE465D1C6629}" destId="{52C5918B-E96D-405A-8E31-71A946A7B354}" srcOrd="7" destOrd="0" presId="urn:microsoft.com/office/officeart/2005/8/layout/radial5"/>
    <dgm:cxn modelId="{6B17B14A-D069-42A4-823E-8DBF918E52CF}" type="presParOf" srcId="{52C5918B-E96D-405A-8E31-71A946A7B354}" destId="{A31FC1FF-F4E0-4EDA-A967-2F870F9727E1}" srcOrd="0" destOrd="0" presId="urn:microsoft.com/office/officeart/2005/8/layout/radial5"/>
    <dgm:cxn modelId="{A66CDC7B-A783-4E73-A755-B4FB9B410619}" type="presParOf" srcId="{78E628DF-B2A2-474A-85E6-DE465D1C6629}" destId="{4C93EA4E-C925-481F-916A-DF523D2865C7}" srcOrd="8" destOrd="0" presId="urn:microsoft.com/office/officeart/2005/8/layout/radial5"/>
    <dgm:cxn modelId="{35ED44BC-B6FC-4B61-84A2-4986A10D17CC}" type="presParOf" srcId="{78E628DF-B2A2-474A-85E6-DE465D1C6629}" destId="{F612BBD9-ED67-4C95-A69C-77F641DF452D}" srcOrd="9" destOrd="0" presId="urn:microsoft.com/office/officeart/2005/8/layout/radial5"/>
    <dgm:cxn modelId="{432FE61C-3EE4-407D-81C2-8B2ACF3310F7}" type="presParOf" srcId="{F612BBD9-ED67-4C95-A69C-77F641DF452D}" destId="{6BBD3342-5875-4717-88FE-527523FC4231}" srcOrd="0" destOrd="0" presId="urn:microsoft.com/office/officeart/2005/8/layout/radial5"/>
    <dgm:cxn modelId="{6E474C5C-4B4D-4B9D-AAE0-4F6F01BE5360}" type="presParOf" srcId="{78E628DF-B2A2-474A-85E6-DE465D1C6629}" destId="{8C57F7B8-232A-4B8D-A386-7AE3FDEE2B20}" srcOrd="10" destOrd="0" presId="urn:microsoft.com/office/officeart/2005/8/layout/radial5"/>
    <dgm:cxn modelId="{03FB58F4-8F9B-49BF-8283-CDABAFF171A5}" type="presParOf" srcId="{78E628DF-B2A2-474A-85E6-DE465D1C6629}" destId="{4C46A30E-F51D-4104-A536-4124EB7C06CD}" srcOrd="11" destOrd="0" presId="urn:microsoft.com/office/officeart/2005/8/layout/radial5"/>
    <dgm:cxn modelId="{E80F07C7-3C32-461D-A9EE-C901DAC571AB}" type="presParOf" srcId="{4C46A30E-F51D-4104-A536-4124EB7C06CD}" destId="{EB86E330-828F-46C5-B46B-857736F748DC}" srcOrd="0" destOrd="0" presId="urn:microsoft.com/office/officeart/2005/8/layout/radial5"/>
    <dgm:cxn modelId="{01397F13-5F8C-49A8-8884-56FF95734349}" type="presParOf" srcId="{78E628DF-B2A2-474A-85E6-DE465D1C6629}" destId="{0BE12220-F00D-4E82-A7E5-57C047387E14}" srcOrd="12" destOrd="0" presId="urn:microsoft.com/office/officeart/2005/8/layout/radial5"/>
    <dgm:cxn modelId="{B8F1DA9A-C668-44BA-B278-E17B1D30522D}" type="presParOf" srcId="{78E628DF-B2A2-474A-85E6-DE465D1C6629}" destId="{5CBE1F61-B4CA-49EF-9DB7-91C376EEDE56}" srcOrd="13" destOrd="0" presId="urn:microsoft.com/office/officeart/2005/8/layout/radial5"/>
    <dgm:cxn modelId="{2672A693-E2BE-4BEF-BAE9-B260AF813ABD}" type="presParOf" srcId="{5CBE1F61-B4CA-49EF-9DB7-91C376EEDE56}" destId="{5C516EDC-1034-4080-B061-39FB3E105903}" srcOrd="0" destOrd="0" presId="urn:microsoft.com/office/officeart/2005/8/layout/radial5"/>
    <dgm:cxn modelId="{2EF6E7C2-8C20-4960-B2D8-8A9E33F590B9}" type="presParOf" srcId="{78E628DF-B2A2-474A-85E6-DE465D1C6629}" destId="{A19FF489-D140-4C9A-A777-C6170701A5A0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84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601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489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818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03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336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72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62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2545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140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102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760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092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206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7085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50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952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4597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5660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045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23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5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450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431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25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5924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7848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4235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9072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32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929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905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530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40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697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7174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5169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37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4078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5279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306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4924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30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6556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0114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5318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049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703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086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5114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عنوان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5" name="عنوان فرعي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1" name="عنصر نائب للتاريخ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3B3C60-66FB-40BC-B23B-066117BFE93C}" type="datetimeFigureOut">
              <a:rPr lang="ar-SA"/>
              <a:pPr/>
              <a:t>14/04/34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757D017-AA48-4D3E-A9B2-37207831B886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69892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56859"/>
      </p:ext>
    </p:extLst>
  </p:cSld>
  <p:clrMapOvr>
    <a:masterClrMapping/>
  </p:clrMapOvr>
  <p:transition>
    <p:blinds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12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014222"/>
      </p:ext>
    </p:extLst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2583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961671"/>
      </p:ext>
    </p:extLst>
  </p:cSld>
  <p:clrMapOvr>
    <a:masterClrMapping/>
  </p:clrMapOvr>
  <p:transition>
    <p:blinds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61710"/>
      </p:ext>
    </p:extLst>
  </p:cSld>
  <p:clrMapOvr>
    <a:masterClrMapping/>
  </p:clrMapOvr>
  <p:transition>
    <p:blinds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09746"/>
      </p:ext>
    </p:extLst>
  </p:cSld>
  <p:clrMapOvr>
    <a:masterClrMapping/>
  </p:clrMapOvr>
  <p:transition>
    <p:blinds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615365"/>
      </p:ext>
    </p:extLst>
  </p:cSld>
  <p:clrMapOvr>
    <a:masterClrMapping/>
  </p:clrMapOvr>
  <p:transition>
    <p:blinds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F4E7ED"/>
                </a:solidFill>
              </a:rPr>
              <a:pPr/>
              <a:t>14/04/34</a:t>
            </a:fld>
            <a:endParaRPr lang="ar-SA">
              <a:solidFill>
                <a:srgbClr val="F4E7ED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F4E7ED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F4E7ED"/>
                </a:solidFill>
              </a:rPr>
              <a:pPr/>
              <a:t>‹#›</a:t>
            </a:fld>
            <a:endParaRPr lang="ar-SA">
              <a:solidFill>
                <a:srgbClr val="F4E7ED"/>
              </a:solidFill>
            </a:endParaRPr>
          </a:p>
        </p:txBody>
      </p:sp>
      <p:sp>
        <p:nvSpPr>
          <p:cNvPr id="10" name="عنصر نائب للصورة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367292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blinds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722285"/>
      </p:ext>
    </p:extLst>
  </p:cSld>
  <p:clrMapOvr>
    <a:masterClrMapping/>
  </p:clrMapOvr>
  <p:transition>
    <p:blinds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694961"/>
      </p:ext>
    </p:extLst>
  </p:cSld>
  <p:clrMapOvr>
    <a:masterClrMapping/>
  </p:clrMapOvr>
  <p:transition>
    <p:blinds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381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130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026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446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987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26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6215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5762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1650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2463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917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6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36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69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83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51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09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3E61E-5334-4F60-B503-294ED88326C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8FFB3-0BF8-4EFC-9EEA-BFF5EB827BB8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35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95159-CA29-4F86-89AC-C69809197CF1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60F07-DCFF-47DD-93CB-51D4E906CB20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4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عنصر نائب للعنوان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1" name="عنصر نائب للنص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7" name="عنصر نائب للتاريخ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B3B3C60-66FB-40BC-B23B-066117BFE93C}" type="datetimeFigureOut">
              <a:rPr lang="ar-SA" smtClean="0">
                <a:solidFill>
                  <a:srgbClr val="B13F9A"/>
                </a:solidFill>
              </a:rPr>
              <a:pPr/>
              <a:t>14/04/34</a:t>
            </a:fld>
            <a:endParaRPr lang="ar-SA">
              <a:solidFill>
                <a:srgbClr val="B13F9A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ar-SA">
              <a:solidFill>
                <a:srgbClr val="B13F9A"/>
              </a:solidFill>
            </a:endParaRPr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757D017-AA48-4D3E-A9B2-37207831B886}" type="slidenum">
              <a:rPr lang="ar-SA" smtClean="0">
                <a:solidFill>
                  <a:srgbClr val="B13F9A"/>
                </a:solidFill>
              </a:rPr>
              <a:pPr/>
              <a:t>‹#›</a:t>
            </a:fld>
            <a:endParaRPr lang="ar-SA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82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blinds/>
  </p:transition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540D8-E54C-4F19-B7C9-FCE4E5D8627F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14/04/34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E92E4-7141-4008-8E58-44C0E45733D6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304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3.xml"/><Relationship Id="rId6" Type="http://schemas.microsoft.com/office/2007/relationships/hdphoto" Target="../media/hdphoto2.wdp"/><Relationship Id="rId5" Type="http://schemas.openxmlformats.org/officeDocument/2006/relationships/image" Target="../media/image67.jpeg"/><Relationship Id="rId4" Type="http://schemas.openxmlformats.org/officeDocument/2006/relationships/hyperlink" Target="http://www.google.com.sa/url?sa=i&amp;rct=j&amp;q=%D8%A7%D9%84%D8%A7%D8%AE%D8%AA%D8%A8%D8%A7%D8%B1&amp;source=images&amp;cd=&amp;cad=rja&amp;docid=R2HqUu1GqpXr4M&amp;tbnid=kW7SrBXtrYn6pM:&amp;ved=0CAUQjRw&amp;url=http://www.al-madina.com/node/414105&amp;ei=gMIWUcPvKOiX0QW1z4HQDA&amp;psig=AFQjCNH5hvbSCmTQA1O3HnVCmfuKeGyaOw&amp;ust=1360531581940770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73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4.png"/><Relationship Id="rId7" Type="http://schemas.openxmlformats.org/officeDocument/2006/relationships/image" Target="../media/image77.png"/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76.gif"/><Relationship Id="rId5" Type="http://schemas.openxmlformats.org/officeDocument/2006/relationships/image" Target="../media/image75.png"/><Relationship Id="rId4" Type="http://schemas.microsoft.com/office/2007/relationships/hdphoto" Target="../media/hdphoto4.wdp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3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wmf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82.wmf"/><Relationship Id="rId4" Type="http://schemas.microsoft.com/office/2007/relationships/hdphoto" Target="../media/hdphoto8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Users\master\AppData\Local\Microsoft\Windows\Temporary Internet Files\Content.IE5\R1XWSOLD\MC900439179[2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56" y="260648"/>
            <a:ext cx="8519432" cy="648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899592" y="2492896"/>
            <a:ext cx="7344816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 prst="softRound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7200" b="1" dirty="0" smtClean="0">
                <a:ln w="11430">
                  <a:solidFill>
                    <a:schemeClr val="tx1"/>
                  </a:solidFill>
                </a:ln>
                <a:solidFill>
                  <a:srgbClr val="8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بسم الله الرحمن الرحيم</a:t>
            </a:r>
            <a:endParaRPr lang="ar-SA" sz="7200" b="1" dirty="0">
              <a:ln w="11430">
                <a:solidFill>
                  <a:schemeClr val="tx1"/>
                </a:solidFill>
              </a:ln>
              <a:solidFill>
                <a:srgbClr val="80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 descr="C:\Users\master\AppData\Local\Microsoft\Windows\Temporary Internet Files\Content.IE5\3Q6651I9\MP900390493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1721">
            <a:off x="-324544" y="4834331"/>
            <a:ext cx="2609088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master\AppData\Local\Microsoft\Windows\Temporary Internet Files\Content.IE5\3Q6651I9\MP900390493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8679">
            <a:off x="6666261" y="-78398"/>
            <a:ext cx="2609088" cy="2592288"/>
          </a:xfrm>
          <a:prstGeom prst="roundRect">
            <a:avLst>
              <a:gd name="adj" fmla="val 442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35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14:shred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ar-SA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جاء </a:t>
            </a:r>
            <a:r>
              <a:rPr lang="ar-SA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التعدد في المداخل و النماذج لتتناسب مع اغراض التقويم و اهدافه منها : </a:t>
            </a:r>
            <a:r>
              <a:rPr lang="ar-SA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b="1" dirty="0">
                <a:latin typeface="Times New Roman" pitchFamily="18" charset="0"/>
                <a:cs typeface="Times New Roman" pitchFamily="18" charset="0"/>
              </a:rPr>
            </a:br>
            <a:endParaRPr lang="ar-S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 smtClean="0"/>
          </a:p>
          <a:p>
            <a:endParaRPr lang="ar-SA" dirty="0"/>
          </a:p>
          <a:p>
            <a:endParaRPr lang="ar-SA" dirty="0" smtClean="0"/>
          </a:p>
          <a:p>
            <a:endParaRPr lang="ar-SA" dirty="0"/>
          </a:p>
        </p:txBody>
      </p:sp>
      <p:sp>
        <p:nvSpPr>
          <p:cNvPr id="4" name="مخطط انسيابي: محطة طرفية 3"/>
          <p:cNvSpPr/>
          <p:nvPr/>
        </p:nvSpPr>
        <p:spPr>
          <a:xfrm>
            <a:off x="2290171" y="1746277"/>
            <a:ext cx="6480720" cy="936104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1- المدخل المعتمد على الأهداف أو الموجه لتحقيق الأهداف التدريسية أو التربوية .</a:t>
            </a:r>
          </a:p>
        </p:txBody>
      </p:sp>
      <p:sp>
        <p:nvSpPr>
          <p:cNvPr id="5" name="مخطط انسيابي: محطة طرفية 4"/>
          <p:cNvSpPr/>
          <p:nvPr/>
        </p:nvSpPr>
        <p:spPr>
          <a:xfrm>
            <a:off x="1475656" y="2928119"/>
            <a:ext cx="5760640" cy="1008112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 المدخل الموجه لخدمة المستهلك .</a:t>
            </a:r>
          </a:p>
        </p:txBody>
      </p:sp>
      <p:sp>
        <p:nvSpPr>
          <p:cNvPr id="6" name="مخطط انسيابي: محطة طرفية 5"/>
          <p:cNvSpPr/>
          <p:nvPr/>
        </p:nvSpPr>
        <p:spPr>
          <a:xfrm>
            <a:off x="467544" y="4174976"/>
            <a:ext cx="5827014" cy="1238751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3- المدخل الموجه لتسهيل اتخاذ القرار الاداري التربوي 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791" y="4509120"/>
            <a:ext cx="2254675" cy="2332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10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>
        <p14:glitter dir="d" pattern="hexago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شكل بيضاوي 5"/>
          <p:cNvSpPr/>
          <p:nvPr/>
        </p:nvSpPr>
        <p:spPr>
          <a:xfrm>
            <a:off x="611559" y="1294696"/>
            <a:ext cx="8012969" cy="1468042"/>
          </a:xfrm>
          <a:prstGeom prst="ellipse">
            <a:avLst/>
          </a:prstGeom>
          <a:gradFill flip="none" rotWithShape="1">
            <a:gsLst>
              <a:gs pos="0">
                <a:srgbClr val="66FFCC">
                  <a:tint val="66000"/>
                  <a:satMod val="160000"/>
                </a:srgbClr>
              </a:gs>
              <a:gs pos="50000">
                <a:srgbClr val="66FFCC">
                  <a:tint val="44500"/>
                  <a:satMod val="160000"/>
                </a:srgbClr>
              </a:gs>
              <a:gs pos="100000">
                <a:srgbClr val="66FFCC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ثامناً : </a:t>
            </a:r>
            <a:r>
              <a:rPr lang="ar-SA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تصنيف </a:t>
            </a:r>
            <a:r>
              <a:rPr lang="ar-SA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حسب الغرض من التقويم </a:t>
            </a:r>
          </a:p>
          <a:p>
            <a:r>
              <a:rPr lang="ar-SA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ما الغرض العام من التقويم </a:t>
            </a:r>
          </a:p>
        </p:txBody>
      </p:sp>
      <p:pic>
        <p:nvPicPr>
          <p:cNvPr id="2054" name="Picture 6" descr="C:\Users\master\AppData\Local\Microsoft\Windows\Temporary Internet Files\Content.IE5\OC4FAP71\MC90008824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64566"/>
            <a:ext cx="1454288" cy="153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ster\AppData\Local\Microsoft\Windows\Temporary Internet Files\Content.IE5\3VG78QI2\MC900157085[1].wm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53"/>
            <a:ext cx="9144000" cy="90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شكل بيضاوي 10"/>
          <p:cNvSpPr/>
          <p:nvPr/>
        </p:nvSpPr>
        <p:spPr>
          <a:xfrm>
            <a:off x="467544" y="3477780"/>
            <a:ext cx="8332360" cy="1679412"/>
          </a:xfrm>
          <a:prstGeom prst="ellipse">
            <a:avLst/>
          </a:prstGeom>
          <a:noFill/>
          <a:ln w="762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02960" y="3949352"/>
            <a:ext cx="84969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43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الغرض هو تحسين وتطوير العملية التربوية </a:t>
            </a:r>
            <a:endParaRPr lang="ar-SA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434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49584"/>
      </p:ext>
    </p:extLst>
  </p:cSld>
  <p:clrMapOvr>
    <a:masterClrMapping/>
  </p:clrMapOvr>
  <p:transition spd="slow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1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ذو زوايا قطرية مخدوشة 3"/>
          <p:cNvSpPr/>
          <p:nvPr/>
        </p:nvSpPr>
        <p:spPr>
          <a:xfrm>
            <a:off x="830299" y="1628799"/>
            <a:ext cx="7593471" cy="4545222"/>
          </a:xfrm>
          <a:prstGeom prst="snip2DiagRect">
            <a:avLst/>
          </a:prstGeom>
          <a:blipFill dpi="0" rotWithShape="1"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j-cs"/>
            </a:endParaRPr>
          </a:p>
        </p:txBody>
      </p:sp>
      <p:pic>
        <p:nvPicPr>
          <p:cNvPr id="1028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957274" y="3130144"/>
            <a:ext cx="6691096" cy="59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26309" y="3149665"/>
            <a:ext cx="6830416" cy="5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82" y="6381328"/>
            <a:ext cx="8022020" cy="4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6025" y="103329"/>
            <a:ext cx="8022020" cy="4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2344433" y="476672"/>
            <a:ext cx="4121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C8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أغراض التقويم  :</a:t>
            </a:r>
            <a:endParaRPr lang="ar-SA" sz="54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C8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131842" y="1700807"/>
            <a:ext cx="69903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 التقويم لأغراض تعديل الخطة الدراسية والبرامج التدريسية .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 التقويم لأغراض تصنيف حسب التخصصات ( أدبي – علمي ) .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 التقويم لأغراض التعيين أو القبول وهو </a:t>
            </a:r>
            <a:r>
              <a:rPr lang="ar-SA" sz="2800" b="1" cap="all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ما يحدث </a:t>
            </a:r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عند تقديم الطلبة للقبول في الجامعات أو المؤسسات الأخرى .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4- التقويم لأغراض التنبؤ و الكشف عن الاستعداد .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5- التقويم لأغراض فرز المعاقين عقلياً أو ضعاف التحصيل خاصة في المراحل الابتدائية </a:t>
            </a:r>
            <a:r>
              <a:rPr lang="ar-SA" sz="2800" b="1" cap="all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6- التقويم لأغراض إرشاد وتوجيه الطلاب تربوياً ومهنياً . </a:t>
            </a:r>
            <a:r>
              <a:rPr lang="ar-SA" sz="2800" b="1" cap="all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ar-SA" sz="2800" b="1" cap="all" dirty="0">
              <a:ln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0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zoom dir="in"/>
      </p:transition>
    </mc:Choice>
    <mc:Fallback xmlns="">
      <p:transition spd="slow" advClick="0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ذو زوايا قطرية مخدوشة 3"/>
          <p:cNvSpPr/>
          <p:nvPr/>
        </p:nvSpPr>
        <p:spPr>
          <a:xfrm>
            <a:off x="830299" y="1628800"/>
            <a:ext cx="7593471" cy="4392488"/>
          </a:xfrm>
          <a:prstGeom prst="snip2DiagRect">
            <a:avLst/>
          </a:prstGeom>
          <a:blipFill dpi="0" rotWithShape="1"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4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j-cs"/>
            </a:endParaRPr>
          </a:p>
        </p:txBody>
      </p:sp>
      <p:pic>
        <p:nvPicPr>
          <p:cNvPr id="1028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957274" y="3130144"/>
            <a:ext cx="6691096" cy="59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26309" y="3149665"/>
            <a:ext cx="6830416" cy="5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82" y="6381328"/>
            <a:ext cx="8022020" cy="4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master\AppData\Local\Microsoft\Windows\Temporary Internet Files\Content.IE5\J0Q2HSRZ\MC900157091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6025" y="103329"/>
            <a:ext cx="8022020" cy="42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2344433" y="476672"/>
            <a:ext cx="4121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C8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أغراض التقويم  :</a:t>
            </a:r>
            <a:endParaRPr lang="ar-SA" sz="5400" b="1" dirty="0">
              <a:ln w="12700">
                <a:solidFill>
                  <a:srgbClr val="00B0F0"/>
                </a:solidFill>
                <a:prstDash val="solid"/>
              </a:ln>
              <a:solidFill>
                <a:srgbClr val="C8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830299" y="1916832"/>
            <a:ext cx="76671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7- التقويم لأغراض رصد العلامات و إصدار الشهادات .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8- التقويم لأغراض توفير التواصل بين البيت والمدرسة .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9- التقويم لأغراض استكشافية في عملية التدريس فقد يجري المعلم بعض الامتحانات القصيرة في نهاية بعض </a:t>
            </a:r>
            <a:r>
              <a:rPr lang="ar-SA" sz="2800" b="1" cap="all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الحصص </a:t>
            </a:r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لتعرف على درجة انتباه الطلبة .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10- التقويم لغرض إثارة الدافعية .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11- التقويم لتوفير بيانات ومعلومات لإجراء البحوث والدراسات التربوية </a:t>
            </a:r>
          </a:p>
          <a:p>
            <a:pPr algn="ctr"/>
            <a:r>
              <a:rPr lang="ar-SA" sz="2800" b="1" cap="all" dirty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12- التقويم لأغراض التعلم . </a:t>
            </a:r>
          </a:p>
        </p:txBody>
      </p:sp>
    </p:spTree>
    <p:extLst>
      <p:ext uri="{BB962C8B-B14F-4D97-AF65-F5344CB8AC3E}">
        <p14:creationId xmlns:p14="http://schemas.microsoft.com/office/powerpoint/2010/main" val="2220006285"/>
      </p:ext>
    </p:extLst>
  </p:cSld>
  <p:clrMapOvr>
    <a:masterClrMapping/>
  </p:clrMapOvr>
  <p:transition spd="slow" advClick="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master\AppData\Local\Microsoft\Windows\Temporary Internet Files\Content.IE5\31G3G825\MC90009918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4.bp.blogspot.com/-b4AeTw1sar4/TjPROaHZQYI/AAAAAAAABEo/y4lY2rwfX70/s1600/test%2Bpaper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45024"/>
            <a:ext cx="3484529" cy="306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عنوان 1"/>
          <p:cNvSpPr txBox="1">
            <a:spLocks/>
          </p:cNvSpPr>
          <p:nvPr/>
        </p:nvSpPr>
        <p:spPr>
          <a:xfrm>
            <a:off x="650633" y="1772816"/>
            <a:ext cx="7842734" cy="215060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sz="4800" b="1" dirty="0" smtClean="0">
                <a:ln>
                  <a:solidFill>
                    <a:srgbClr val="C8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تعتبر أغراض التقويم ليست مستقلة عن بعضها لبعض . </a:t>
            </a:r>
            <a:endParaRPr lang="ar-SA" sz="4800" b="1" dirty="0">
              <a:ln>
                <a:solidFill>
                  <a:srgbClr val="C8000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941434"/>
      </p:ext>
    </p:extLst>
  </p:cSld>
  <p:clrMapOvr>
    <a:masterClrMapping/>
  </p:clrMapOvr>
  <p:transition spd="slow" advClick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alamhamasat.net/wp-content/uploads/2011/10/najah-fashal-raghba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" y="0"/>
            <a:ext cx="9123288" cy="685800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641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968274" y="2852936"/>
            <a:ext cx="6172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ar-QA" sz="2000" dirty="0">
                <a:solidFill>
                  <a:srgbClr val="000000"/>
                </a:solidFill>
              </a:rPr>
              <a:t>   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</a:t>
            </a:r>
            <a:r>
              <a:rPr lang="ar-SA" sz="4000" b="1" dirty="0" smtClean="0">
                <a:solidFill>
                  <a:srgbClr val="0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أدوات القياس والتقــويم </a:t>
            </a:r>
            <a:endParaRPr lang="ar-QA" sz="4000" b="1" dirty="0">
              <a:solidFill>
                <a:srgbClr val="00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690061"/>
      </p:ext>
    </p:extLst>
  </p:cSld>
  <p:clrMapOvr>
    <a:masterClrMapping/>
  </p:clrMapOvr>
  <p:transition spd="slow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مستدير الزوايا 4"/>
          <p:cNvSpPr/>
          <p:nvPr/>
        </p:nvSpPr>
        <p:spPr>
          <a:xfrm>
            <a:off x="2051720" y="332656"/>
            <a:ext cx="5472608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صنف </a:t>
            </a:r>
            <a:r>
              <a:rPr lang="ar-SA" sz="28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هينكز</a:t>
            </a:r>
            <a:r>
              <a:rPr lang="ar-SA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ar-SA" sz="2800" b="1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وأنتس</a:t>
            </a:r>
            <a:r>
              <a:rPr lang="ar-SA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أدوات القياس والتقويم في فئتين هما :</a:t>
            </a:r>
            <a:endParaRPr lang="ar-SA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رسم تخطيطي 10"/>
          <p:cNvGraphicFramePr/>
          <p:nvPr>
            <p:extLst>
              <p:ext uri="{D42A27DB-BD31-4B8C-83A1-F6EECF244321}">
                <p14:modId xmlns:p14="http://schemas.microsoft.com/office/powerpoint/2010/main" val="915891009"/>
              </p:ext>
            </p:extLst>
          </p:nvPr>
        </p:nvGraphicFramePr>
        <p:xfrm>
          <a:off x="1835696" y="19888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1491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 thruBlk="1"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1B946E6-9B69-4EB6-80C2-064D15C7B8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>
                                            <p:graphicEl>
                                              <a:dgm id="{91B946E6-9B69-4EB6-80C2-064D15C7B8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665AD75-6A83-4C6B-BE16-7404AE7F5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>
                                            <p:graphicEl>
                                              <a:dgm id="{1665AD75-6A83-4C6B-BE16-7404AE7F5D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3EA02C9-B05B-424E-840E-8C64D72A24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>
                                            <p:graphicEl>
                                              <a:dgm id="{E3EA02C9-B05B-424E-840E-8C64D72A24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431F10B-890E-45CC-A01F-92ADDDB38F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>
                                            <p:graphicEl>
                                              <a:dgm id="{5431F10B-890E-45CC-A01F-92ADDDB38F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1" grpId="0">
        <p:bldSub>
          <a:bldDgm bld="lvl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323528" y="1474821"/>
            <a:ext cx="4397286" cy="2458236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1- الاختبارات المقننة أو المنشورة , ومن أنواعها 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ar-SA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اختبارات التحصيل : </a:t>
            </a:r>
            <a:r>
              <a:rPr lang="ar-SA" sz="2000" b="1" dirty="0" smtClean="0">
                <a:solidFill>
                  <a:prstClr val="whit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وهي الاختبارات التي تصمم للكشف عن درجة نجاح المتعلم في مادة قد تم تعلمها مسبقاً , وتشمل : اختبارات التحصيل العام أو اختبارات التحصيل الخاص .</a:t>
            </a:r>
            <a:endParaRPr lang="ar-SA" sz="2000" b="1" dirty="0">
              <a:solidFill>
                <a:prstClr val="whit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3" name="شريط إلى الأعلى 2"/>
          <p:cNvSpPr/>
          <p:nvPr/>
        </p:nvSpPr>
        <p:spPr>
          <a:xfrm>
            <a:off x="179512" y="200997"/>
            <a:ext cx="4541302" cy="857256"/>
          </a:xfrm>
          <a:prstGeom prst="ribbon2">
            <a:avLst>
              <a:gd name="adj1" fmla="val 23439"/>
              <a:gd name="adj2" fmla="val 500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prstClr val="whit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أ-الأدوات التي تندرج تحت اسم الاختبارات :</a:t>
            </a:r>
            <a:endParaRPr lang="ar-SA" b="1" dirty="0">
              <a:solidFill>
                <a:prstClr val="whit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1259632" y="4149080"/>
            <a:ext cx="4673348" cy="2520280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ctr">
              <a:buFont typeface="Arial" pitchFamily="34" charset="0"/>
              <a:buChar char="•"/>
            </a:pPr>
            <a:r>
              <a:rPr lang="ar-SA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اختبارات القدرات العقلية : </a:t>
            </a:r>
            <a:r>
              <a:rPr lang="ar-SA" sz="2000" b="1" dirty="0" smtClean="0">
                <a:solidFill>
                  <a:prstClr val="whit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وهي الاختبارات التي تصمم للكشف عن درجة توفر القدرة العقلية اللازمة للتعلم , وتشمل اختبارات الذكاء الجمعية والفردية .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ar-SA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اختبارات الاستعداد : </a:t>
            </a:r>
            <a:r>
              <a:rPr lang="ar-SA" sz="2000" b="1" dirty="0" smtClean="0">
                <a:solidFill>
                  <a:prstClr val="whit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وهي الاختبارات التي تصمم للتنبؤ بنجاح المتعلم في تعلم لاحق أو محك معين ,مثل : الاستعداد الحسابي واللغوي والتقني .</a:t>
            </a:r>
            <a:endParaRPr lang="ar-SA" sz="2000" b="1" dirty="0">
              <a:solidFill>
                <a:prstClr val="whit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3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2771800" y="1916832"/>
            <a:ext cx="3312368" cy="30963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chemeClr val="tx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ويتم إعداد هذه الاختبارات عادة من قبل فريق من المختصين بمبادرة من جهات متخصصة مثل مراكز القياس ثم تنشر , وتخضع لمعايير مشددة قبل نشرها واستعمالها  </a:t>
            </a:r>
            <a:endParaRPr lang="ar-SA" sz="2000" b="1" dirty="0">
              <a:solidFill>
                <a:schemeClr val="tx1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74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صورة 4" descr="images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440"/>
            <a:ext cx="9144000" cy="6861439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500034" y="428605"/>
            <a:ext cx="8429684" cy="642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أنواع التقويم:</a:t>
            </a: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42910" y="1357298"/>
            <a:ext cx="8143932" cy="1857388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أولاً:تصنيف حسب التوقيت الزمني للتقويم في العملية التدريسية </a:t>
            </a:r>
          </a:p>
          <a:p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تشير العملية التدريسية وفق خطوات منظمة تبدأ بتحديد الأهداف التي تبين نواتج التعلم </a:t>
            </a:r>
            <a:r>
              <a:rPr lang="ar-SA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أ</a:t>
            </a:r>
            <a:r>
              <a:rPr lang="ar-S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و ما نتوقعه من المتعلم في نهاية عملية التعلم  .</a:t>
            </a:r>
            <a:endParaRPr lang="ar-SA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صورة 8" descr="images (1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4643446"/>
            <a:ext cx="2314575" cy="1981200"/>
          </a:xfrm>
          <a:prstGeom prst="ellipse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صورة 9" descr="images (7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4572008"/>
            <a:ext cx="2400298" cy="2071702"/>
          </a:xfrm>
          <a:prstGeom prst="ellipse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51114391"/>
      </p:ext>
    </p:extLst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ar-SA" sz="1800" dirty="0" smtClean="0"/>
          </a:p>
          <a:p>
            <a:pPr marL="0" indent="0">
              <a:buNone/>
            </a:pPr>
            <a:endParaRPr lang="ar-SA" sz="1800" dirty="0"/>
          </a:p>
          <a:p>
            <a:pPr marL="0" indent="0">
              <a:buNone/>
            </a:pPr>
            <a:r>
              <a:rPr lang="ar-SA" sz="2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  </a:t>
            </a:r>
          </a:p>
          <a:p>
            <a:pPr marL="0" indent="0">
              <a:buNone/>
            </a:pPr>
            <a:r>
              <a:rPr lang="ar-SA" sz="2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 </a:t>
            </a:r>
            <a:r>
              <a:rPr lang="ar-SA" sz="2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الأدوات التي تندرج تحت</a:t>
            </a:r>
          </a:p>
          <a:p>
            <a:pPr marL="0" indent="0">
              <a:buNone/>
            </a:pPr>
            <a:r>
              <a:rPr lang="ar-SA" sz="2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</a:t>
            </a:r>
            <a:r>
              <a:rPr lang="ar-SA" sz="2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  </a:t>
            </a:r>
            <a:r>
              <a:rPr lang="ar-SA" sz="2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اسم الاختبارات :</a:t>
            </a:r>
          </a:p>
          <a:p>
            <a:pPr marL="0" indent="0">
              <a:buNone/>
            </a:pPr>
            <a:endParaRPr lang="ar-SA" sz="26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ar-SA" sz="2600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2- الاختبارات من إعداد المعلم :</a:t>
            </a:r>
          </a:p>
          <a:p>
            <a:pPr marL="0" indent="0">
              <a:buNone/>
            </a:pPr>
            <a:r>
              <a:rPr lang="ar-SA" sz="26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ar-SA" sz="2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وهي على الأغلب اختبارات</a:t>
            </a:r>
          </a:p>
          <a:p>
            <a:pPr marL="0" indent="0">
              <a:buNone/>
            </a:pPr>
            <a:r>
              <a:rPr lang="ar-SA" sz="26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ar-SA" sz="2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 تحصيلية , وهي الأكثر شيوعاً في المدارس و الكليات </a:t>
            </a:r>
          </a:p>
          <a:p>
            <a:pPr marL="0" indent="0">
              <a:buNone/>
            </a:pPr>
            <a:r>
              <a:rPr lang="ar-SA" sz="26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ar-SA" sz="2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 المتوسطة  ( كليات المجتمع ) والجامعات , مع عدم</a:t>
            </a:r>
          </a:p>
          <a:p>
            <a:pPr marL="0" indent="0">
              <a:buNone/>
            </a:pPr>
            <a:r>
              <a:rPr lang="ar-SA" sz="26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ar-SA" sz="26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 التقليل من أهمية أدوات القياس والتقويم الأخرى .</a:t>
            </a:r>
            <a:endParaRPr lang="ar-SA" sz="26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02" y="188640"/>
            <a:ext cx="1595087" cy="26389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27558"/>
            <a:ext cx="1763688" cy="25456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16184"/>
            <a:ext cx="2808734" cy="155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2382812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00392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S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ب- فئة الأدوات التي لا تندرج تحت اسم الاختبارات :</a:t>
            </a:r>
            <a:r>
              <a:rPr lang="ar-SA" sz="24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ar-SA" sz="24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ar-SA" sz="24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وهي الأدوات التي تستخدم لقياس بعض الأهداف التي لا تقاس بالاختبارات بالمعنى التقليدي أو المصممة لتقييم أهداف تتعلق بأداء معقد نسبياً .</a:t>
            </a:r>
            <a:endParaRPr lang="ar-SA" sz="24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187624" y="3645024"/>
            <a:ext cx="6400800" cy="201622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SA" sz="24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وتستخدم للتعرف على اتجاهات الطلبة نحو الموضوعات والتخصصات المختلفة , أو الكشف عن ميول الأفراد , وآرائهم , وقدرتهم على التكيف الاجتماعي , وسمات الشخصية المختلفة مثل : القلق والطموح ومفهوم الذات , ويطلق على هذه الأدوات </a:t>
            </a:r>
            <a:r>
              <a:rPr lang="ar-SA" sz="2400" b="1" dirty="0" smtClean="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( أدوات الملاحظة والتقدير )</a:t>
            </a:r>
            <a:endParaRPr lang="ar-SA" sz="2400" b="1" dirty="0"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82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14:shred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l="-209000" r="-20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ar-SA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ومن هذه الأدوات ما يلي :</a:t>
            </a:r>
            <a:endParaRPr lang="ar-SA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372263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413973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EC9726-D243-4E0A-A1B4-8E8460D68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75EC9726-D243-4E0A-A1B4-8E8460D687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19AB80-BFA2-4EE8-91B9-DA9F27092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graphicEl>
                                              <a:dgm id="{0F19AB80-BFA2-4EE8-91B9-DA9F270927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5D69F12-3309-43CE-B6A3-D756175440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graphicEl>
                                              <a:dgm id="{B5D69F12-3309-43CE-B6A3-D756175440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1E39669-B88E-4278-92A8-693BE1AF8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81E39669-B88E-4278-92A8-693BE1AF87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619E6C-1D14-4047-81BF-F453E4F8B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dgm id="{6F619E6C-1D14-4047-81BF-F453E4F8BB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952DB1D-965C-4254-A45B-A6F2CE15DC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graphicEl>
                                              <a:dgm id="{3952DB1D-965C-4254-A45B-A6F2CE15DC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57153AB-FBDB-46E3-951D-4DACAA65B0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057153AB-FBDB-46E3-951D-4DACAA65B0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FE9ACED-7C38-4BB7-851B-8E23209FE7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9FE9ACED-7C38-4BB7-851B-8E23209FE7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8B261F-D3CB-40FB-96E8-EC279069C2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1E8B261F-D3CB-40FB-96E8-EC279069C2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64A6F8F-B566-4DFB-89B2-62604FDF77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264A6F8F-B566-4DFB-89B2-62604FDF77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6DA5DA0-4CBC-4134-BE1B-789D501ED9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3" dur="500"/>
                                        <p:tgtEl>
                                          <p:spTgt spid="6">
                                            <p:graphicEl>
                                              <a:dgm id="{B6DA5DA0-4CBC-4134-BE1B-789D501ED9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Sub>
          <a:bldDgm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3779912" y="749669"/>
            <a:ext cx="4834880" cy="5271619"/>
          </a:xfrm>
          <a:prstGeom prst="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>
            <a:normAutofit fontScale="92500" lnSpcReduction="10000"/>
          </a:bodyPr>
          <a:lstStyle/>
          <a:p>
            <a:pPr algn="ctr"/>
            <a:endParaRPr lang="ar-SA" sz="2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/>
            <a:endParaRPr lang="ar-SA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ar-SA" sz="3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السجلات القصصية :</a:t>
            </a:r>
            <a:endParaRPr lang="ar-SA" sz="3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ar-SA" sz="20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هي صورة لفظية قصيرة عن سلوك الفرد في مواقف أو حوادث بارزة , ويتوقع أن تدون هذه الملاحظات بالتدريج في سجل الطالب المدرسي  , وتوثق الملاحظة بشكل كامل من حيث التاريخ والموقع, واسم الملاحظ وغيرها .</a:t>
            </a:r>
          </a:p>
          <a:p>
            <a:endParaRPr lang="ar-SA" sz="2000" b="1" dirty="0" smtClean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ar-SA" sz="20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وتوظف لأغراض تنبؤيه أو ارشادية وتوجيهية , أو علاجية . 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49668"/>
            <a:ext cx="1704975" cy="2676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789040"/>
            <a:ext cx="2157784" cy="183735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028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4309914" y="548680"/>
            <a:ext cx="4448894" cy="5472608"/>
          </a:xfrm>
          <a:prstGeom prst="fram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>
            <a:normAutofit lnSpcReduction="10000"/>
          </a:bodyPr>
          <a:lstStyle/>
          <a:p>
            <a:pPr marL="0" indent="0" algn="ctr">
              <a:buNone/>
            </a:pPr>
            <a:endParaRPr lang="ar-SA" sz="1800" b="1" dirty="0" smtClean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ar-SA" sz="2800" b="1" dirty="0" smtClean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قوائم الشطب :</a:t>
            </a:r>
            <a:endParaRPr lang="ar-SA" sz="2800" b="1" dirty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ar-SA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ar-SA" sz="18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تتكون القائمة من مجموعة فقرات أو عبارات تصف بمجموعها السمة أو الشيء المرغوب قياسه , ويتم تقدير درجة الرضى عن السلوك الذي  تتضمنه الفقرة الواحدة وفق تدرج من فئتين , مثل : (مرضي , غير مرضي ) , ( نعم , لا ).</a:t>
            </a:r>
          </a:p>
          <a:p>
            <a:endParaRPr lang="ar-SA" sz="1800" b="1" dirty="0" smtClean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ar-SA" sz="18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وتعتمد درجة التفصيل في القائمة على درجة تعقيد السلوك أو المهارة المقدرة , وقدرة المقوم على متابعة التفاصيل . 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908720"/>
            <a:ext cx="2664296" cy="17613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24944"/>
            <a:ext cx="2762250" cy="165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43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>
        <p14:glitter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3"/>
          <p:cNvSpPr>
            <a:spLocks noGrp="1"/>
          </p:cNvSpPr>
          <p:nvPr>
            <p:ph idx="1"/>
          </p:nvPr>
        </p:nvSpPr>
        <p:spPr>
          <a:xfrm>
            <a:off x="611560" y="476672"/>
            <a:ext cx="4474840" cy="5400600"/>
          </a:xfrm>
          <a:prstGeom prst="fram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سلالم التقدير :</a:t>
            </a:r>
            <a:endParaRPr lang="ar-SA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ar-SA" sz="20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هي شبيهة بقوائم الشطب من حيث الفقرات التي تصف السمة أو المهارة  , ولكن الاختلاف  في عدد فئات التدريج  , ويمكن أن يكون عدد الفئات ثلاثة أو أكثر , مثل : ( موافق  , حيادي , غير موافق ) , ( ممتاز , جيد جداً ,جيد , مقبول ) .</a:t>
            </a:r>
          </a:p>
          <a:p>
            <a:endParaRPr lang="ar-SA" sz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089" y="476672"/>
            <a:ext cx="2709465" cy="1682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5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2420887"/>
            <a:ext cx="1368153" cy="13681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821" y="3104962"/>
            <a:ext cx="1354734" cy="13321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2913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3"/>
          <p:cNvSpPr>
            <a:spLocks noGrp="1"/>
          </p:cNvSpPr>
          <p:nvPr>
            <p:ph idx="1"/>
          </p:nvPr>
        </p:nvSpPr>
        <p:spPr>
          <a:xfrm>
            <a:off x="1382397" y="894506"/>
            <a:ext cx="6624735" cy="4794277"/>
          </a:xfrm>
          <a:prstGeom prst="foldedCorner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>
            <a:normAutofit lnSpcReduction="10000"/>
          </a:bodyPr>
          <a:lstStyle/>
          <a:p>
            <a:pPr algn="ctr"/>
            <a:endParaRPr lang="ar-SA" sz="20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/>
            <a:endParaRPr lang="ar-SA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ar-SA" sz="2000" b="1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285750" indent="-285750" algn="ctr">
              <a:buFont typeface="Wingdings" pitchFamily="2" charset="2"/>
              <a:buChar char="q"/>
            </a:pPr>
            <a:r>
              <a:rPr lang="ar-SA" sz="2000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هي مقاييس بسيطة تقوم على أساس اختيار الطالب للطلبة الآخرين الذين يفضل أن يتعاون معهم للقيام بنشاط معين 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ar-SA" sz="2000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ويمكن استعمالها في الكشف عن نجاح البرامج الدراسية في خلق جو تعاوني بين الطلبة 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ar-SA" sz="2000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وهناك الكثير من النشاطات المدرسية التي تحتاج إلى فريق , مثل :النشاطات الرياضية , وخدمة المجتمع , والتجارب المختبرية 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ar-SA" sz="2000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إن التجانس بين أعضاء المجموعة , والعوامل المعنوية والمادية التي تجمعهم , سواء كانت مرغوبة أو غير مرغوبة يمكن أن تحدد الكثير من النشاطات , وتؤثر بالتالي إيجاباً وسلباً على الفرد والمجتمع .</a:t>
            </a:r>
          </a:p>
          <a:p>
            <a:pPr marL="285750" indent="-285750" algn="ctr">
              <a:buFont typeface="Wingdings" pitchFamily="2" charset="2"/>
              <a:buChar char="q"/>
            </a:pPr>
            <a:endParaRPr lang="ar-SA" sz="15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669608"/>
            <a:ext cx="2247900" cy="2038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54020"/>
            <a:ext cx="2466975" cy="2153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278" y="4764858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مستطيل 1"/>
          <p:cNvSpPr/>
          <p:nvPr/>
        </p:nvSpPr>
        <p:spPr>
          <a:xfrm>
            <a:off x="550893" y="620688"/>
            <a:ext cx="78245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4000" b="1" dirty="0">
                <a:ln w="12700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solidFill>
                  <a:srgbClr val="00743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مقياس العلاقات الاجتماعية (</a:t>
            </a:r>
            <a:r>
              <a:rPr lang="ar-SA" sz="4000" b="1" dirty="0" err="1">
                <a:ln w="12700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solidFill>
                  <a:srgbClr val="00743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السوسيومترات</a:t>
            </a:r>
            <a:r>
              <a:rPr lang="ar-SA" sz="4000" b="1" dirty="0">
                <a:ln w="12700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solidFill>
                  <a:srgbClr val="007434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): </a:t>
            </a:r>
          </a:p>
        </p:txBody>
      </p:sp>
    </p:spTree>
    <p:extLst>
      <p:ext uri="{BB962C8B-B14F-4D97-AF65-F5344CB8AC3E}">
        <p14:creationId xmlns:p14="http://schemas.microsoft.com/office/powerpoint/2010/main" val="428879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>
        <p14:switch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50000"/>
            <a:lum/>
          </a:blip>
          <a:srcRect/>
          <a:stretch>
            <a:fillRect l="-100000" t="-25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984866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ar-SA" sz="5400" b="1" cap="all" dirty="0">
              <a:ln w="9000" cmpd="sng">
                <a:solidFill>
                  <a:srgbClr val="F9B639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F9B639">
                      <a:shade val="20000"/>
                      <a:satMod val="245000"/>
                    </a:srgbClr>
                  </a:gs>
                  <a:gs pos="43000">
                    <a:srgbClr val="F9B639">
                      <a:satMod val="255000"/>
                    </a:srgbClr>
                  </a:gs>
                  <a:gs pos="48000">
                    <a:srgbClr val="F9B639">
                      <a:shade val="85000"/>
                      <a:satMod val="255000"/>
                    </a:srgbClr>
                  </a:gs>
                  <a:gs pos="100000">
                    <a:srgbClr val="F9B639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عنصر نائب للمحتوى 3"/>
          <p:cNvSpPr>
            <a:spLocks noGrp="1"/>
          </p:cNvSpPr>
          <p:nvPr>
            <p:ph idx="1"/>
          </p:nvPr>
        </p:nvSpPr>
        <p:spPr>
          <a:xfrm>
            <a:off x="539552" y="536322"/>
            <a:ext cx="7300664" cy="4260830"/>
          </a:xfrm>
          <a:prstGeom prst="frame">
            <a:avLst/>
          </a:prstGeom>
          <a:solidFill>
            <a:schemeClr val="bg1">
              <a:lumMod val="75000"/>
            </a:schemeClr>
          </a:solidFill>
          <a:scene3d>
            <a:camera prst="isometricOffAxis1Right"/>
            <a:lightRig rig="threePt" dir="t"/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>
            <a:normAutofit lnSpcReduction="10000"/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accent5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الاختبارات الاسقاطية :</a:t>
            </a:r>
            <a:endParaRPr lang="ar-SA" sz="2800" b="1" dirty="0">
              <a:ln w="11430"/>
              <a:solidFill>
                <a:schemeClr val="accent5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ar-SA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ar-SA" sz="19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هي عبارة عن فقرات أو اسئلة مصاغة لفظياً , أو على شكل رسومات غير محددة تماماً من حيث المطلوب 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ar-SA" sz="19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وتستجر هذه الفقرات اجابات نتوقع ألا تظهر فيما لو وجهت بصورة أسئلة صريحة وواضحة , وتستخدم هذه الأدوات في العيادات النفسية بشكل خاص  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ar-SA" sz="2200" b="1" dirty="0" smtClean="0">
                <a:solidFill>
                  <a:schemeClr val="tx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ومما تجدر الإشارة إليه أن المثيرات الاسقاطية تختلف من حيث درجة غموضها , ولذلك هناك بعض الفقرات شبه إسقاطيه </a:t>
            </a:r>
            <a:r>
              <a:rPr lang="ar-SA" sz="22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133975"/>
            <a:ext cx="1830367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21" y="4653136"/>
            <a:ext cx="1727251" cy="1317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مستطيل 6"/>
          <p:cNvSpPr/>
          <p:nvPr/>
        </p:nvSpPr>
        <p:spPr>
          <a:xfrm>
            <a:off x="5724129" y="6165304"/>
            <a:ext cx="280831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أمثله على اختبار </a:t>
            </a:r>
            <a:r>
              <a:rPr lang="ar-SA" sz="2400" b="1" dirty="0" err="1" smtClean="0">
                <a:latin typeface="Times New Roman" pitchFamily="18" charset="0"/>
                <a:cs typeface="Times New Roman" pitchFamily="18" charset="0"/>
              </a:rPr>
              <a:t>الروشاخ</a:t>
            </a:r>
            <a:endParaRPr lang="ar-S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02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aster\Desktop\6small_120532300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8880" y="241265"/>
            <a:ext cx="914400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04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646651" y="478055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800" b="1" dirty="0" smtClean="0">
                <a:ln w="12700">
                  <a:solidFill>
                    <a:srgbClr val="002060"/>
                  </a:solidFill>
                  <a:prstDash val="solid"/>
                </a:ln>
                <a:gradFill flip="none" rotWithShape="1">
                  <a:gsLst>
                    <a:gs pos="0">
                      <a:srgbClr val="FC9FCB"/>
                    </a:gs>
                    <a:gs pos="13000">
                      <a:srgbClr val="00B050"/>
                    </a:gs>
                    <a:gs pos="29000">
                      <a:srgbClr val="F8B049"/>
                    </a:gs>
                    <a:gs pos="44000">
                      <a:srgbClr val="FCC0DD"/>
                    </a:gs>
                    <a:gs pos="73000">
                      <a:srgbClr val="FF3300"/>
                    </a:gs>
                    <a:gs pos="58000">
                      <a:srgbClr val="0000FF"/>
                    </a:gs>
                    <a:gs pos="87000">
                      <a:srgbClr val="B43E85"/>
                    </a:gs>
                    <a:gs pos="100000">
                      <a:srgbClr val="F8B049"/>
                    </a:gs>
                  </a:gsLst>
                  <a:lin ang="10800000" scaled="1"/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j-cs"/>
              </a:rPr>
              <a:t>الآثار السلبية للاختبارات ومعالجتها </a:t>
            </a:r>
            <a:endParaRPr lang="en-US" sz="4800" b="1" dirty="0">
              <a:ln w="12700">
                <a:solidFill>
                  <a:srgbClr val="002060"/>
                </a:solidFill>
                <a:prstDash val="solid"/>
              </a:ln>
              <a:gradFill flip="none" rotWithShape="1">
                <a:gsLst>
                  <a:gs pos="0">
                    <a:srgbClr val="FC9FCB"/>
                  </a:gs>
                  <a:gs pos="13000">
                    <a:srgbClr val="00B050"/>
                  </a:gs>
                  <a:gs pos="29000">
                    <a:srgbClr val="F8B049"/>
                  </a:gs>
                  <a:gs pos="44000">
                    <a:srgbClr val="FCC0DD"/>
                  </a:gs>
                  <a:gs pos="73000">
                    <a:srgbClr val="FF3300"/>
                  </a:gs>
                  <a:gs pos="58000">
                    <a:srgbClr val="0000FF"/>
                  </a:gs>
                  <a:gs pos="87000">
                    <a:srgbClr val="B43E85"/>
                  </a:gs>
                  <a:gs pos="100000">
                    <a:srgbClr val="F8B049"/>
                  </a:gs>
                </a:gsLst>
                <a:lin ang="10800000" scaled="1"/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j-cs"/>
            </a:endParaRPr>
          </a:p>
        </p:txBody>
      </p:sp>
      <p:graphicFrame>
        <p:nvGraphicFramePr>
          <p:cNvPr id="6" name="رسم تخطيطي 5"/>
          <p:cNvGraphicFramePr/>
          <p:nvPr>
            <p:extLst>
              <p:ext uri="{D42A27DB-BD31-4B8C-83A1-F6EECF244321}">
                <p14:modId xmlns:p14="http://schemas.microsoft.com/office/powerpoint/2010/main" val="3699047657"/>
              </p:ext>
            </p:extLst>
          </p:nvPr>
        </p:nvGraphicFramePr>
        <p:xfrm>
          <a:off x="1115616" y="1772816"/>
          <a:ext cx="662473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إطار 1"/>
          <p:cNvSpPr/>
          <p:nvPr/>
        </p:nvSpPr>
        <p:spPr>
          <a:xfrm>
            <a:off x="55199" y="116632"/>
            <a:ext cx="9037409" cy="6610019"/>
          </a:xfrm>
          <a:prstGeom prst="frame">
            <a:avLst>
              <a:gd name="adj1" fmla="val 4035"/>
            </a:avLst>
          </a:prstGeom>
          <a:gradFill flip="none" rotWithShape="1">
            <a:gsLst>
              <a:gs pos="11000">
                <a:srgbClr val="FCC0DD">
                  <a:shade val="30000"/>
                  <a:satMod val="115000"/>
                </a:srgbClr>
              </a:gs>
              <a:gs pos="32000">
                <a:srgbClr val="FCC0DD">
                  <a:shade val="30000"/>
                  <a:satMod val="115000"/>
                </a:srgbClr>
              </a:gs>
              <a:gs pos="49000">
                <a:srgbClr val="8F8FFF"/>
              </a:gs>
              <a:gs pos="69000">
                <a:srgbClr val="0000FF"/>
              </a:gs>
              <a:gs pos="88000">
                <a:srgbClr val="FCC0DD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688800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ECE31C-EEF7-47E2-8136-A42686254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11ECE31C-EEF7-47E2-8136-A42686254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11ECE31C-EEF7-47E2-8136-A42686254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11ECE31C-EEF7-47E2-8136-A426862548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02AB828-F43A-40D0-BAD8-F00C0D24B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302AB828-F43A-40D0-BAD8-F00C0D24B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302AB828-F43A-40D0-BAD8-F00C0D24B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302AB828-F43A-40D0-BAD8-F00C0D24B7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E52404-1D1E-49E1-96C3-0529D3337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3CE52404-1D1E-49E1-96C3-0529D3337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3CE52404-1D1E-49E1-96C3-0529D3337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graphicEl>
                                              <a:dgm id="{3CE52404-1D1E-49E1-96C3-0529D33371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B0F02C-EE51-4CF4-8654-32CF805E0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A9B0F02C-EE51-4CF4-8654-32CF805E0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A9B0F02C-EE51-4CF4-8654-32CF805E0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graphicEl>
                                              <a:dgm id="{A9B0F02C-EE51-4CF4-8654-32CF805E01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596700E-91F5-4AA5-8215-8362F4FA6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3596700E-91F5-4AA5-8215-8362F4FA6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graphicEl>
                                              <a:dgm id="{3596700E-91F5-4AA5-8215-8362F4FA6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dgm id="{3596700E-91F5-4AA5-8215-8362F4FA69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1FEB273-9B9A-4D45-BFC4-131DD1623C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31FEB273-9B9A-4D45-BFC4-131DD1623C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31FEB273-9B9A-4D45-BFC4-131DD1623C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graphicEl>
                                              <a:dgm id="{31FEB273-9B9A-4D45-BFC4-131DD1623C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A3E3A43-1D41-4E28-92AB-FD8688533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7A3E3A43-1D41-4E28-92AB-FD8688533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7A3E3A43-1D41-4E28-92AB-FD8688533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graphicEl>
                                              <a:dgm id="{7A3E3A43-1D41-4E28-92AB-FD86885335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EA2B9D2-E03B-494F-A765-E0245862F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4EA2B9D2-E03B-494F-A765-E0245862F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4EA2B9D2-E03B-494F-A765-E0245862F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4EA2B9D2-E03B-494F-A765-E0245862F1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Sub>
          <a:bldDgm bld="lvlOne"/>
        </p:bldSub>
      </p:bldGraphic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G: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1054"/>
            <a:ext cx="8286808" cy="61681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9687908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aster\Pictures\تصاميم\خلفية-وردة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9"/>
            <a:ext cx="9144000" cy="684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359532" y="980728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>
                <a:ln w="1905">
                  <a:noFill/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j-cs"/>
              </a:rPr>
              <a:t>الآثار السلبية للاختبارات التي اهتم بها الباحثين في القياس النفسي والتربوي : </a:t>
            </a:r>
            <a:endParaRPr lang="en-US" sz="3200" b="1" dirty="0">
              <a:ln w="1905">
                <a:noFill/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46608" y="2360265"/>
            <a:ext cx="6624736" cy="255454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L="457200" lvl="0" indent="-457200">
              <a:buBlip>
                <a:blip r:embed="rId3"/>
              </a:buBlip>
            </a:pPr>
            <a:r>
              <a:rPr lang="ar-SA" sz="3200" b="1" dirty="0" smtClean="0">
                <a:solidFill>
                  <a:srgbClr val="0000FF"/>
                </a:solidFill>
                <a:cs typeface="+mj-cs"/>
              </a:rPr>
              <a:t>رفع </a:t>
            </a:r>
            <a:r>
              <a:rPr lang="ar-SA" sz="3200" b="1" dirty="0">
                <a:solidFill>
                  <a:srgbClr val="0000FF"/>
                </a:solidFill>
                <a:cs typeface="+mj-cs"/>
              </a:rPr>
              <a:t>مستوى القلق </a:t>
            </a:r>
            <a:endParaRPr lang="en-US" sz="3200" b="1" dirty="0">
              <a:solidFill>
                <a:srgbClr val="0000FF"/>
              </a:solidFill>
              <a:cs typeface="+mj-cs"/>
            </a:endParaRPr>
          </a:p>
          <a:p>
            <a:pPr marL="457200" lvl="0" indent="-457200">
              <a:buBlip>
                <a:blip r:embed="rId3"/>
              </a:buBlip>
            </a:pPr>
            <a:r>
              <a:rPr lang="ar-SA" sz="3200" b="1" dirty="0">
                <a:solidFill>
                  <a:srgbClr val="0000FF"/>
                </a:solidFill>
                <a:cs typeface="+mj-cs"/>
              </a:rPr>
              <a:t>القرارات التعسفية بحق الأفراد بناء على نتائج الاختبارات</a:t>
            </a:r>
            <a:endParaRPr lang="en-US" sz="3200" b="1" dirty="0">
              <a:solidFill>
                <a:srgbClr val="0000FF"/>
              </a:solidFill>
              <a:cs typeface="+mj-cs"/>
            </a:endParaRPr>
          </a:p>
          <a:p>
            <a:pPr marL="457200" lvl="0" indent="-457200">
              <a:buBlip>
                <a:blip r:embed="rId3"/>
              </a:buBlip>
            </a:pPr>
            <a:r>
              <a:rPr lang="ar-SA" sz="3200" b="1" dirty="0">
                <a:solidFill>
                  <a:srgbClr val="0000FF"/>
                </a:solidFill>
                <a:cs typeface="+mj-cs"/>
              </a:rPr>
              <a:t>التحيز </a:t>
            </a:r>
            <a:endParaRPr lang="en-US" sz="3200" b="1" dirty="0">
              <a:solidFill>
                <a:srgbClr val="0000FF"/>
              </a:solidFill>
              <a:cs typeface="+mj-cs"/>
            </a:endParaRPr>
          </a:p>
          <a:p>
            <a:pPr marL="457200" lvl="0" indent="-457200">
              <a:buBlip>
                <a:blip r:embed="rId3"/>
              </a:buBlip>
            </a:pPr>
            <a:r>
              <a:rPr lang="ar-SA" sz="3200" b="1" dirty="0">
                <a:solidFill>
                  <a:srgbClr val="0000FF"/>
                </a:solidFill>
                <a:cs typeface="+mj-cs"/>
              </a:rPr>
              <a:t>اهتمام الاختبارات بجانب محدود من التعلم </a:t>
            </a:r>
            <a:endParaRPr lang="en-US" sz="3200" b="1" dirty="0">
              <a:solidFill>
                <a:srgbClr val="0000FF"/>
              </a:solidFill>
              <a:cs typeface="+mj-cs"/>
            </a:endParaRPr>
          </a:p>
        </p:txBody>
      </p:sp>
      <p:pic>
        <p:nvPicPr>
          <p:cNvPr id="2050" name="Picture 2" descr="http://www.al-madina.com/files/003_165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225" y="5069105"/>
            <a:ext cx="2808312" cy="17134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17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14:shred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14399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542749" y="467569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ar-SA" sz="4400" b="1" dirty="0" smtClean="0">
                <a:ln>
                  <a:solidFill>
                    <a:srgbClr val="993366"/>
                  </a:solidFill>
                </a:ln>
                <a:solidFill>
                  <a:srgbClr val="8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cs typeface="+mj-cs"/>
              </a:rPr>
              <a:t>رفع مستوى القلق </a:t>
            </a:r>
            <a:endParaRPr lang="en-US" sz="4400" b="1" dirty="0">
              <a:ln>
                <a:solidFill>
                  <a:srgbClr val="993366"/>
                </a:solidFill>
              </a:ln>
              <a:solidFill>
                <a:srgbClr val="8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cs typeface="+mj-cs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59531" y="162880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993366"/>
                </a:solidFill>
                <a:cs typeface="+mj-cs"/>
              </a:rPr>
              <a:t> ينعكس مستوى القلق المرتفع على الصحة النفسية للطالب ،</a:t>
            </a:r>
          </a:p>
          <a:p>
            <a:pPr algn="ctr"/>
            <a:r>
              <a:rPr lang="ar-SA" sz="3200" b="1" dirty="0" smtClean="0">
                <a:solidFill>
                  <a:srgbClr val="993366"/>
                </a:solidFill>
                <a:cs typeface="+mj-cs"/>
              </a:rPr>
              <a:t> وعلى الجو الاقتصادي للأسرة .</a:t>
            </a:r>
            <a:endParaRPr lang="en-US" sz="3200" b="1" dirty="0">
              <a:solidFill>
                <a:srgbClr val="993366"/>
              </a:solidFill>
              <a:cs typeface="+mj-cs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930874" y="2860824"/>
            <a:ext cx="72822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FF99"/>
                </a:solidFill>
                <a:cs typeface="+mj-cs"/>
              </a:rPr>
              <a:t>مثال </a:t>
            </a:r>
            <a:r>
              <a:rPr lang="ar-SA" sz="3200" b="1" dirty="0">
                <a:solidFill>
                  <a:srgbClr val="FFFF99"/>
                </a:solidFill>
                <a:cs typeface="+mj-cs"/>
              </a:rPr>
              <a:t>: امتحان الثانوية العامة </a:t>
            </a:r>
            <a:endParaRPr lang="ar-SA" sz="3200" b="1" dirty="0" smtClean="0">
              <a:solidFill>
                <a:srgbClr val="FFFF99"/>
              </a:solidFill>
              <a:cs typeface="+mj-cs"/>
            </a:endParaRPr>
          </a:p>
          <a:p>
            <a:pPr algn="ctr"/>
            <a:endParaRPr lang="ar-SA" sz="3200" b="1" dirty="0">
              <a:cs typeface="+mj-cs"/>
            </a:endParaRPr>
          </a:p>
          <a:p>
            <a:pPr algn="ctr"/>
            <a:r>
              <a:rPr lang="ar-SA" sz="3200" b="1" dirty="0" smtClean="0">
                <a:solidFill>
                  <a:srgbClr val="FFFF99"/>
                </a:solidFill>
                <a:cs typeface="+mj-cs"/>
              </a:rPr>
              <a:t>اهتمام </a:t>
            </a:r>
            <a:r>
              <a:rPr lang="ar-SA" sz="3200" b="1" dirty="0">
                <a:solidFill>
                  <a:srgbClr val="FFFF99"/>
                </a:solidFill>
                <a:cs typeface="+mj-cs"/>
              </a:rPr>
              <a:t>الأسرة وتوترهم خلال فترته </a:t>
            </a:r>
            <a:endParaRPr lang="en-US" sz="3200" b="1" dirty="0">
              <a:solidFill>
                <a:srgbClr val="FFFF99"/>
              </a:solidFill>
              <a:cs typeface="+mj-cs"/>
            </a:endParaRPr>
          </a:p>
        </p:txBody>
      </p:sp>
      <p:cxnSp>
        <p:nvCxnSpPr>
          <p:cNvPr id="6" name="رابط كسهم مستقيم 5"/>
          <p:cNvCxnSpPr/>
          <p:nvPr/>
        </p:nvCxnSpPr>
        <p:spPr>
          <a:xfrm flipH="1">
            <a:off x="4555997" y="3422784"/>
            <a:ext cx="16002" cy="445740"/>
          </a:xfrm>
          <a:prstGeom prst="straightConnector1">
            <a:avLst/>
          </a:prstGeom>
          <a:ln w="60325" cap="sq" cmpd="thickThin">
            <a:solidFill>
              <a:srgbClr val="800000"/>
            </a:solidFill>
            <a:bevel/>
            <a:headEnd type="none"/>
            <a:tailEnd type="diamond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2699792" y="4941168"/>
            <a:ext cx="6239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ln w="18415" cmpd="sng">
                  <a:solidFill>
                    <a:srgbClr val="99336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ملاحظة : يختلف مستوى القلق </a:t>
            </a:r>
          </a:p>
          <a:p>
            <a:pPr algn="ctr"/>
            <a:r>
              <a:rPr lang="ar-SA" sz="4000" b="1" dirty="0" smtClean="0">
                <a:ln w="18415" cmpd="sng">
                  <a:solidFill>
                    <a:srgbClr val="99336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j-cs"/>
              </a:rPr>
              <a:t>باختلاف خصائص وظروف الطلبة </a:t>
            </a:r>
            <a:endParaRPr lang="en-US" sz="4000" b="1" dirty="0">
              <a:ln w="18415" cmpd="sng">
                <a:solidFill>
                  <a:srgbClr val="993366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5159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Inverted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ster\AppData\Local\Microsoft\Windows\Temporary Internet Files\Content.IE5\0FEVNEN5\MP90041179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340768"/>
            <a:ext cx="8559513" cy="5256584"/>
          </a:xfrm>
          <a:prstGeom prst="roundRect">
            <a:avLst>
              <a:gd name="adj" fmla="val 16667"/>
            </a:avLst>
          </a:prstGeom>
          <a:ln w="76200">
            <a:solidFill>
              <a:schemeClr val="bg1">
                <a:lumMod val="50000"/>
              </a:schemeClr>
            </a:solidFill>
          </a:ln>
          <a:effectLst>
            <a:glow rad="101600">
              <a:schemeClr val="accent6">
                <a:alpha val="6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7543" y="1766759"/>
            <a:ext cx="871296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إعطاء </a:t>
            </a:r>
            <a:r>
              <a:rPr lang="ar-SA" sz="3200" b="1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فرصة للطالب بتطبيق بعض نماذج الاختبارات قبل الاختبار </a:t>
            </a:r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مثل </a:t>
            </a:r>
            <a:r>
              <a:rPr lang="ar-SA" sz="3200" b="1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اختبار توفل ، اختبار </a:t>
            </a:r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القدرات.</a:t>
            </a:r>
          </a:p>
          <a:p>
            <a:pPr lvl="0"/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تحديد </a:t>
            </a:r>
            <a:r>
              <a:rPr lang="ar-SA" sz="3200" b="1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موعد الامتحان ، واختيار التوقيت المناسب لأغلب الطلبة ، والتقليل من الاختبارات </a:t>
            </a:r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المفاجئة.</a:t>
            </a:r>
          </a:p>
          <a:p>
            <a:pPr lvl="0"/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التقليل </a:t>
            </a:r>
            <a:r>
              <a:rPr lang="ar-SA" sz="3200" b="1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من اختبارات السرعة ،وإعطاء زمن كافي للإجابة </a:t>
            </a:r>
          </a:p>
          <a:p>
            <a:pPr lvl="0"/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زيادة </a:t>
            </a:r>
            <a:r>
              <a:rPr lang="ar-SA" sz="3200" b="1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عدد الاختبارات ؛ من أجل تقليل نسبة العلامة المستحقة للاختبار الواحد ، وإعطاء فرصة للطالب للحصول على علامات أكثر دقة في تمثيل </a:t>
            </a:r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تحصيله.</a:t>
            </a:r>
          </a:p>
          <a:p>
            <a:pPr lvl="0"/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تهيئة </a:t>
            </a:r>
            <a:r>
              <a:rPr lang="ar-SA" sz="3200" b="1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الطالب للامتحانات ، وإكسابه مهارة حكمة الاختبار </a:t>
            </a:r>
            <a:r>
              <a:rPr lang="ar-SA" sz="3200" b="1" cap="all" dirty="0" smtClean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rgbClr val="007434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cap="all" dirty="0">
              <a:ln w="9000" cmpd="sng">
                <a:solidFill>
                  <a:srgbClr val="CC99FF"/>
                </a:solidFill>
                <a:prstDash val="solid"/>
              </a:ln>
              <a:solidFill>
                <a:srgbClr val="007434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ar-SA" dirty="0"/>
              <a:t> </a:t>
            </a:r>
            <a:endParaRPr lang="en-US" dirty="0"/>
          </a:p>
          <a:p>
            <a:r>
              <a:rPr lang="ar-SA" dirty="0"/>
              <a:t> </a:t>
            </a:r>
            <a:endParaRPr lang="en-US" dirty="0"/>
          </a:p>
        </p:txBody>
      </p:sp>
      <p:sp>
        <p:nvSpPr>
          <p:cNvPr id="4" name="مستطيل 3"/>
          <p:cNvSpPr/>
          <p:nvPr/>
        </p:nvSpPr>
        <p:spPr>
          <a:xfrm>
            <a:off x="1790760" y="441540"/>
            <a:ext cx="7020272" cy="584775"/>
          </a:xfrm>
          <a:prstGeom prst="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ar-SA" sz="3200" b="1" dirty="0" smtClean="0">
                <a:ln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FFCC99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 إجراءات لتخفيف مستوى القلق إلى الحد الأدنى : </a:t>
            </a:r>
            <a:endParaRPr lang="en-US" sz="3200" b="1" dirty="0">
              <a:ln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rgbClr val="FFCC99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6146" name="Picture 2" descr="C:\Users\master\AppData\Local\Microsoft\Windows\Temporary Internet Files\Content.IE5\3Q6651I9\MC900113398[1].wm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16" r="22670"/>
          <a:stretch/>
        </p:blipFill>
        <p:spPr bwMode="auto">
          <a:xfrm>
            <a:off x="1336244" y="840324"/>
            <a:ext cx="909032" cy="37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40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>
            <p:extLst>
              <p:ext uri="{D42A27DB-BD31-4B8C-83A1-F6EECF244321}">
                <p14:modId xmlns:p14="http://schemas.microsoft.com/office/powerpoint/2010/main" val="493947755"/>
              </p:ext>
            </p:extLst>
          </p:nvPr>
        </p:nvGraphicFramePr>
        <p:xfrm>
          <a:off x="0" y="116632"/>
          <a:ext cx="8820472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906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>
        <p14:glitter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270AE4-DDC9-40A0-ADBF-62568F697C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53270AE4-DDC9-40A0-ADBF-62568F697C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53270AE4-DDC9-40A0-ADBF-62568F697C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53270AE4-DDC9-40A0-ADBF-62568F697C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668895-A326-4E3D-903B-1826079149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37668895-A326-4E3D-903B-1826079149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graphicEl>
                                              <a:dgm id="{37668895-A326-4E3D-903B-1826079149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37668895-A326-4E3D-903B-1826079149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36CFEBD-FB9C-4D49-AB54-A965987990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236CFEBD-FB9C-4D49-AB54-A965987990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236CFEBD-FB9C-4D49-AB54-A965987990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236CFEBD-FB9C-4D49-AB54-A965987990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E23AD1A-7A5B-4F48-80A2-04777E095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DE23AD1A-7A5B-4F48-80A2-04777E095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DE23AD1A-7A5B-4F48-80A2-04777E095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DE23AD1A-7A5B-4F48-80A2-04777E095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AA3AF3F-CAF1-438D-BC8C-11DA3C8818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5AA3AF3F-CAF1-438D-BC8C-11DA3C8818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5AA3AF3F-CAF1-438D-BC8C-11DA3C8818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5AA3AF3F-CAF1-438D-BC8C-11DA3C8818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D5C1C9-5E8B-4658-B957-F94192B3E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C6D5C1C9-5E8B-4658-B957-F94192B3E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C6D5C1C9-5E8B-4658-B957-F94192B3E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C6D5C1C9-5E8B-4658-B957-F94192B3ED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E406F55-61B0-4800-9E8C-42F7F5D3C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3E406F55-61B0-4800-9E8C-42F7F5D3C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3E406F55-61B0-4800-9E8C-42F7F5D3C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3E406F55-61B0-4800-9E8C-42F7F5D3C5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2C5918B-E96D-405A-8E31-71A946A7B3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52C5918B-E96D-405A-8E31-71A946A7B3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52C5918B-E96D-405A-8E31-71A946A7B3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52C5918B-E96D-405A-8E31-71A946A7B3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93EA4E-C925-481F-916A-DF523D2865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4C93EA4E-C925-481F-916A-DF523D2865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4C93EA4E-C925-481F-916A-DF523D2865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graphicEl>
                                              <a:dgm id="{4C93EA4E-C925-481F-916A-DF523D2865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12BBD9-ED67-4C95-A69C-77F641DF45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F612BBD9-ED67-4C95-A69C-77F641DF45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F612BBD9-ED67-4C95-A69C-77F641DF45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>
                                            <p:graphicEl>
                                              <a:dgm id="{F612BBD9-ED67-4C95-A69C-77F641DF45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57F7B8-232A-4B8D-A386-7AE3FDEE2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8C57F7B8-232A-4B8D-A386-7AE3FDEE2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8C57F7B8-232A-4B8D-A386-7AE3FDEE2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8C57F7B8-232A-4B8D-A386-7AE3FDEE2B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46A30E-F51D-4104-A536-4124EB7C06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4C46A30E-F51D-4104-A536-4124EB7C06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4C46A30E-F51D-4104-A536-4124EB7C06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>
                                            <p:graphicEl>
                                              <a:dgm id="{4C46A30E-F51D-4104-A536-4124EB7C06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BE12220-F00D-4E82-A7E5-57C047387E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0BE12220-F00D-4E82-A7E5-57C047387E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0BE12220-F00D-4E82-A7E5-57C047387E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0BE12220-F00D-4E82-A7E5-57C047387E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CBE1F61-B4CA-49EF-9DB7-91C376EEDE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5CBE1F61-B4CA-49EF-9DB7-91C376EEDE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graphicEl>
                                              <a:dgm id="{5CBE1F61-B4CA-49EF-9DB7-91C376EEDE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">
                                            <p:graphicEl>
                                              <a:dgm id="{5CBE1F61-B4CA-49EF-9DB7-91C376EEDE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19FF489-D140-4C9A-A777-C6170701A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>
                                            <p:graphicEl>
                                              <a:dgm id="{A19FF489-D140-4C9A-A777-C6170701A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>
                                            <p:graphicEl>
                                              <a:dgm id="{A19FF489-D140-4C9A-A777-C6170701A5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">
                                            <p:graphicEl>
                                              <a:dgm id="{A19FF489-D140-4C9A-A777-C6170701A5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691679" y="512654"/>
            <a:ext cx="72971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spc="50" dirty="0">
                <a:ln w="12700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j-cs"/>
              </a:rPr>
              <a:t>القرارات التعسفية بحق الأفراد بناء على نتائج الاختبارات</a:t>
            </a:r>
            <a:endParaRPr lang="en-US" sz="2800" b="1" spc="50" dirty="0">
              <a:ln w="12700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52362" y="3068960"/>
            <a:ext cx="7560840" cy="1323439"/>
          </a:xfrm>
          <a:prstGeom prst="rect">
            <a:avLst/>
          </a:prstGeom>
          <a:ln w="76200">
            <a:solidFill>
              <a:srgbClr val="0066CC"/>
            </a:solidFill>
            <a:prstDash val="dashDot"/>
          </a:ln>
          <a:effectLst>
            <a:glow rad="139700">
              <a:srgbClr val="9ED600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+mj-cs"/>
              </a:rPr>
              <a:t>ما السبب في زيادة الاتجاهات السلبية نحو الاختبارات </a:t>
            </a:r>
            <a:r>
              <a:rPr lang="ar-SA" sz="2000" b="1" dirty="0">
                <a:solidFill>
                  <a:srgbClr val="002060"/>
                </a:solidFill>
                <a:cs typeface="+mj-cs"/>
              </a:rPr>
              <a:t>؟</a:t>
            </a:r>
            <a:endParaRPr lang="ar-SA" sz="2000" b="1" dirty="0" smtClean="0">
              <a:solidFill>
                <a:srgbClr val="002060"/>
              </a:solidFill>
              <a:cs typeface="+mj-cs"/>
            </a:endParaRPr>
          </a:p>
          <a:p>
            <a:r>
              <a:rPr lang="ar-SA" sz="2000" b="1" dirty="0" smtClean="0">
                <a:solidFill>
                  <a:srgbClr val="002060"/>
                </a:solidFill>
                <a:cs typeface="+mj-cs"/>
              </a:rPr>
              <a:t>1- عدم مراعاة القواعد الأخلاقية في تطوير وتطبيق وتفسير نتائج الاختبارات</a:t>
            </a:r>
            <a:endParaRPr lang="ar-SA" sz="2000" b="1" dirty="0">
              <a:solidFill>
                <a:srgbClr val="002060"/>
              </a:solidFill>
              <a:cs typeface="+mj-cs"/>
            </a:endParaRPr>
          </a:p>
          <a:p>
            <a:r>
              <a:rPr lang="ar-SA" sz="2000" b="1" dirty="0" smtClean="0">
                <a:solidFill>
                  <a:srgbClr val="002060"/>
                </a:solidFill>
                <a:cs typeface="+mj-cs"/>
              </a:rPr>
              <a:t>2- عدم مراعاة القواعد الأخلاقية المتعلقة بحرية المشاركة في الاختبارات النفسية المقننة </a:t>
            </a:r>
            <a:endParaRPr lang="en-US" sz="2000" b="1" dirty="0" smtClean="0">
              <a:solidFill>
                <a:srgbClr val="002060"/>
              </a:solidFill>
              <a:cs typeface="+mj-cs"/>
            </a:endParaRPr>
          </a:p>
          <a:p>
            <a:r>
              <a:rPr lang="ar-SA" sz="2000" b="1" dirty="0" smtClean="0">
                <a:solidFill>
                  <a:srgbClr val="002060"/>
                </a:solidFill>
                <a:cs typeface="+mj-cs"/>
              </a:rPr>
              <a:t>3- عدم المحافظة على سرية نتائج الاختبار ، وذلك يعتبر انتهاك لخصوصيات الفرد .</a:t>
            </a:r>
            <a:endParaRPr lang="en-US" sz="20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98448" y="4725144"/>
            <a:ext cx="8068668" cy="1938992"/>
          </a:xfrm>
          <a:prstGeom prst="rect">
            <a:avLst/>
          </a:prstGeom>
          <a:ln w="76200">
            <a:solidFill>
              <a:srgbClr val="24A888"/>
            </a:solidFill>
            <a:prstDash val="dashDot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solidFill>
                  <a:srgbClr val="003300"/>
                </a:solidFill>
                <a:cs typeface="+mj-cs"/>
              </a:rPr>
              <a:t>قرارات تعسفية </a:t>
            </a:r>
            <a:endParaRPr lang="en-US" sz="2000" b="1" dirty="0">
              <a:solidFill>
                <a:srgbClr val="003300"/>
              </a:solidFill>
              <a:cs typeface="+mj-cs"/>
            </a:endParaRPr>
          </a:p>
          <a:p>
            <a:pPr marL="342900" lvl="0" indent="-342900" algn="ctr">
              <a:buFont typeface="Wingdings" pitchFamily="2" charset="2"/>
              <a:buChar char="q"/>
            </a:pPr>
            <a:r>
              <a:rPr lang="ar-SA" sz="2000" b="1" dirty="0">
                <a:solidFill>
                  <a:srgbClr val="003300"/>
                </a:solidFill>
                <a:cs typeface="+mj-cs"/>
              </a:rPr>
              <a:t>وصف الفرد بالإعاقة العقلية عندما يطبق عليه اختبار ذكاء </a:t>
            </a:r>
            <a:endParaRPr lang="en-US" sz="2000" b="1" dirty="0">
              <a:solidFill>
                <a:srgbClr val="003300"/>
              </a:solidFill>
              <a:cs typeface="+mj-cs"/>
            </a:endParaRPr>
          </a:p>
          <a:p>
            <a:pPr algn="ctr"/>
            <a:endParaRPr lang="ar-SA" sz="2000" b="1" dirty="0" smtClean="0">
              <a:solidFill>
                <a:srgbClr val="003300"/>
              </a:solidFill>
              <a:cs typeface="+mj-cs"/>
            </a:endParaRPr>
          </a:p>
          <a:p>
            <a:pPr algn="ctr"/>
            <a:r>
              <a:rPr lang="ar-SA" sz="2000" b="1" dirty="0" smtClean="0">
                <a:solidFill>
                  <a:srgbClr val="003300"/>
                </a:solidFill>
                <a:cs typeface="+mj-cs"/>
              </a:rPr>
              <a:t>قد </a:t>
            </a:r>
            <a:r>
              <a:rPr lang="ar-SA" sz="2000" b="1" dirty="0">
                <a:solidFill>
                  <a:srgbClr val="003300"/>
                </a:solidFill>
                <a:cs typeface="+mj-cs"/>
              </a:rPr>
              <a:t>تكون هناك عوامل أخرى أدت إلى حصوله على علامة منخفضة </a:t>
            </a:r>
            <a:endParaRPr lang="en-US" sz="2000" b="1" dirty="0">
              <a:solidFill>
                <a:srgbClr val="003300"/>
              </a:solidFill>
              <a:cs typeface="+mj-cs"/>
            </a:endParaRPr>
          </a:p>
          <a:p>
            <a:pPr marL="342900" indent="-342900" algn="ctr">
              <a:buFont typeface="Wingdings" pitchFamily="2" charset="2"/>
              <a:buChar char="q"/>
            </a:pPr>
            <a:r>
              <a:rPr lang="ar-SA" sz="2000" b="1" dirty="0">
                <a:solidFill>
                  <a:srgbClr val="003300"/>
                </a:solidFill>
                <a:cs typeface="+mj-cs"/>
              </a:rPr>
              <a:t>رفض قبول الطالب في الجامعة أو في تخصص معين اعتماداً على نتيجة اختبار لا يتوفر فيه الصدق التنبؤي . </a:t>
            </a:r>
          </a:p>
        </p:txBody>
      </p:sp>
      <p:cxnSp>
        <p:nvCxnSpPr>
          <p:cNvPr id="3" name="رابط كسهم مستقيم 2"/>
          <p:cNvCxnSpPr/>
          <p:nvPr/>
        </p:nvCxnSpPr>
        <p:spPr>
          <a:xfrm>
            <a:off x="4477262" y="5373216"/>
            <a:ext cx="0" cy="321424"/>
          </a:xfrm>
          <a:prstGeom prst="straightConnector1">
            <a:avLst/>
          </a:prstGeom>
          <a:ln w="38100">
            <a:solidFill>
              <a:srgbClr val="CC0099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6" descr="C:\Users\master\AppData\Local\Microsoft\Windows\Temporary Internet Files\Content.IE5\YTKEJ9I0\MC900308033[1]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38" y="116632"/>
            <a:ext cx="203972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521229" y="1340768"/>
            <a:ext cx="8215258" cy="1323439"/>
          </a:xfrm>
          <a:prstGeom prst="rect">
            <a:avLst/>
          </a:prstGeom>
          <a:ln w="76200">
            <a:solidFill>
              <a:srgbClr val="660066"/>
            </a:solidFill>
            <a:prstDash val="dashDot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993366"/>
                </a:solidFill>
                <a:cs typeface="+mj-cs"/>
              </a:rPr>
              <a:t>مثال </a:t>
            </a:r>
            <a:r>
              <a:rPr lang="ar-SA" sz="2000" b="1" dirty="0">
                <a:solidFill>
                  <a:srgbClr val="993366"/>
                </a:solidFill>
                <a:cs typeface="+mj-cs"/>
              </a:rPr>
              <a:t>: الاختبارات النفسية مجزرة عقلية  </a:t>
            </a:r>
            <a:r>
              <a:rPr lang="ar-SA" sz="2000" b="1" dirty="0" smtClean="0">
                <a:solidFill>
                  <a:srgbClr val="993366"/>
                </a:solidFill>
                <a:cs typeface="+mj-cs"/>
              </a:rPr>
              <a:t>السبب </a:t>
            </a:r>
            <a:r>
              <a:rPr lang="ar-SA" sz="2000" b="1" dirty="0">
                <a:solidFill>
                  <a:srgbClr val="993366"/>
                </a:solidFill>
                <a:cs typeface="+mj-cs"/>
              </a:rPr>
              <a:t>في استخدامها : </a:t>
            </a:r>
            <a:endParaRPr lang="ar-SA" sz="2000" b="1" dirty="0" smtClean="0">
              <a:solidFill>
                <a:srgbClr val="993366"/>
              </a:solidFill>
              <a:cs typeface="+mj-cs"/>
            </a:endParaRPr>
          </a:p>
          <a:p>
            <a:pPr marL="342900" indent="-342900" algn="ctr">
              <a:buBlip>
                <a:blip r:embed="rId3"/>
              </a:buBlip>
            </a:pPr>
            <a:r>
              <a:rPr lang="ar-SA" sz="2000" b="1" dirty="0" smtClean="0">
                <a:solidFill>
                  <a:srgbClr val="993366"/>
                </a:solidFill>
                <a:cs typeface="+mj-cs"/>
              </a:rPr>
              <a:t>عدم </a:t>
            </a:r>
            <a:r>
              <a:rPr lang="ar-SA" sz="2000" b="1" dirty="0">
                <a:solidFill>
                  <a:srgbClr val="993366"/>
                </a:solidFill>
                <a:cs typeface="+mj-cs"/>
              </a:rPr>
              <a:t>الاكتفاء بالتعبيرات المخففة </a:t>
            </a:r>
            <a:endParaRPr lang="en-US" sz="2000" b="1" dirty="0">
              <a:solidFill>
                <a:srgbClr val="993366"/>
              </a:solidFill>
              <a:cs typeface="+mj-cs"/>
            </a:endParaRPr>
          </a:p>
          <a:p>
            <a:pPr marL="342900" indent="-342900" algn="ctr">
              <a:buBlip>
                <a:blip r:embed="rId3"/>
              </a:buBlip>
            </a:pPr>
            <a:r>
              <a:rPr lang="ar-SA" sz="2000" b="1" dirty="0">
                <a:solidFill>
                  <a:srgbClr val="993366"/>
                </a:solidFill>
                <a:cs typeface="+mj-cs"/>
              </a:rPr>
              <a:t>زيادة الاهتمام بالحقوق المدنية للأفراد </a:t>
            </a:r>
            <a:endParaRPr lang="en-US" sz="2000" b="1" dirty="0">
              <a:solidFill>
                <a:srgbClr val="993366"/>
              </a:solidFill>
              <a:cs typeface="+mj-cs"/>
            </a:endParaRPr>
          </a:p>
          <a:p>
            <a:pPr marL="342900" indent="-342900" algn="ctr">
              <a:buBlip>
                <a:blip r:embed="rId3"/>
              </a:buBlip>
            </a:pPr>
            <a:r>
              <a:rPr lang="ar-SA" sz="2000" b="1" dirty="0">
                <a:solidFill>
                  <a:srgbClr val="993366"/>
                </a:solidFill>
                <a:cs typeface="+mj-cs"/>
              </a:rPr>
              <a:t>زيادة الاتجاهات السلبية نحو الاختبارات </a:t>
            </a:r>
            <a:endParaRPr lang="en-US" sz="2000" b="1" dirty="0">
              <a:solidFill>
                <a:srgbClr val="993366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6581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3" name="Picture 11" descr="C:\Program Files\Microsoft Office\MEDIA\CAGCAT10\j0158007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9512" y="94148"/>
            <a:ext cx="7488832" cy="864268"/>
          </a:xfrm>
          <a:prstGeom prst="rect">
            <a:avLst/>
          </a:prstGeom>
          <a:noFill/>
        </p:spPr>
      </p:pic>
      <p:pic>
        <p:nvPicPr>
          <p:cNvPr id="10" name="Picture 9" descr="C:\Documents and Settings\uSEr\Local Settings\Temporary Internet Files\Content.IE5\NY741CBE\MP90044905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566" l="0" r="10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41640" y="5517232"/>
            <a:ext cx="1564923" cy="1700808"/>
          </a:xfrm>
          <a:prstGeom prst="rect">
            <a:avLst/>
          </a:prstGeom>
          <a:noFill/>
        </p:spPr>
      </p:pic>
      <p:pic>
        <p:nvPicPr>
          <p:cNvPr id="11" name="Picture 11" descr="C:\Program Files\Microsoft Office\MEDIA\CAGCAT10\j0158007.wm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85279" y="5973130"/>
            <a:ext cx="7582974" cy="826639"/>
          </a:xfrm>
          <a:prstGeom prst="rect">
            <a:avLst/>
          </a:prstGeom>
          <a:noFill/>
        </p:spPr>
      </p:pic>
      <p:pic>
        <p:nvPicPr>
          <p:cNvPr id="9" name="Picture 9" descr="C:\Documents and Settings\uSEr\Local Settings\Temporary Internet Files\Content.IE5\NY741CBE\MP900449051[1]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08" r="10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19711"/>
          <a:stretch/>
        </p:blipFill>
        <p:spPr bwMode="auto">
          <a:xfrm rot="13229583">
            <a:off x="7739400" y="-126622"/>
            <a:ext cx="1564923" cy="1331622"/>
          </a:xfrm>
          <a:prstGeom prst="rect">
            <a:avLst/>
          </a:prstGeom>
          <a:noFill/>
        </p:spPr>
      </p:pic>
      <p:sp>
        <p:nvSpPr>
          <p:cNvPr id="13" name="TextBox 9"/>
          <p:cNvSpPr txBox="1"/>
          <p:nvPr/>
        </p:nvSpPr>
        <p:spPr>
          <a:xfrm>
            <a:off x="380618" y="2299161"/>
            <a:ext cx="8496944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lvl="0" indent="-342900">
              <a:buBlip>
                <a:blip r:embed="rId6"/>
              </a:buBlip>
            </a:pPr>
            <a:r>
              <a:rPr lang="ar-SA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تحيز عينة الأسئلة : إعطاء بعض الوحدات أهمية أكثر من وحدات أخرى ، أو بعض القدرات الفرعية في اختبارات الذكاء ، أو التركيز على بعض المستويات العقلية مع إهمال المستويات الأخرى </a:t>
            </a:r>
            <a:r>
              <a:rPr lang="ar-SA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.</a:t>
            </a:r>
            <a:endParaRPr lang="ar-SA" sz="2000" b="1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99301" y="3284984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Blip>
                <a:blip r:embed="rId6"/>
              </a:buBlip>
            </a:pPr>
            <a:r>
              <a:rPr lang="ar-SA" sz="2000" b="1" dirty="0">
                <a:solidFill>
                  <a:srgbClr val="0070C0"/>
                </a:solidFill>
                <a:cs typeface="+mj-cs"/>
              </a:rPr>
              <a:t>تحيز صياغة الفقرات وخصائصها لطالب دون آخر : فقد تكون صياغة فقرات الاختبار غامضة أو بمفردات غير شائعة ، وذلك في صالح الطلاب المتفوقين لفظياً دون غيرهم ، وتنعكس آثار هذا التحيز على خصائص الفقرات وأهمها : صدق الفقرة (القدرة التمييزية ).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981818" y="4481824"/>
            <a:ext cx="79161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Blip>
                <a:blip r:embed="rId6"/>
              </a:buBlip>
            </a:pPr>
            <a:r>
              <a:rPr lang="ar-SA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التحيز في محتوى الفقرات لصالح مجتمعات معينة ، وخاصة المقننة التي تطور في بعض المجتمعات ويتم استخدامها ونقلها وترجمتها للاستخدام في مجتمعات أخرى حتى وإن لم تعدل وتكيف للمجتمع الآخر، وكذلك </a:t>
            </a:r>
            <a:r>
              <a:rPr lang="ar-SA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التحيز </a:t>
            </a:r>
            <a:r>
              <a:rPr lang="ar-SA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لصالح فئات مجتمع واحد مثل : التحيز العرقي أو الطبقي أو للجنس ، مما يعني عدم تكافؤ الفرص في توظيف نتائج الاختبارات </a:t>
            </a:r>
            <a:r>
              <a:rPr lang="ar-SA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.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j-cs"/>
            </a:endParaRPr>
          </a:p>
        </p:txBody>
      </p:sp>
      <p:pic>
        <p:nvPicPr>
          <p:cNvPr id="16" name="Picture 2" descr="C:\Documents and Settings\uSEr\Local Settings\Temporary Internet Files\Content.IE5\1JHZVSJW\MC900441312[1]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Texturizer/>
                    </a14:imgEffect>
                    <a14:imgEffect>
                      <a14:colorTemperature colorTemp="47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-18" b="589"/>
          <a:stretch/>
        </p:blipFill>
        <p:spPr bwMode="auto">
          <a:xfrm rot="21433433">
            <a:off x="-139402" y="742152"/>
            <a:ext cx="5111231" cy="1622945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7" name="مستطيل 16"/>
          <p:cNvSpPr/>
          <p:nvPr/>
        </p:nvSpPr>
        <p:spPr>
          <a:xfrm>
            <a:off x="493837" y="1126283"/>
            <a:ext cx="3929058" cy="707886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ar-SA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+mj-cs"/>
              </a:rPr>
              <a:t>أنواع التحيز</a:t>
            </a:r>
            <a:endParaRPr lang="en-US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93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>
        <p14:honeycomb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ster\AppData\Local\Microsoft\Windows\Temporary Internet Files\Content.IE5\SZ6L5NYP\MC900439257[1]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89675" y="3363669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002060"/>
                </a:solidFill>
                <a:cs typeface="+mj-cs"/>
              </a:rPr>
              <a:t>تطوير </a:t>
            </a:r>
            <a:r>
              <a:rPr lang="ar-SA" sz="2400" b="1" dirty="0">
                <a:solidFill>
                  <a:srgbClr val="002060"/>
                </a:solidFill>
                <a:cs typeface="+mj-cs"/>
              </a:rPr>
              <a:t>اختبارات أصلية ؛ لأن كل اختبار يرتكز على إطار نظري ، ويطور لأغراض محددة لمجتمع معين .</a:t>
            </a:r>
            <a:endParaRPr lang="en-US" sz="2400" b="1" dirty="0">
              <a:solidFill>
                <a:srgbClr val="002060"/>
              </a:solidFill>
              <a:cs typeface="+mj-cs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ar-SA" sz="2400" b="1" dirty="0">
                <a:solidFill>
                  <a:srgbClr val="FF0066"/>
                </a:solidFill>
                <a:cs typeface="+mj-cs"/>
              </a:rPr>
              <a:t>من الصعب فصل التفاعل القائم بين الاختبار وبيئته خاصة وأن تعديل بعض الاختبارات تعديل مبتور ومحكوم بقدرات وإمكانات الباحث ، إضافة إلى هدف الترقية . </a:t>
            </a:r>
            <a:endParaRPr lang="en-US" sz="2400" b="1" dirty="0">
              <a:solidFill>
                <a:srgbClr val="FF0066"/>
              </a:solidFill>
              <a:cs typeface="+mj-cs"/>
            </a:endParaRPr>
          </a:p>
          <a:p>
            <a:r>
              <a:rPr lang="ar-SA" sz="2400" b="1" dirty="0">
                <a:cs typeface="+mj-cs"/>
              </a:rPr>
              <a:t> </a:t>
            </a:r>
            <a:endParaRPr lang="en-US" sz="2400" b="1" dirty="0">
              <a:cs typeface="+mj-cs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987824" y="355264"/>
            <a:ext cx="2905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800" b="1" spc="300" dirty="0" smtClean="0">
                <a:ln w="11430" cmpd="sng">
                  <a:solidFill>
                    <a:srgbClr val="FF5353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j-cs"/>
              </a:rPr>
              <a:t>الحل</a:t>
            </a:r>
            <a:endParaRPr lang="ar-SA" sz="4800" b="1" spc="300" dirty="0">
              <a:ln w="11430" cmpd="sng">
                <a:solidFill>
                  <a:srgbClr val="FF5353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cs typeface="+mj-cs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89675" y="5394394"/>
            <a:ext cx="7704856" cy="523220"/>
          </a:xfrm>
          <a:prstGeom prst="rect">
            <a:avLst/>
          </a:prstGeom>
          <a:ln w="76200">
            <a:solidFill>
              <a:srgbClr val="660066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cs typeface="+mj-cs"/>
              </a:rPr>
              <a:t>ملاحظة : لا غنى عن الاختبارات كأدوات قياس في عملية التقويم . </a:t>
            </a:r>
          </a:p>
        </p:txBody>
      </p:sp>
    </p:spTree>
    <p:extLst>
      <p:ext uri="{BB962C8B-B14F-4D97-AF65-F5344CB8AC3E}">
        <p14:creationId xmlns:p14="http://schemas.microsoft.com/office/powerpoint/2010/main" val="161075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 dir="ld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uiExpand="1" build="allAtOnce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107504" y="332656"/>
            <a:ext cx="8928992" cy="6336704"/>
          </a:xfrm>
          <a:prstGeom prst="roundRect">
            <a:avLst/>
          </a:prstGeom>
          <a:gradFill flip="none" rotWithShape="1">
            <a:gsLst>
              <a:gs pos="65000">
                <a:schemeClr val="bg1">
                  <a:lumMod val="75000"/>
                </a:schemeClr>
              </a:gs>
              <a:gs pos="4000">
                <a:schemeClr val="bg1"/>
              </a:gs>
              <a:gs pos="20000">
                <a:srgbClr val="FCC0DD">
                  <a:shade val="30000"/>
                  <a:satMod val="115000"/>
                </a:srgbClr>
              </a:gs>
              <a:gs pos="38000">
                <a:srgbClr val="FFFF99"/>
              </a:gs>
              <a:gs pos="51000">
                <a:srgbClr val="8F8FFF"/>
              </a:gs>
              <a:gs pos="77000">
                <a:srgbClr val="990000"/>
              </a:gs>
              <a:gs pos="91000">
                <a:srgbClr val="FCC0DD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76200">
            <a:solidFill>
              <a:srgbClr val="99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107504" y="1931348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  <a:cs typeface="+mj-cs"/>
              </a:rPr>
              <a:t>الاهتمام بتطوير اختبارات عادلة ، وذات خصائص جيدة. </a:t>
            </a:r>
            <a:endParaRPr lang="en-US" sz="3200" b="1" dirty="0" smtClean="0">
              <a:solidFill>
                <a:srgbClr val="002060"/>
              </a:solidFill>
              <a:cs typeface="+mj-cs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  <a:cs typeface="+mj-cs"/>
              </a:rPr>
              <a:t>مراعاة الآثار النفسية والاجتماعية للاختبارات. </a:t>
            </a:r>
            <a:endParaRPr lang="en-US" sz="3200" b="1" dirty="0" smtClean="0">
              <a:solidFill>
                <a:srgbClr val="002060"/>
              </a:solidFill>
              <a:cs typeface="+mj-cs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ar-SA" sz="3200" b="1" dirty="0" smtClean="0">
                <a:solidFill>
                  <a:srgbClr val="002060"/>
                </a:solidFill>
                <a:cs typeface="+mj-cs"/>
              </a:rPr>
              <a:t>الالتزام بأخلاقيات تطبيق الاختبارات وشروط تطويرها. </a:t>
            </a:r>
            <a:endParaRPr lang="en-US" sz="3200" b="1" dirty="0">
              <a:solidFill>
                <a:srgbClr val="002060"/>
              </a:solidFill>
              <a:cs typeface="+mj-cs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396369" y="4005064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4000" b="1" dirty="0" smtClean="0">
                <a:ln w="12700">
                  <a:solidFill>
                    <a:srgbClr val="FF5353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j-cs"/>
              </a:rPr>
              <a:t>هي مسؤولية </a:t>
            </a:r>
            <a:r>
              <a:rPr lang="ar-SA" sz="4000" b="1" dirty="0">
                <a:ln w="12700">
                  <a:solidFill>
                    <a:srgbClr val="FF5353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+mj-cs"/>
              </a:rPr>
              <a:t>المختصين والمهتمين والمستخدمين للاختبارات والمقاييس النفسية والتربوية </a:t>
            </a:r>
            <a:endParaRPr lang="en-US" sz="4000" b="1" dirty="0">
              <a:ln w="12700">
                <a:solidFill>
                  <a:srgbClr val="FF5353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+mj-cs"/>
            </a:endParaRPr>
          </a:p>
        </p:txBody>
      </p:sp>
      <p:pic>
        <p:nvPicPr>
          <p:cNvPr id="9224" name="Picture 8" descr="C:\Users\master\AppData\Local\Microsoft\Windows\Temporary Internet Files\Content.IE5\SCDOY9EO\MP900285102[1]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8" b="89848" l="10000" r="8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6555">
            <a:off x="-180793" y="4995052"/>
            <a:ext cx="2513087" cy="233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master\AppData\Local\Microsoft\Windows\Temporary Internet Files\Content.IE5\SCDOY9EO\MP900285102[1]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8" b="89848" l="10000" r="8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6555">
            <a:off x="793823" y="4876741"/>
            <a:ext cx="2513087" cy="233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1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197768" y="739754"/>
            <a:ext cx="8676455" cy="584775"/>
          </a:xfrm>
          <a:prstGeom prst="rect">
            <a:avLst/>
          </a:prstGeom>
          <a:noFill/>
          <a:ln w="57150">
            <a:solidFill>
              <a:srgbClr val="92D050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ar-SA" sz="3200" b="1" dirty="0" smtClean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اهتمام الاختبارات بجانب محدود من التعلم أو الأهداف التعليمية </a:t>
            </a:r>
            <a:endParaRPr lang="en-US" sz="3200" b="1" dirty="0">
              <a:ln w="18415" cmpd="sng">
                <a:noFill/>
                <a:prstDash val="solid"/>
              </a:ln>
              <a:solidFill>
                <a:srgbClr val="66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35928" y="3724288"/>
            <a:ext cx="8406679" cy="1200329"/>
          </a:xfrm>
          <a:prstGeom prst="rect">
            <a:avLst/>
          </a:prstGeom>
          <a:gradFill flip="none" rotWithShape="1">
            <a:gsLst>
              <a:gs pos="0">
                <a:srgbClr val="66006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FF9999"/>
              </a:gs>
            </a:gsLst>
            <a:lin ang="8100000" scaled="1"/>
            <a:tileRect/>
          </a:gradFill>
          <a:ln w="57150">
            <a:solidFill>
              <a:srgbClr val="CC99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/>
              <a:t>الاختبارات </a:t>
            </a:r>
            <a:r>
              <a:rPr lang="ar-SA" sz="2400" b="1" dirty="0"/>
              <a:t>تفترض بأن الطالب يمكن أن يكون ناجح في المواقف العملية ، إذا نجح في مواقف غير واقعية ، من هنا جاء الاهتمام بالتقييم الواقعي كردة فعل للتقييم التقليدي </a:t>
            </a:r>
            <a:endParaRPr lang="en-US" sz="2400" dirty="0"/>
          </a:p>
        </p:txBody>
      </p:sp>
      <p:pic>
        <p:nvPicPr>
          <p:cNvPr id="26" name="Picture 5" descr="C:\Users\master\AppData\Local\Microsoft\Windows\Temporary Internet Files\Content.IE5\UP0LVH9U\MC90035514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68" y="5046574"/>
            <a:ext cx="1829714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t1.gstatic.com/images?q=tbn:ANd9GcR7JoxuIPSGEDLgDBTGgriBM04W40T0J7-6mgLNf2nxoEAEbcEx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14" y="5308418"/>
            <a:ext cx="3351805" cy="140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مستطيل 30"/>
          <p:cNvSpPr/>
          <p:nvPr/>
        </p:nvSpPr>
        <p:spPr>
          <a:xfrm>
            <a:off x="623844" y="1988840"/>
            <a:ext cx="7824301" cy="1384995"/>
          </a:xfrm>
          <a:prstGeom prst="rect">
            <a:avLst/>
          </a:prstGeom>
          <a:ln w="76200">
            <a:solidFill>
              <a:srgbClr val="66006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ctr">
              <a:buFont typeface="Arial" pitchFamily="34" charset="0"/>
              <a:buChar char="•"/>
            </a:pPr>
            <a:r>
              <a:rPr lang="ar-SA" sz="2800" b="1" dirty="0" smtClean="0">
                <a:solidFill>
                  <a:srgbClr val="660066"/>
                </a:solidFill>
              </a:rPr>
              <a:t>يعاب </a:t>
            </a:r>
            <a:r>
              <a:rPr lang="ar-SA" sz="2800" b="1" dirty="0">
                <a:solidFill>
                  <a:srgbClr val="660066"/>
                </a:solidFill>
              </a:rPr>
              <a:t>على الاختبارات تركيزها على </a:t>
            </a:r>
            <a:r>
              <a:rPr lang="ar-SA" sz="2800" b="1" dirty="0" smtClean="0">
                <a:solidFill>
                  <a:srgbClr val="660066"/>
                </a:solidFill>
              </a:rPr>
              <a:t>جزء </a:t>
            </a:r>
            <a:r>
              <a:rPr lang="ar-SA" sz="2800" b="1" dirty="0">
                <a:solidFill>
                  <a:srgbClr val="660066"/>
                </a:solidFill>
              </a:rPr>
              <a:t>من الجانب المعرفي </a:t>
            </a:r>
            <a:endParaRPr lang="en-US" sz="2800" b="1" dirty="0">
              <a:solidFill>
                <a:srgbClr val="660066"/>
              </a:solidFill>
            </a:endParaRPr>
          </a:p>
          <a:p>
            <a:pPr marL="457200" indent="-457200" algn="ctr">
              <a:buFont typeface="Arial" pitchFamily="34" charset="0"/>
              <a:buChar char="•"/>
            </a:pPr>
            <a:r>
              <a:rPr lang="ar-SA" sz="2800" b="1" dirty="0">
                <a:solidFill>
                  <a:srgbClr val="660066"/>
                </a:solidFill>
              </a:rPr>
              <a:t>النواتج </a:t>
            </a:r>
            <a:r>
              <a:rPr lang="ar-SA" sz="2800" b="1" dirty="0" smtClean="0">
                <a:solidFill>
                  <a:srgbClr val="660066"/>
                </a:solidFill>
              </a:rPr>
              <a:t>تقيس </a:t>
            </a:r>
            <a:r>
              <a:rPr lang="ar-SA" sz="2800" b="1" dirty="0">
                <a:solidFill>
                  <a:srgbClr val="660066"/>
                </a:solidFill>
              </a:rPr>
              <a:t>أكثر مما تقيم ، وما تقيسه لا يمثل الواقع</a:t>
            </a:r>
            <a:endParaRPr lang="en-US" sz="2800" b="1" dirty="0">
              <a:solidFill>
                <a:srgbClr val="660066"/>
              </a:solidFill>
            </a:endParaRPr>
          </a:p>
          <a:p>
            <a:pPr marL="457200" indent="-457200" algn="ctr">
              <a:buFont typeface="Arial" pitchFamily="34" charset="0"/>
              <a:buChar char="•"/>
            </a:pPr>
            <a:r>
              <a:rPr lang="ar-SA" sz="2800" b="1" dirty="0">
                <a:solidFill>
                  <a:srgbClr val="660066"/>
                </a:solidFill>
              </a:rPr>
              <a:t>تحمل العلامات أكثر مما تتحمل </a:t>
            </a:r>
            <a:endParaRPr lang="en-US" sz="2800" b="1" dirty="0">
              <a:solidFill>
                <a:srgbClr val="660066"/>
              </a:solidFill>
            </a:endParaRPr>
          </a:p>
        </p:txBody>
      </p:sp>
      <p:pic>
        <p:nvPicPr>
          <p:cNvPr id="3085" name="Picture 13" descr="C:\Users\master\AppData\Local\Microsoft\Windows\Temporary Internet Files\Content.IE5\UP0LVH9U\MC90019290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68" y="2852936"/>
            <a:ext cx="1183092" cy="66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82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>
        <p14:vortex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3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051720" y="1628800"/>
            <a:ext cx="62856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dirty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CC99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شكرا لكم </a:t>
            </a:r>
            <a:r>
              <a:rPr lang="ar-SA" sz="5400" b="1" dirty="0" err="1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CC99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و</a:t>
            </a:r>
            <a:r>
              <a:rPr lang="ar-SA" sz="5400" b="1" dirty="0">
                <a:ln w="127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CC99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لحسن إنصاتكم </a:t>
            </a:r>
          </a:p>
        </p:txBody>
      </p:sp>
      <p:pic>
        <p:nvPicPr>
          <p:cNvPr id="11272" name="Picture 8" descr="http://www.flowers-online.com.au/flower-pictures/lily-flower-bouquet-divine-b4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6" y="2996952"/>
            <a:ext cx="7136432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78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مربع نص 4"/>
          <p:cNvSpPr txBox="1"/>
          <p:nvPr/>
        </p:nvSpPr>
        <p:spPr>
          <a:xfrm>
            <a:off x="191705" y="336044"/>
            <a:ext cx="8678768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ثانياً: تصنيف حسب نوع المعلومات التي يتم جمعها حيث تصنف في فئتين هما:</a:t>
            </a:r>
          </a:p>
          <a:p>
            <a:r>
              <a:rPr lang="ar-SA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التقويم الكمي :</a:t>
            </a:r>
          </a:p>
          <a:p>
            <a:r>
              <a:rPr lang="ar-S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هو التقويم الذي نعتمد علية من الاختبارات أو التقادير التي نحصل عليها من الاستبيانات ويشار اليها عادة بأدوات القياس  </a:t>
            </a:r>
          </a:p>
        </p:txBody>
      </p:sp>
      <p:pic>
        <p:nvPicPr>
          <p:cNvPr id="7" name="صورة 6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276872"/>
            <a:ext cx="2500330" cy="1752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صورة 7" descr="images (7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929198"/>
            <a:ext cx="2705100" cy="16859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611560" y="2444422"/>
            <a:ext cx="831266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أهم الأسباب التي تعطي التقويم الكمي أهمية :</a:t>
            </a:r>
          </a:p>
          <a:p>
            <a:pPr>
              <a:buFont typeface="Wingdings" pitchFamily="2" charset="2"/>
              <a:buChar char="q"/>
            </a:pPr>
            <a:r>
              <a:rPr lang="ar-S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الدقة والموضوعية التي تتميز بها الأرقام </a:t>
            </a:r>
          </a:p>
          <a:p>
            <a:pPr>
              <a:buFont typeface="Wingdings" pitchFamily="2" charset="2"/>
              <a:buChar char="q"/>
            </a:pPr>
            <a:r>
              <a:rPr lang="ar-S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الحصول عليها أكثر سهولة </a:t>
            </a:r>
          </a:p>
          <a:p>
            <a:pPr>
              <a:buFont typeface="Wingdings" pitchFamily="2" charset="2"/>
              <a:buChar char="q"/>
            </a:pPr>
            <a:r>
              <a:rPr lang="ar-S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تطبق بصورة جمعية على عدد كبير من الطلبة </a:t>
            </a:r>
          </a:p>
          <a:p>
            <a:pPr>
              <a:buFont typeface="Wingdings" pitchFamily="2" charset="2"/>
              <a:buChar char="q"/>
            </a:pPr>
            <a:r>
              <a:rPr lang="ar-S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سهولة معالجتها إحصائياً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915816" y="4280119"/>
            <a:ext cx="5954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التقويم النوعي :</a:t>
            </a:r>
          </a:p>
          <a:p>
            <a:r>
              <a:rPr lang="ar-SA" sz="2400" b="1" dirty="0">
                <a:solidFill>
                  <a:srgbClr val="C80000"/>
                </a:solidFill>
                <a:latin typeface="Times New Roman" pitchFamily="18" charset="0"/>
                <a:cs typeface="Times New Roman" pitchFamily="18" charset="0"/>
              </a:rPr>
              <a:t>هو التقويم الذي يعتمد معلومات يتم جمعها بالملاحظة ووصف السلوك وصفا لفظياً وقد يتم تدوين الملاحظات في ملف الطالب من قبل المعلم أو ولي أمر الطالب .</a:t>
            </a:r>
          </a:p>
          <a:p>
            <a:pPr>
              <a:buFont typeface="Wingdings" pitchFamily="2" charset="2"/>
              <a:buChar char="Ø"/>
            </a:pPr>
            <a:r>
              <a:rPr lang="ar-SA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يتطلب هذا النوع من التقويم تكرار الملاحظة خلال فترة زمنية محددة </a:t>
            </a:r>
          </a:p>
        </p:txBody>
      </p:sp>
    </p:spTree>
    <p:extLst>
      <p:ext uri="{BB962C8B-B14F-4D97-AF65-F5344CB8AC3E}">
        <p14:creationId xmlns:p14="http://schemas.microsoft.com/office/powerpoint/2010/main" val="766894208"/>
      </p:ext>
    </p:extLst>
  </p:cSld>
  <p:clrMapOvr>
    <a:masterClrMapping/>
  </p:clrMapOvr>
  <p:transition spd="slow" advClick="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 build="p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aster\AppData\Local\Microsoft\Windows\Temporary Internet Files\Content.IE5\SCDOY9EO\MP900399251[1]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766" y="0"/>
            <a:ext cx="9170262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مربع نص 1"/>
          <p:cNvSpPr txBox="1"/>
          <p:nvPr/>
        </p:nvSpPr>
        <p:spPr>
          <a:xfrm>
            <a:off x="2692152" y="1506528"/>
            <a:ext cx="6023064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b="1" dirty="0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أبرار الغانم</a:t>
            </a:r>
          </a:p>
          <a:p>
            <a:r>
              <a:rPr lang="ar-SA" sz="5400" b="1" dirty="0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هياء الويمني</a:t>
            </a:r>
          </a:p>
          <a:p>
            <a:r>
              <a:rPr lang="ar-SA" sz="5400" b="1" dirty="0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هيفاء المطير</a:t>
            </a:r>
          </a:p>
          <a:p>
            <a:r>
              <a:rPr lang="ar-SA" sz="5400" b="1" dirty="0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خلود الدوسري</a:t>
            </a:r>
          </a:p>
          <a:p>
            <a:r>
              <a:rPr lang="ar-SA" sz="5400" b="1" dirty="0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عهود الكبرى</a:t>
            </a:r>
          </a:p>
          <a:p>
            <a:r>
              <a:rPr lang="ar-SA" sz="5400" b="1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لنديتا </a:t>
            </a:r>
            <a:r>
              <a:rPr lang="ar-SA" sz="5400" b="1" dirty="0" err="1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كورتابيغو</a:t>
            </a:r>
            <a:r>
              <a:rPr lang="ar-SA" sz="3200" b="1" dirty="0" smtClean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‎ </a:t>
            </a:r>
            <a:endParaRPr lang="ar-SA" sz="3200" b="1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922464" y="450563"/>
            <a:ext cx="27927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>
                <a:ln w="18000">
                  <a:solidFill>
                    <a:srgbClr val="800000"/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عمل الطالبات:</a:t>
            </a:r>
          </a:p>
        </p:txBody>
      </p:sp>
    </p:spTree>
    <p:extLst>
      <p:ext uri="{BB962C8B-B14F-4D97-AF65-F5344CB8AC3E}">
        <p14:creationId xmlns:p14="http://schemas.microsoft.com/office/powerpoint/2010/main" val="281456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9" name="صورة 8" descr="images (2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مستطيل مستدير الزوايا 9"/>
          <p:cNvSpPr/>
          <p:nvPr/>
        </p:nvSpPr>
        <p:spPr>
          <a:xfrm>
            <a:off x="285720" y="214290"/>
            <a:ext cx="5150376" cy="6000792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ثالثاً:تصنيف حسب الشمولية ونوع البرامج المقوم ويتضمن هذا التصنيف فئتين هما :</a:t>
            </a:r>
          </a:p>
          <a:p>
            <a:pPr algn="ctr"/>
            <a:r>
              <a:rPr lang="ar-S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التقويم الشامل أو التقويم المبكر :</a:t>
            </a:r>
          </a:p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وتأتي هذه التسمية من النظرة الشمولية للعملية التربوية حيث لا نستطيع إغفال دور أي جهة مشاركة أو مساهمة .</a:t>
            </a:r>
          </a:p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ويتطلب هذا النوع جهود كبيرة وقد يستغرق فترة زمنية طويلة ويشترك فيها جميع المعنيين بالعملية التربوية .</a:t>
            </a:r>
          </a:p>
          <a:p>
            <a:pPr algn="ctr"/>
            <a:r>
              <a:rPr lang="ar-S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التقويم الجزئي أو المصغر </a:t>
            </a:r>
            <a:r>
              <a:rPr lang="ar-S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التقويم كعملية لا يختلف من برنامج لآخر ولكن الذي يختلف مقدار الجهد والتصميم والإجراءات والتكاليف </a:t>
            </a:r>
            <a:endParaRPr lang="ar-S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صورة 10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214422"/>
            <a:ext cx="246697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صورة 12" descr="تنزيل (1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3571876"/>
            <a:ext cx="2552697" cy="1533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0704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 smtClean="0"/>
          </a:p>
          <a:p>
            <a:endParaRPr lang="ar-SA" dirty="0"/>
          </a:p>
          <a:p>
            <a:endParaRPr lang="ar-SA" dirty="0" smtClean="0"/>
          </a:p>
          <a:p>
            <a:endParaRPr lang="ar-SA" dirty="0"/>
          </a:p>
        </p:txBody>
      </p:sp>
      <p:sp>
        <p:nvSpPr>
          <p:cNvPr id="2" name="مستطيل 1"/>
          <p:cNvSpPr/>
          <p:nvPr/>
        </p:nvSpPr>
        <p:spPr>
          <a:xfrm>
            <a:off x="0" y="404663"/>
            <a:ext cx="89546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32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رابعا </a:t>
            </a:r>
            <a:r>
              <a:rPr lang="ar-SA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: تصنيف حسب الطرف المقوّم, و تصنف الى ثلاث فئات هي</a:t>
            </a:r>
            <a:r>
              <a:rPr lang="ar-SA" sz="32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ar-SA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702161" y="1412776"/>
            <a:ext cx="6453810" cy="136815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1- التقويم الذاتي (الداخلي) : </a:t>
            </a:r>
          </a:p>
          <a:p>
            <a:pPr algn="ctr"/>
            <a:r>
              <a:rPr lang="ar-SA" sz="2400" b="1" dirty="0">
                <a:latin typeface="Times New Roman" pitchFamily="18" charset="0"/>
                <a:cs typeface="Times New Roman" pitchFamily="18" charset="0"/>
              </a:rPr>
              <a:t>أي تقويم الفرد و المؤسسات للأهداف الذاتية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ar-S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051720" y="2996952"/>
            <a:ext cx="5832648" cy="151216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2- التقويم المستقل(الخارجي) : </a:t>
            </a:r>
          </a:p>
          <a:p>
            <a:pPr algn="ctr"/>
            <a:r>
              <a:rPr lang="ar-SA" sz="2400" b="1" dirty="0">
                <a:latin typeface="Times New Roman" pitchFamily="18" charset="0"/>
                <a:cs typeface="Times New Roman" pitchFamily="18" charset="0"/>
              </a:rPr>
              <a:t>أي أن خبرة و نظرة الآخرين ربما تكون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عاملاً مساعداً </a:t>
            </a:r>
            <a:r>
              <a:rPr lang="ar-SA" sz="2400" b="1" dirty="0">
                <a:latin typeface="Times New Roman" pitchFamily="18" charset="0"/>
                <a:cs typeface="Times New Roman" pitchFamily="18" charset="0"/>
              </a:rPr>
              <a:t>لتحسين و تطوير الفرد أو المؤسسات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ar-S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987824" y="4725144"/>
            <a:ext cx="5832648" cy="168814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3- التقويم المتعدد الأطراف (داخلي-خارجي) : </a:t>
            </a:r>
          </a:p>
          <a:p>
            <a:pPr algn="ctr"/>
            <a:r>
              <a:rPr lang="ar-SA" sz="2400" b="1" dirty="0">
                <a:latin typeface="Times New Roman" pitchFamily="18" charset="0"/>
                <a:cs typeface="Times New Roman" pitchFamily="18" charset="0"/>
              </a:rPr>
              <a:t>الالتزام </a:t>
            </a:r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بأخلاقيات </a:t>
            </a:r>
            <a:r>
              <a:rPr lang="ar-SA" sz="2400" b="1" dirty="0">
                <a:latin typeface="Times New Roman" pitchFamily="18" charset="0"/>
                <a:cs typeface="Times New Roman" pitchFamily="18" charset="0"/>
              </a:rPr>
              <a:t>التقويم يمهد الطريق لتقبل الطرف المقوّم لعملية التقويم , مما يؤدي بالنهاية الى اجراء التقويم الذاتي 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69161"/>
            <a:ext cx="2088232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54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/>
      </p:transition>
    </mc:Choice>
    <mc:Fallback xmlns="">
      <p:transition spd="slow" advClick="0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ar-SA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خامسا :تصنيف حسب المرحلة في البرنامج المقوّم , وهناك ثلاث مراحل في أي برنامج تقويم هي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ar-SA" dirty="0" smtClean="0"/>
          </a:p>
          <a:p>
            <a:endParaRPr lang="ar-SA" dirty="0"/>
          </a:p>
          <a:p>
            <a:endParaRPr lang="ar-SA" dirty="0" smtClean="0"/>
          </a:p>
          <a:p>
            <a:pPr marL="0" indent="0">
              <a:buNone/>
            </a:pPr>
            <a:endParaRPr lang="ar-SA" dirty="0" smtClean="0"/>
          </a:p>
          <a:p>
            <a:pPr marL="0" indent="0">
              <a:buNone/>
            </a:pPr>
            <a:endParaRPr lang="ar-SA" dirty="0"/>
          </a:p>
          <a:p>
            <a:pPr marL="0" indent="0">
              <a:buNone/>
            </a:pPr>
            <a:endParaRPr lang="ar-SA" dirty="0" smtClean="0"/>
          </a:p>
        </p:txBody>
      </p:sp>
      <p:sp>
        <p:nvSpPr>
          <p:cNvPr id="5" name="مخطط انسيابي: محطة طرفية 4"/>
          <p:cNvSpPr/>
          <p:nvPr/>
        </p:nvSpPr>
        <p:spPr>
          <a:xfrm>
            <a:off x="1243985" y="1817301"/>
            <a:ext cx="7056784" cy="1368153"/>
          </a:xfrm>
          <a:prstGeom prst="flowChartTermina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1- المدخلات : </a:t>
            </a:r>
          </a:p>
          <a:p>
            <a:pPr algn="ctr"/>
            <a:r>
              <a:rPr lang="ar-SA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تعتمد فعالية أي برنامج على الامكانات المادية و البشرية </a:t>
            </a:r>
            <a:r>
              <a:rPr lang="ar-SA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ar-SA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مثال </a:t>
            </a:r>
            <a:r>
              <a:rPr lang="ar-SA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الطابعات , معلمين مؤهلين </a:t>
            </a:r>
            <a:r>
              <a:rPr lang="ar-SA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مخطط انسيابي: محطة طرفية 5"/>
          <p:cNvSpPr/>
          <p:nvPr/>
        </p:nvSpPr>
        <p:spPr>
          <a:xfrm>
            <a:off x="1279989" y="3432175"/>
            <a:ext cx="6984776" cy="1220961"/>
          </a:xfrm>
          <a:prstGeom prst="flowChartTermina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 العملية : </a:t>
            </a:r>
          </a:p>
          <a:p>
            <a:pPr algn="ctr"/>
            <a:r>
              <a:rPr lang="ar-SA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هو التقويم الذي يتم أثناء تنفيذ البرنامج </a:t>
            </a:r>
            <a:r>
              <a:rPr lang="ar-SA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ar-SA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خطط انسيابي: محطة طرفية 6"/>
          <p:cNvSpPr/>
          <p:nvPr/>
        </p:nvSpPr>
        <p:spPr>
          <a:xfrm>
            <a:off x="1279989" y="4869160"/>
            <a:ext cx="6768752" cy="1296144"/>
          </a:xfrm>
          <a:prstGeom prst="flowChartTerminato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3- النواتج أو المخرجات : </a:t>
            </a:r>
          </a:p>
          <a:p>
            <a:pPr algn="ctr"/>
            <a:r>
              <a:rPr lang="ar-SA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ينظر فيه الى نواتج البرنامج دون النظر للخطوات السابقة التي مرت بها </a:t>
            </a:r>
            <a:r>
              <a:rPr lang="ar-SA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67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سادسا :تصنيف حسب نوع المحك في الحكم على فعالية البرنامج :</a:t>
            </a:r>
            <a:endParaRPr lang="ar-SA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يقصد بالمحك : </a:t>
            </a:r>
            <a:r>
              <a:rPr lang="ar-S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أنه المعايير التي نحكم من خلالها على فعالية البرنامج </a:t>
            </a: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ar-SA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ar-SA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و تصنف </a:t>
            </a:r>
            <a:r>
              <a:rPr lang="ar-SA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المحكات</a:t>
            </a:r>
            <a:r>
              <a:rPr lang="ar-SA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إلى </a:t>
            </a:r>
            <a:r>
              <a:rPr lang="ar-SA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فئتين هي : </a:t>
            </a:r>
            <a:endParaRPr lang="ar-SA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ar-SA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ar-SA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5193027" y="3432175"/>
            <a:ext cx="3456384" cy="302116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ar-SA" sz="24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المحكات</a:t>
            </a:r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الجوهرية (الداخلية) : </a:t>
            </a:r>
          </a:p>
          <a:p>
            <a:pPr algn="ctr"/>
            <a:r>
              <a:rPr lang="ar-SA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مثال : أن يكون الاختبار المحك فيه هو القدرة على تحقيق الأغراض الجوهرية التي اعدت من اجلها </a:t>
            </a:r>
            <a:r>
              <a:rPr lang="ar-SA" sz="2400" dirty="0">
                <a:solidFill>
                  <a:srgbClr val="0070C0"/>
                </a:solidFill>
              </a:rPr>
              <a:t>..</a:t>
            </a:r>
          </a:p>
        </p:txBody>
      </p:sp>
      <p:sp>
        <p:nvSpPr>
          <p:cNvPr id="5" name="شكل بيضاوي 4"/>
          <p:cNvSpPr/>
          <p:nvPr/>
        </p:nvSpPr>
        <p:spPr>
          <a:xfrm>
            <a:off x="2123728" y="3361687"/>
            <a:ext cx="3600400" cy="302116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ar-SA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المحكات</a:t>
            </a:r>
            <a:r>
              <a:rPr lang="ar-SA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الشكلية (الخارجية) : </a:t>
            </a:r>
          </a:p>
          <a:p>
            <a:pPr algn="ctr"/>
            <a:r>
              <a:rPr lang="ar-SA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مثال : قد يكون في الاختبارات المدرسية المحك هو نوع الورق المستخدم ..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1922647" cy="42268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23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4360" y="260648"/>
            <a:ext cx="8435280" cy="1138138"/>
          </a:xfrm>
        </p:spPr>
        <p:txBody>
          <a:bodyPr>
            <a:normAutofit fontScale="90000"/>
          </a:bodyPr>
          <a:lstStyle/>
          <a:p>
            <a:r>
              <a:rPr lang="ar-SA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8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سابعا : تصنيف حسب مداخل التقويم و نماذجه : </a:t>
            </a:r>
            <a:endParaRPr lang="ar-SA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8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>
              <a:buNone/>
            </a:pPr>
            <a:endParaRPr lang="ar-SA" b="1" dirty="0">
              <a:ln/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ar-SA" b="1" dirty="0" smtClean="0">
              <a:ln/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ar-SA" b="1" dirty="0">
              <a:ln/>
              <a:solidFill>
                <a:srgbClr val="C00000"/>
              </a:solidFill>
            </a:endParaRPr>
          </a:p>
          <a:p>
            <a:endParaRPr lang="ar-SA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وسيلة شرح مع سهم إلى الأسفل 3"/>
          <p:cNvSpPr/>
          <p:nvPr/>
        </p:nvSpPr>
        <p:spPr>
          <a:xfrm>
            <a:off x="5328084" y="1700808"/>
            <a:ext cx="2997708" cy="1056208"/>
          </a:xfrm>
          <a:prstGeom prst="downArrow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نموذج التقويم هو :</a:t>
            </a: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843808" y="2944776"/>
            <a:ext cx="6048672" cy="336454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الإطار </a:t>
            </a:r>
            <a:r>
              <a:rPr lang="ar-SA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النظري أو الخطة التي توجه عمل المقوم في جمع العلامات , و كيفية الحصول عليها و نوع القرارات التي يتم اتخاذها و قد تعددت مداخل التقويم و انبثق منها ما يسمى بـ (نماذج التقويم ) ..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46" y="4907992"/>
            <a:ext cx="2304256" cy="14025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01" y="2759518"/>
            <a:ext cx="2122332" cy="1607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4227943"/>
      </p:ext>
    </p:extLst>
  </p:cSld>
  <p:clrMapOvr>
    <a:masterClrMapping/>
  </p:clrMapOvr>
  <p:transition spd="slow" advClick="0">
    <p:wedge/>
  </p:transition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وافر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وافر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وافر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1902</Words>
  <Application>Microsoft Office PowerPoint</Application>
  <PresentationFormat>عرض على الشاشة (3:4)‏</PresentationFormat>
  <Paragraphs>211</Paragraphs>
  <Slides>40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7</vt:i4>
      </vt:variant>
      <vt:variant>
        <vt:lpstr>عناوين الشرائح</vt:lpstr>
      </vt:variant>
      <vt:variant>
        <vt:i4>40</vt:i4>
      </vt:variant>
    </vt:vector>
  </HeadingPairs>
  <TitlesOfParts>
    <vt:vector size="47" baseType="lpstr">
      <vt:lpstr>1_نسق Office</vt:lpstr>
      <vt:lpstr>نسق Office</vt:lpstr>
      <vt:lpstr>3_نسق Office</vt:lpstr>
      <vt:lpstr>7_سمة Office</vt:lpstr>
      <vt:lpstr>4_نسق Office</vt:lpstr>
      <vt:lpstr>1_وافر</vt:lpstr>
      <vt:lpstr>5_نسق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خامسا :تصنيف حسب المرحلة في البرنامج المقوّم , وهناك ثلاث مراحل في أي برنامج تقويم هي :</vt:lpstr>
      <vt:lpstr>سادسا :تصنيف حسب نوع المحك في الحكم على فعالية البرنامج :</vt:lpstr>
      <vt:lpstr>سابعا : تصنيف حسب مداخل التقويم و نماذجه : </vt:lpstr>
      <vt:lpstr> جاء التعدد في المداخل و النماذج لتتناسب مع اغراض التقويم و اهدافه منها :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ب- فئة الأدوات التي لا تندرج تحت اسم الاختبارات :  وهي الأدوات التي تستخدم لقياس بعض الأهداف التي لا تقاس بالاختبارات بالمعنى التقليدي أو المصممة لتقييم أهداف تتعلق بأداء معقد نسبياً .</vt:lpstr>
      <vt:lpstr>ومن هذه الأدوات ما يلي :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خالد</dc:creator>
  <cp:lastModifiedBy>asia</cp:lastModifiedBy>
  <cp:revision>97</cp:revision>
  <dcterms:created xsi:type="dcterms:W3CDTF">2013-02-08T09:54:16Z</dcterms:created>
  <dcterms:modified xsi:type="dcterms:W3CDTF">2013-02-24T05:46:50Z</dcterms:modified>
</cp:coreProperties>
</file>