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76CA-E99D-433D-B8B8-337A00EBFD82}" type="datetimeFigureOut">
              <a:rPr lang="ar-SA" smtClean="0"/>
              <a:pPr/>
              <a:t>19/01/34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25F81-ACC4-498A-BB28-D3858A5A789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الموضوع الثامن: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النظام الديني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الموضوعات في المحاضرة: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dirty="0" smtClean="0"/>
              <a:t>1- مقدمة.</a:t>
            </a:r>
          </a:p>
          <a:p>
            <a:r>
              <a:rPr lang="ar-SA" dirty="0" smtClean="0"/>
              <a:t>2- الأشكال الأولية للحياة الدينية.</a:t>
            </a:r>
          </a:p>
          <a:p>
            <a:r>
              <a:rPr lang="ar-SA" dirty="0" smtClean="0"/>
              <a:t>3- مكونات الدين.</a:t>
            </a:r>
          </a:p>
          <a:p>
            <a:r>
              <a:rPr lang="ar-SA" dirty="0" smtClean="0"/>
              <a:t>4- النظريات الاجتماعية والدين (الوظيفية</a:t>
            </a:r>
            <a:r>
              <a:rPr lang="ar-SA" dirty="0" smtClean="0"/>
              <a:t>/ </a:t>
            </a:r>
            <a:r>
              <a:rPr lang="ar-SA" dirty="0" err="1" smtClean="0"/>
              <a:t>الصراعية</a:t>
            </a:r>
            <a:r>
              <a:rPr lang="ar-SA" dirty="0" smtClean="0"/>
              <a:t> </a:t>
            </a:r>
            <a:r>
              <a:rPr lang="ar-SA" dirty="0" err="1" smtClean="0"/>
              <a:t>).</a:t>
            </a:r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مقدمة: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ar-SA" dirty="0" smtClean="0"/>
          </a:p>
          <a:p>
            <a:r>
              <a:rPr lang="ar-SA" dirty="0" smtClean="0"/>
              <a:t>عندما يقوم عالم الاجتماع بدراسة النظام الديني فهو لا </a:t>
            </a:r>
            <a:r>
              <a:rPr lang="ar-SA" dirty="0" err="1" smtClean="0"/>
              <a:t>يدرسة</a:t>
            </a:r>
            <a:r>
              <a:rPr lang="ar-SA" dirty="0" smtClean="0"/>
              <a:t> ليقيمه هل هو صواب أم خطأ هل هو جيد أم سيء هل هو منطقي أو غير منطقي.</a:t>
            </a:r>
          </a:p>
          <a:p>
            <a:r>
              <a:rPr lang="ar-SA" dirty="0" smtClean="0"/>
              <a:t>فهذه ليست مهمة عالم الاجتماع وليس له الحق في الحكم عليه لأن الدين قضية تتصل بالإيمان والعقيدة.</a:t>
            </a:r>
          </a:p>
          <a:p>
            <a:r>
              <a:rPr lang="ar-SA" dirty="0" smtClean="0"/>
              <a:t>ولما كان عالم الاجتماع يهتم بالأمور المحسوسة فإن </a:t>
            </a:r>
            <a:r>
              <a:rPr lang="ar-SA" dirty="0" err="1" smtClean="0"/>
              <a:t>اهم</a:t>
            </a:r>
            <a:r>
              <a:rPr lang="ar-SA" dirty="0" smtClean="0"/>
              <a:t> الموضوعات التي يهتم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dirty="0" err="1" smtClean="0"/>
              <a:t>ماعلاقة</a:t>
            </a:r>
            <a:r>
              <a:rPr lang="ar-SA" dirty="0" smtClean="0"/>
              <a:t> الدين بالنظم الاجتماعية الأخرى ؟ كيف يؤثر الدين على العلاقات الاجتماعية ؟ ..الخ</a:t>
            </a:r>
          </a:p>
          <a:p>
            <a:r>
              <a:rPr lang="ar-SA" dirty="0" smtClean="0"/>
              <a:t>ويلعب الدين دورا كبيرا في حياة الأفراد.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الأشكال الأولية للحياة الدينية: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الإيمان قديم قدم </a:t>
            </a:r>
            <a:r>
              <a:rPr lang="ar-SA" dirty="0" err="1" smtClean="0"/>
              <a:t>الانسان</a:t>
            </a:r>
            <a:r>
              <a:rPr lang="ar-SA" dirty="0" smtClean="0"/>
              <a:t> بل أن المجتمعات البدائية كان يهيمن عليها الدين فكان الدين يتخلل جميع جوانب </a:t>
            </a:r>
            <a:r>
              <a:rPr lang="ar-SA" dirty="0" err="1" smtClean="0"/>
              <a:t>الانسان</a:t>
            </a:r>
            <a:r>
              <a:rPr lang="ar-SA" dirty="0" smtClean="0"/>
              <a:t>.</a:t>
            </a:r>
          </a:p>
          <a:p>
            <a:r>
              <a:rPr lang="ar-SA" dirty="0" smtClean="0"/>
              <a:t>2- واهتم دور </a:t>
            </a:r>
            <a:r>
              <a:rPr lang="ar-SA" dirty="0" err="1" smtClean="0"/>
              <a:t>كايم</a:t>
            </a:r>
            <a:r>
              <a:rPr lang="ar-SA" dirty="0" smtClean="0"/>
              <a:t> بدراسة الأشكال الأولى للحياة الدينية فقد درس بعض القبائل في استراليا وبعض قبائل الهنود الحمر </a:t>
            </a:r>
            <a:r>
              <a:rPr lang="ar-SA" dirty="0" err="1" smtClean="0"/>
              <a:t>و</a:t>
            </a:r>
            <a:r>
              <a:rPr lang="ar-SA" dirty="0" smtClean="0"/>
              <a:t> وجد أنهم يعبدون </a:t>
            </a:r>
            <a:r>
              <a:rPr lang="ar-SA" dirty="0" err="1" smtClean="0"/>
              <a:t>التوتم</a:t>
            </a:r>
            <a:r>
              <a:rPr lang="ar-SA" dirty="0" smtClean="0"/>
              <a:t> وقد عرفه بأنه عبادة أفراد قبيلة واحدة  </a:t>
            </a:r>
            <a:r>
              <a:rPr lang="ar-SA" dirty="0" err="1" smtClean="0"/>
              <a:t>لتوتم</a:t>
            </a:r>
            <a:r>
              <a:rPr lang="ar-SA" dirty="0" smtClean="0"/>
              <a:t> قد يكون حيوان أو نبات.</a:t>
            </a:r>
          </a:p>
          <a:p>
            <a:pPr>
              <a:buNone/>
            </a:pPr>
            <a:r>
              <a:rPr lang="ar-SA" dirty="0" smtClean="0"/>
              <a:t>(الرجاء قراءة بقية </a:t>
            </a:r>
            <a:r>
              <a:rPr lang="ar-SA" dirty="0" err="1" smtClean="0"/>
              <a:t>افكار</a:t>
            </a:r>
            <a:r>
              <a:rPr lang="ar-SA" dirty="0" smtClean="0"/>
              <a:t> دور </a:t>
            </a:r>
            <a:r>
              <a:rPr lang="ar-SA" dirty="0" err="1" smtClean="0"/>
              <a:t>كايم</a:t>
            </a:r>
            <a:r>
              <a:rPr lang="ar-SA" dirty="0" smtClean="0"/>
              <a:t> في هذا الموضوع ص461-463)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مكونات الدين: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المعتقدات.</a:t>
            </a:r>
          </a:p>
          <a:p>
            <a:r>
              <a:rPr lang="ar-SA" dirty="0" smtClean="0"/>
              <a:t>2- المقدس والدنيوي.</a:t>
            </a:r>
          </a:p>
          <a:p>
            <a:r>
              <a:rPr lang="ar-SA" dirty="0" smtClean="0"/>
              <a:t>3- الشعائر والمراسيم.</a:t>
            </a:r>
          </a:p>
          <a:p>
            <a:r>
              <a:rPr lang="ar-SA" dirty="0" smtClean="0"/>
              <a:t>4- الجماعات الدينية.</a:t>
            </a:r>
          </a:p>
          <a:p>
            <a:r>
              <a:rPr lang="ar-SA" dirty="0" smtClean="0"/>
              <a:t>5- الخبرة الشخصية.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4- النظريات الاجتماعية والدين (الوظيفية/الصراعية)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err="1" smtClean="0"/>
              <a:t>اولا</a:t>
            </a:r>
            <a:r>
              <a:rPr lang="ar-SA" dirty="0" smtClean="0"/>
              <a:t> النظرية الوظيفية:</a:t>
            </a:r>
          </a:p>
          <a:p>
            <a:r>
              <a:rPr lang="ar-SA" dirty="0" smtClean="0"/>
              <a:t>1- أهم علمائها الذين اهتموا بدراسة الدين أميل دور </a:t>
            </a:r>
            <a:r>
              <a:rPr lang="ar-SA" dirty="0" err="1" smtClean="0"/>
              <a:t>كايم</a:t>
            </a:r>
            <a:r>
              <a:rPr lang="ar-SA" dirty="0" smtClean="0"/>
              <a:t>.</a:t>
            </a:r>
          </a:p>
          <a:p>
            <a:r>
              <a:rPr lang="ar-SA" dirty="0" smtClean="0"/>
              <a:t>2- وحدد وظائف الدين فيما يلي:</a:t>
            </a:r>
          </a:p>
          <a:p>
            <a:r>
              <a:rPr lang="ar-SA" dirty="0" smtClean="0"/>
              <a:t>        1- التماسك.</a:t>
            </a:r>
          </a:p>
          <a:p>
            <a:r>
              <a:rPr lang="ar-SA" dirty="0" smtClean="0"/>
              <a:t>        2- تكوين هوية دينية.</a:t>
            </a:r>
          </a:p>
          <a:p>
            <a:r>
              <a:rPr lang="ar-SA" dirty="0" smtClean="0"/>
              <a:t>        3- الطمأنينة والراحة.</a:t>
            </a:r>
          </a:p>
          <a:p>
            <a:r>
              <a:rPr lang="ar-SA" dirty="0" smtClean="0"/>
              <a:t>        4- الضبط الاجتماعية.</a:t>
            </a:r>
          </a:p>
          <a:p>
            <a:r>
              <a:rPr lang="ar-SA" dirty="0"/>
              <a:t> </a:t>
            </a:r>
            <a:r>
              <a:rPr lang="ar-SA" dirty="0" smtClean="0"/>
              <a:t>       5- إعطاء هدف لحياة الإنسان.</a:t>
            </a:r>
          </a:p>
          <a:p>
            <a:r>
              <a:rPr lang="ar-SA" dirty="0" smtClean="0"/>
              <a:t>3- نقد نظرية دور </a:t>
            </a:r>
            <a:r>
              <a:rPr lang="ar-SA" dirty="0" err="1" smtClean="0"/>
              <a:t>كايم</a:t>
            </a:r>
            <a:r>
              <a:rPr lang="ar-SA" dirty="0" smtClean="0"/>
              <a:t>( ص475-476)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 النظرية </a:t>
            </a:r>
            <a:r>
              <a:rPr lang="ar-SA" dirty="0" err="1" smtClean="0"/>
              <a:t>الصراعية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 أبرز علمائها كارل ماركس:</a:t>
            </a:r>
          </a:p>
          <a:p>
            <a:r>
              <a:rPr lang="ar-SA" dirty="0" smtClean="0"/>
              <a:t>كان يرى أن الدين يستخدم لإباحة عدم المساواة والتميز بين الطبقات ويضفي طابع الشرعية على الفروق الطبقية في المجتمع عن طريق خلق الوعي الزائف.</a:t>
            </a:r>
          </a:p>
          <a:p>
            <a:r>
              <a:rPr lang="ar-SA" dirty="0" smtClean="0"/>
              <a:t>ويعرف الوعي الزائف انه : قبول الناس لشيء يكون ضد مصالحهم.</a:t>
            </a:r>
          </a:p>
          <a:p>
            <a:r>
              <a:rPr lang="ar-SA" dirty="0" smtClean="0"/>
              <a:t>ونظرة ماركس للدين </a:t>
            </a:r>
            <a:r>
              <a:rPr lang="ar-SA" dirty="0" err="1" smtClean="0"/>
              <a:t>نرة</a:t>
            </a:r>
            <a:r>
              <a:rPr lang="ar-SA" dirty="0" smtClean="0"/>
              <a:t> سلبية ورأى أن الدين يسعى إلى حفظ المجتمع على </a:t>
            </a:r>
            <a:r>
              <a:rPr lang="ar-SA" dirty="0" err="1" smtClean="0"/>
              <a:t>ماهو</a:t>
            </a:r>
            <a:r>
              <a:rPr lang="ar-SA" dirty="0" smtClean="0"/>
              <a:t> عليه أي انه ضد التغير الاجتماعي.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341</Words>
  <Application>Microsoft Office PowerPoint</Application>
  <PresentationFormat>عرض على الشاشة (3:4)‏</PresentationFormat>
  <Paragraphs>39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الموضوع الثامن:</vt:lpstr>
      <vt:lpstr>أهم الموضوعات في المحاضرة:</vt:lpstr>
      <vt:lpstr>1- مقدمة:</vt:lpstr>
      <vt:lpstr>2- الأشكال الأولية للحياة الدينية:</vt:lpstr>
      <vt:lpstr>3- مكونات الدين:</vt:lpstr>
      <vt:lpstr> 4- النظريات الاجتماعية والدين (الوظيفية/الصراعية) </vt:lpstr>
      <vt:lpstr>ثانياً النظرية الصراعية: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الثامن:</dc:title>
  <dc:creator>Windows User</dc:creator>
  <cp:lastModifiedBy>Windows User</cp:lastModifiedBy>
  <cp:revision>14</cp:revision>
  <dcterms:created xsi:type="dcterms:W3CDTF">2011-12-25T21:19:45Z</dcterms:created>
  <dcterms:modified xsi:type="dcterms:W3CDTF">2012-12-02T12:19:16Z</dcterms:modified>
</cp:coreProperties>
</file>