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839B18-CF60-466A-8471-7D6D6EE2A0AD}" type="datetimeFigureOut">
              <a:rPr lang="ar-SA" smtClean="0"/>
              <a:pPr/>
              <a:t>15/11/34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i="1" dirty="0" smtClean="0"/>
              <a:t>الوحــــــــــــــــــــــــدة الثـــــــــــــــــــــــــــانيــــــــــــــــــــــــة</a:t>
            </a:r>
            <a:endParaRPr lang="ar-SA" sz="6600" i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6000" b="1" dirty="0" smtClean="0"/>
              <a:t>عندما يكون الغضب انتحاريا</a:t>
            </a:r>
            <a:endParaRPr lang="ar-SA" sz="6000" b="1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652120" y="704088"/>
            <a:ext cx="303468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b="1" dirty="0" smtClean="0"/>
              <a:t>أقسام </a:t>
            </a:r>
            <a:r>
              <a:rPr lang="ar-SA" b="1" dirty="0" err="1" smtClean="0"/>
              <a:t>الفعل</a:t>
            </a:r>
            <a:r>
              <a:rPr lang="ar-SA" dirty="0" err="1" smtClean="0"/>
              <a:t>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/>
              <a:t>الماضي                            الأمر                         المضارع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            مبنيان دائماً                           يرفع وينصب ويجزم ويبنى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H="1">
            <a:off x="6588224" y="2348880"/>
            <a:ext cx="12961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4644008" y="2348880"/>
            <a:ext cx="187220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547664" y="2420888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95936" y="704088"/>
            <a:ext cx="4690864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أحوال الفعل </a:t>
            </a:r>
            <a:r>
              <a:rPr lang="ar-SA" dirty="0" err="1" smtClean="0"/>
              <a:t>المضارع: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661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           أحوال الفعل المضارع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             الأمثلة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rgbClr val="FF0000"/>
                          </a:solidFill>
                        </a:rPr>
                        <a:t>مرفوع</a:t>
                      </a:r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="1" baseline="0" dirty="0" smtClean="0"/>
                        <a:t>إذا لم يسبق بناصب أو جازم ولم يتصل بنون النسوة أو نون التوكيد اتصالاً مباشراً.</a:t>
                      </a:r>
                    </a:p>
                    <a:p>
                      <a:pPr rtl="1"/>
                      <a:endParaRPr lang="ar-SA" b="1" baseline="0" dirty="0" smtClean="0"/>
                    </a:p>
                    <a:p>
                      <a:pPr rtl="1"/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منصوب</a:t>
                      </a:r>
                      <a:r>
                        <a:rPr lang="ar-SA" b="1" baseline="0" dirty="0" smtClean="0"/>
                        <a:t> إذا سبق بأداة نصب, ولم يتصل بنون النسوة أو نون التوكيد اتصالاً مباشراً.</a:t>
                      </a:r>
                    </a:p>
                    <a:p>
                      <a:pPr rtl="1"/>
                      <a:endParaRPr lang="ar-SA" b="1" baseline="0" dirty="0" smtClean="0"/>
                    </a:p>
                    <a:p>
                      <a:pPr rtl="1"/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مجزوم </a:t>
                      </a:r>
                      <a:r>
                        <a:rPr lang="ar-SA" b="1" baseline="0" dirty="0" smtClean="0"/>
                        <a:t>إذا سبق بأداة جزم,ولم يتصل بنون النسوة أو نون التوكيد اتصالاً مباشراً.</a:t>
                      </a:r>
                    </a:p>
                    <a:p>
                      <a:pPr rtl="1"/>
                      <a:endParaRPr lang="ar-SA" b="1" baseline="0" dirty="0" smtClean="0"/>
                    </a:p>
                    <a:p>
                      <a:pPr rtl="1"/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مبني</a:t>
                      </a:r>
                      <a:r>
                        <a:rPr lang="ar-SA" b="1" baseline="0" dirty="0" smtClean="0"/>
                        <a:t> إذا اتصل بنون </a:t>
                      </a:r>
                      <a:r>
                        <a:rPr lang="ar-SA" b="1" baseline="0" dirty="0" err="1" smtClean="0"/>
                        <a:t>النسوة </a:t>
                      </a:r>
                      <a:r>
                        <a:rPr lang="ar-SA" b="1" baseline="0" dirty="0" smtClean="0"/>
                        <a:t>, أو نون التوكيد الخفيفة أو الثقيلة اتصالاً مباشراً.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يأكلُ محمدٌ التفاحة.</a:t>
                      </a:r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r>
                        <a:rPr lang="ar-SA" b="1" dirty="0" smtClean="0"/>
                        <a:t>لن أعصيَ الله’ يعجبني أن تجتهدَ</a:t>
                      </a:r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r>
                        <a:rPr lang="ar-SA" b="1" dirty="0" smtClean="0"/>
                        <a:t>لا تهملْ في المذاكرة.</a:t>
                      </a:r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r>
                        <a:rPr lang="ar-SA" b="1" dirty="0" smtClean="0"/>
                        <a:t>يا نسوة لا تقلنَ إلا </a:t>
                      </a:r>
                      <a:r>
                        <a:rPr lang="ar-SA" b="1" dirty="0" err="1" smtClean="0"/>
                        <a:t>مايرضي</a:t>
                      </a:r>
                      <a:r>
                        <a:rPr lang="ar-SA" b="1" dirty="0" smtClean="0"/>
                        <a:t> الله.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60032" y="704088"/>
            <a:ext cx="3826768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b="1" dirty="0" smtClean="0"/>
              <a:t>اسم </a:t>
            </a:r>
            <a:r>
              <a:rPr lang="ar-SA" b="1" dirty="0" err="1" smtClean="0"/>
              <a:t>الفاعــــــــــــــــــــــــــــــــــــــل</a:t>
            </a:r>
            <a:r>
              <a:rPr lang="ar-SA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ar-SA" sz="2800" b="1" dirty="0" smtClean="0"/>
              <a:t>اسم مشتق من الفعل للدلالة على من أو </a:t>
            </a:r>
            <a:r>
              <a:rPr lang="ar-SA" sz="2800" b="1" dirty="0" err="1" smtClean="0"/>
              <a:t>ماوقع</a:t>
            </a:r>
            <a:r>
              <a:rPr lang="ar-SA" sz="2800" b="1" dirty="0" smtClean="0"/>
              <a:t> منه الفعل أو اتصف </a:t>
            </a:r>
            <a:r>
              <a:rPr lang="ar-SA" sz="2800" b="1" dirty="0" err="1" smtClean="0"/>
              <a:t>به.</a:t>
            </a:r>
            <a:endParaRPr lang="ar-SA" sz="2800" b="1" dirty="0" smtClean="0"/>
          </a:p>
          <a:p>
            <a:endParaRPr lang="ar-SA" sz="2800" b="1" dirty="0" smtClean="0"/>
          </a:p>
          <a:p>
            <a:r>
              <a:rPr lang="ar-SA" sz="2800" b="1" dirty="0" smtClean="0"/>
              <a:t>يصاغ من الفعل الثلاثي الصحيح على </a:t>
            </a:r>
            <a:r>
              <a:rPr lang="ar-SA" sz="2800" b="1" dirty="0" err="1" smtClean="0"/>
              <a:t>وزن“فاعل“(نجح </a:t>
            </a:r>
            <a:r>
              <a:rPr lang="ar-SA" sz="2800" b="1" dirty="0" smtClean="0"/>
              <a:t>, ناجح</a:t>
            </a:r>
            <a:r>
              <a:rPr lang="ar-SA" sz="2800" b="1" dirty="0" err="1" smtClean="0"/>
              <a:t>).</a:t>
            </a:r>
            <a:endParaRPr lang="ar-SA" sz="2800" b="1" dirty="0" smtClean="0"/>
          </a:p>
          <a:p>
            <a:endParaRPr lang="ar-SA" sz="2800" b="1" dirty="0" smtClean="0"/>
          </a:p>
          <a:p>
            <a:r>
              <a:rPr lang="ar-SA" sz="2800" b="1" dirty="0" smtClean="0"/>
              <a:t>يصاغ من الفعل الغير ثلاثي على صورة مضارعة مع إبدال حرف المضارعة ميماً مضمومة وكير </a:t>
            </a:r>
            <a:r>
              <a:rPr lang="ar-SA" sz="2800" b="1" dirty="0" err="1" smtClean="0"/>
              <a:t>ماقبل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الآخر.(انطلق </a:t>
            </a:r>
            <a:r>
              <a:rPr lang="ar-SA" sz="2800" b="1" dirty="0" smtClean="0"/>
              <a:t>, مُنطلِق</a:t>
            </a:r>
            <a:r>
              <a:rPr lang="ar-SA" sz="2800" b="1" dirty="0" err="1" smtClean="0"/>
              <a:t>)</a:t>
            </a:r>
            <a:endParaRPr lang="ar-SA" sz="2800" b="1" dirty="0"/>
          </a:p>
        </p:txBody>
      </p:sp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27984" y="704088"/>
            <a:ext cx="42588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b="1" dirty="0" smtClean="0"/>
              <a:t>اسم </a:t>
            </a:r>
            <a:r>
              <a:rPr lang="ar-SA" b="1" dirty="0" err="1" smtClean="0"/>
              <a:t>المفعول: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ar-SA" sz="2800" b="1" dirty="0" smtClean="0"/>
              <a:t>اسم مشتق من الفعل المبني للمجهول للدلالة على من أو ما وقع عليه الفعل.</a:t>
            </a:r>
          </a:p>
          <a:p>
            <a:endParaRPr lang="ar-SA" sz="2800" b="1" dirty="0" smtClean="0"/>
          </a:p>
          <a:p>
            <a:r>
              <a:rPr lang="ar-SA" sz="2800" b="1" dirty="0" smtClean="0"/>
              <a:t>يصاغ من الفعل الثلاثي على وزن</a:t>
            </a:r>
            <a:r>
              <a:rPr lang="ar-SA" sz="2800" b="1" dirty="0" err="1" smtClean="0"/>
              <a:t>(</a:t>
            </a:r>
            <a:r>
              <a:rPr lang="ar-SA" sz="2800" b="1" dirty="0" smtClean="0"/>
              <a:t>(مفعول</a:t>
            </a:r>
            <a:r>
              <a:rPr lang="ar-SA" sz="2800" b="1" dirty="0" err="1" smtClean="0"/>
              <a:t>)) (</a:t>
            </a:r>
            <a:r>
              <a:rPr lang="ar-SA" sz="2800" b="1" dirty="0" smtClean="0"/>
              <a:t>(كُتِبَ الدرس</a:t>
            </a:r>
            <a:r>
              <a:rPr lang="ar-SA" sz="2800" b="1" dirty="0" err="1" smtClean="0"/>
              <a:t>)).</a:t>
            </a:r>
            <a:r>
              <a:rPr lang="ar-SA" sz="2800" b="1" dirty="0" smtClean="0"/>
              <a:t>(الدرس مكتوب</a:t>
            </a:r>
            <a:r>
              <a:rPr lang="ar-SA" sz="2800" b="1" dirty="0" err="1" smtClean="0"/>
              <a:t>).</a:t>
            </a:r>
            <a:endParaRPr lang="ar-SA" sz="2800" b="1" dirty="0" smtClean="0"/>
          </a:p>
          <a:p>
            <a:endParaRPr lang="ar-SA" sz="2800" b="1" dirty="0" smtClean="0"/>
          </a:p>
          <a:p>
            <a:r>
              <a:rPr lang="ar-SA" sz="2800" b="1" dirty="0" smtClean="0"/>
              <a:t>يصاغ من غير الثلاثي على وزن مضارعة مع إبدال حرف المضارعة ميماً مضمومة وفتح </a:t>
            </a:r>
            <a:r>
              <a:rPr lang="ar-SA" sz="2800" b="1" dirty="0" err="1" smtClean="0"/>
              <a:t>ماقبل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آخره.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(استعمل </a:t>
            </a:r>
            <a:r>
              <a:rPr lang="ar-SA" sz="2800" b="1" dirty="0" smtClean="0"/>
              <a:t>,مُستعمَل</a:t>
            </a:r>
            <a:r>
              <a:rPr lang="ar-SA" sz="2800" b="1" dirty="0" err="1" smtClean="0"/>
              <a:t>)</a:t>
            </a:r>
            <a:endParaRPr lang="ar-SA" sz="2800" b="1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2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</a:t>
                      </a:r>
                      <a:r>
                        <a:rPr lang="ar-SA" sz="2400" dirty="0" smtClean="0"/>
                        <a:t>علامات بناء فعل الأمر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                   الأمثلة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  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 مبني على السكون 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baseline="0" dirty="0" smtClean="0"/>
                        <a:t>         إذا كان مضارعه يجزم بالسكون</a:t>
                      </a:r>
                      <a:r>
                        <a:rPr lang="ar-SA" sz="2400" b="1" dirty="0" smtClean="0"/>
                        <a:t>  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  اسمع النصائح الجيدة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baseline="0" dirty="0" smtClean="0"/>
                        <a:t>           </a:t>
                      </a:r>
                    </a:p>
                    <a:p>
                      <a:pPr rtl="1"/>
                      <a:r>
                        <a:rPr lang="ar-SA" sz="2400" b="1" baseline="0" dirty="0" smtClean="0"/>
                        <a:t>         مبني على حذف حرف العلة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إذا كان مضارعه يجزم بحذف النون</a:t>
                      </a:r>
                    </a:p>
                    <a:p>
                      <a:pPr rtl="1"/>
                      <a:r>
                        <a:rPr lang="ar-SA" sz="2400" b="1" dirty="0" smtClean="0"/>
                        <a:t>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اسمعوا</a:t>
                      </a:r>
                      <a:r>
                        <a:rPr lang="ar-SA" sz="2400" b="1" baseline="0" dirty="0" smtClean="0"/>
                        <a:t> النصائح الجيدة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b="1" dirty="0" smtClean="0"/>
                    </a:p>
                    <a:p>
                      <a:pPr rtl="1"/>
                      <a:r>
                        <a:rPr lang="ar-SA" sz="2400" b="1" dirty="0" smtClean="0"/>
                        <a:t>            مبني على حذف النون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إذا كان مضارعه يجزم بحذف حرف العلة.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   اسع</a:t>
                      </a:r>
                      <a:r>
                        <a:rPr lang="ar-SA" sz="2400" b="1" baseline="0" dirty="0" smtClean="0"/>
                        <a:t> في الخير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    تم بحمد الله</a:t>
            </a:r>
          </a:p>
          <a:p>
            <a:endParaRPr lang="ar-SA" sz="6000" b="1" dirty="0" smtClean="0"/>
          </a:p>
          <a:p>
            <a:pPr>
              <a:buNone/>
            </a:pPr>
            <a:r>
              <a:rPr lang="ar-SA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ar-S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أ/ نوره </a:t>
            </a:r>
            <a:r>
              <a:rPr lang="ar-SA" sz="4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عبدالله</a:t>
            </a:r>
            <a:r>
              <a:rPr lang="ar-S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العمر </a:t>
            </a:r>
            <a:endParaRPr lang="ar-SA" sz="4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وجه ضاحك 3"/>
          <p:cNvSpPr/>
          <p:nvPr/>
        </p:nvSpPr>
        <p:spPr>
          <a:xfrm rot="20401567">
            <a:off x="1187624" y="2276872"/>
            <a:ext cx="2448272" cy="158417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randomBa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294</Words>
  <Application>Microsoft Office PowerPoint</Application>
  <PresentationFormat>عرض على الشاشة (3:4)‏</PresentationFormat>
  <Paragraphs>59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تدفق</vt:lpstr>
      <vt:lpstr>الوحــــــــــــــــــــــــدة الثـــــــــــــــــــــــــــانيــــــــــــــــــــــــة</vt:lpstr>
      <vt:lpstr>أقسام الفعل: </vt:lpstr>
      <vt:lpstr>أحوال الفعل المضارع:</vt:lpstr>
      <vt:lpstr>اسم الفاعــــــــــــــــــــــــــــــــــــــل:</vt:lpstr>
      <vt:lpstr>اسم المفعول: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الوحــــــــــــــــــــــــدة الثـــــــــــــــــــــــــــانيــــــــــــــــــــــــة</dc:title>
  <dc:creator>nona</dc:creator>
  <cp:lastModifiedBy>nona</cp:lastModifiedBy>
  <cp:revision>7</cp:revision>
  <dcterms:created xsi:type="dcterms:W3CDTF">2013-09-12T10:48:25Z</dcterms:created>
  <dcterms:modified xsi:type="dcterms:W3CDTF">2013-09-19T09:30:30Z</dcterms:modified>
</cp:coreProperties>
</file>