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71" r:id="rId2"/>
    <p:sldId id="270" r:id="rId3"/>
    <p:sldId id="256" r:id="rId4"/>
    <p:sldId id="266" r:id="rId5"/>
    <p:sldId id="274" r:id="rId6"/>
    <p:sldId id="257" r:id="rId7"/>
    <p:sldId id="258" r:id="rId8"/>
    <p:sldId id="261" r:id="rId9"/>
    <p:sldId id="267" r:id="rId10"/>
    <p:sldId id="259" r:id="rId11"/>
    <p:sldId id="263" r:id="rId12"/>
    <p:sldId id="260" r:id="rId13"/>
    <p:sldId id="272" r:id="rId14"/>
    <p:sldId id="262" r:id="rId15"/>
    <p:sldId id="268" r:id="rId16"/>
    <p:sldId id="275" r:id="rId17"/>
    <p:sldId id="264" r:id="rId18"/>
    <p:sldId id="265" r:id="rId19"/>
    <p:sldId id="269" r:id="rId20"/>
    <p:sldId id="273"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autoAdjust="0"/>
    <p:restoredTop sz="94718" autoAdjust="0"/>
  </p:normalViewPr>
  <p:slideViewPr>
    <p:cSldViewPr>
      <p:cViewPr varScale="1">
        <p:scale>
          <a:sx n="70" d="100"/>
          <a:sy n="70" d="100"/>
        </p:scale>
        <p:origin x="-116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7F9689FD-A035-41C5-AE8A-472F4A331C48}" type="datetimeFigureOut">
              <a:rPr lang="ar-SA" smtClean="0"/>
              <a:pPr/>
              <a:t>08/01/35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E1BFE6A-5058-45AD-B55B-EDF4835B663F}"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F9689FD-A035-41C5-AE8A-472F4A331C48}" type="datetimeFigureOut">
              <a:rPr lang="ar-SA" smtClean="0"/>
              <a:pPr/>
              <a:t>08/01/35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E1BFE6A-5058-45AD-B55B-EDF4835B663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F9689FD-A035-41C5-AE8A-472F4A331C48}" type="datetimeFigureOut">
              <a:rPr lang="ar-SA" smtClean="0"/>
              <a:pPr/>
              <a:t>08/01/35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E1BFE6A-5058-45AD-B55B-EDF4835B663F}"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F9689FD-A035-41C5-AE8A-472F4A331C48}" type="datetimeFigureOut">
              <a:rPr lang="ar-SA" smtClean="0"/>
              <a:pPr/>
              <a:t>08/01/35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E1BFE6A-5058-45AD-B55B-EDF4835B663F}"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F9689FD-A035-41C5-AE8A-472F4A331C48}" type="datetimeFigureOut">
              <a:rPr lang="ar-SA" smtClean="0"/>
              <a:pPr/>
              <a:t>08/01/35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E1BFE6A-5058-45AD-B55B-EDF4835B663F}"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7F9689FD-A035-41C5-AE8A-472F4A331C48}" type="datetimeFigureOut">
              <a:rPr lang="ar-SA" smtClean="0"/>
              <a:pPr/>
              <a:t>08/01/35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E1BFE6A-5058-45AD-B55B-EDF4835B663F}"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7F9689FD-A035-41C5-AE8A-472F4A331C48}" type="datetimeFigureOut">
              <a:rPr lang="ar-SA" smtClean="0"/>
              <a:pPr/>
              <a:t>08/01/35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2E1BFE6A-5058-45AD-B55B-EDF4835B663F}"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7F9689FD-A035-41C5-AE8A-472F4A331C48}" type="datetimeFigureOut">
              <a:rPr lang="ar-SA" smtClean="0"/>
              <a:pPr/>
              <a:t>08/01/35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2E1BFE6A-5058-45AD-B55B-EDF4835B663F}"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F9689FD-A035-41C5-AE8A-472F4A331C48}" type="datetimeFigureOut">
              <a:rPr lang="ar-SA" smtClean="0"/>
              <a:pPr/>
              <a:t>08/01/35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2E1BFE6A-5058-45AD-B55B-EDF4835B663F}"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F9689FD-A035-41C5-AE8A-472F4A331C48}" type="datetimeFigureOut">
              <a:rPr lang="ar-SA" smtClean="0"/>
              <a:pPr/>
              <a:t>08/01/35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E1BFE6A-5058-45AD-B55B-EDF4835B663F}"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F9689FD-A035-41C5-AE8A-472F4A331C48}" type="datetimeFigureOut">
              <a:rPr lang="ar-SA" smtClean="0"/>
              <a:pPr/>
              <a:t>08/01/35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E1BFE6A-5058-45AD-B55B-EDF4835B663F}"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40000"/>
            <a:lumOff val="60000"/>
            <a:alpha val="56000"/>
          </a:schemeClr>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F9689FD-A035-41C5-AE8A-472F4A331C48}" type="datetimeFigureOut">
              <a:rPr lang="ar-SA" smtClean="0"/>
              <a:pPr/>
              <a:t>08/01/35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E1BFE6A-5058-45AD-B55B-EDF4835B663F}"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2420888"/>
            <a:ext cx="8229600" cy="1540768"/>
          </a:xfrm>
        </p:spPr>
        <p:txBody>
          <a:bodyPr>
            <a:noAutofit/>
          </a:bodyPr>
          <a:lstStyle/>
          <a:p>
            <a:pPr algn="ctr">
              <a:buNone/>
            </a:pPr>
            <a:r>
              <a:rPr lang="ar-SA" sz="5400" dirty="0" smtClean="0">
                <a:solidFill>
                  <a:srgbClr val="FF0000"/>
                </a:solidFill>
              </a:rPr>
              <a:t>المحاضرة الخامسة </a:t>
            </a:r>
          </a:p>
          <a:p>
            <a:pPr algn="ctr">
              <a:buNone/>
            </a:pPr>
            <a:r>
              <a:rPr lang="ar-SA" sz="5400" dirty="0" smtClean="0">
                <a:solidFill>
                  <a:srgbClr val="FF0000"/>
                </a:solidFill>
              </a:rPr>
              <a:t>أساليب التقويم في التربية الإسلامية</a:t>
            </a:r>
            <a:endParaRPr lang="ar-SA" sz="5400" dirty="0">
              <a:solidFill>
                <a:srgbClr val="FF0000"/>
              </a:solidFill>
            </a:endParaRPr>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467544" y="275611"/>
            <a:ext cx="8358246" cy="59708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ar-SA" sz="4000" dirty="0" smtClean="0">
                <a:solidFill>
                  <a:srgbClr val="FF0000"/>
                </a:solidFill>
                <a:cs typeface="AL-Mohanad Bold" pitchFamily="2" charset="-78"/>
              </a:rPr>
              <a:t>مجالات </a:t>
            </a:r>
            <a:r>
              <a:rPr lang="ar-SA" sz="4000" dirty="0">
                <a:solidFill>
                  <a:srgbClr val="FF0000"/>
                </a:solidFill>
                <a:cs typeface="AL-Mohanad Bold" pitchFamily="2" charset="-78"/>
              </a:rPr>
              <a:t>التقويم في التربية الإسلامية:</a:t>
            </a:r>
            <a:endParaRPr lang="en-US" sz="4000" dirty="0">
              <a:solidFill>
                <a:srgbClr val="FF0000"/>
              </a:solidFill>
              <a:cs typeface="AL-Mohanad Bold" pitchFamily="2" charset="-78"/>
            </a:endParaRPr>
          </a:p>
          <a:p>
            <a:pPr algn="just"/>
            <a:r>
              <a:rPr lang="ar-SA" sz="4000" dirty="0">
                <a:solidFill>
                  <a:srgbClr val="00B050"/>
                </a:solidFill>
                <a:cs typeface="AL-Mohanad Bold" pitchFamily="2" charset="-78"/>
              </a:rPr>
              <a:t>ا – تقويم التعلم:</a:t>
            </a:r>
            <a:endParaRPr lang="en-US" sz="4000" dirty="0">
              <a:solidFill>
                <a:srgbClr val="00B050"/>
              </a:solidFill>
              <a:cs typeface="AL-Mohanad Bold" pitchFamily="2" charset="-78"/>
            </a:endParaRPr>
          </a:p>
          <a:p>
            <a:pPr algn="just"/>
            <a:r>
              <a:rPr lang="ar-SA" sz="3600" b="1" dirty="0" smtClean="0">
                <a:solidFill>
                  <a:srgbClr val="002060"/>
                </a:solidFill>
                <a:cs typeface="AL-Mohanad" pitchFamily="2" charset="-78"/>
              </a:rPr>
              <a:t>         يتضمن </a:t>
            </a:r>
            <a:r>
              <a:rPr lang="ar-SA" sz="3600" b="1" dirty="0">
                <a:solidFill>
                  <a:srgbClr val="002060"/>
                </a:solidFill>
                <a:cs typeface="AL-Mohanad" pitchFamily="2" charset="-78"/>
              </a:rPr>
              <a:t>تقويم التعلم تقدير مستويات تحصيل المتعلمين في جوانب العملية </a:t>
            </a:r>
            <a:r>
              <a:rPr lang="ar-SA" sz="3600" b="1" dirty="0" err="1">
                <a:solidFill>
                  <a:srgbClr val="002060"/>
                </a:solidFill>
                <a:cs typeface="AL-Mohanad" pitchFamily="2" charset="-78"/>
              </a:rPr>
              <a:t>التعلمية</a:t>
            </a:r>
            <a:r>
              <a:rPr lang="ar-SA" sz="3600" b="1" dirty="0">
                <a:solidFill>
                  <a:srgbClr val="002060"/>
                </a:solidFill>
                <a:cs typeface="AL-Mohanad" pitchFamily="2" charset="-78"/>
              </a:rPr>
              <a:t> التعليمية كافة سواء في ذلك من الناحية المعرفية والوجدانية والنفس حركية، وتزويد المتعلمين بالتغذية الراجعة عن مدى تقدمهم العلمي والأكاديمي، ومدى تحقيقهم للأهداف التعليمية والكشف عن جوانب القوة وتدعيمها، وجوانب القصور والضعف وعلاجها</a:t>
            </a:r>
            <a:r>
              <a:rPr lang="ar-SA" sz="3600" b="1" dirty="0" smtClean="0">
                <a:solidFill>
                  <a:srgbClr val="002060"/>
                </a:solidFill>
                <a:cs typeface="AL-Mohanad" pitchFamily="2" charset="-78"/>
              </a:rPr>
              <a:t>.</a:t>
            </a:r>
          </a:p>
          <a:p>
            <a:pPr algn="just">
              <a:spcBef>
                <a:spcPts val="1200"/>
              </a:spcBef>
            </a:pPr>
            <a:r>
              <a:rPr lang="ar-SA" sz="4000" dirty="0" smtClean="0">
                <a:solidFill>
                  <a:srgbClr val="00B050"/>
                </a:solidFill>
                <a:cs typeface="AL-Mohanad Bold" pitchFamily="2" charset="-78"/>
              </a:rPr>
              <a:t>2 – تقويم المنهج </a:t>
            </a:r>
            <a:r>
              <a:rPr lang="ar-SA" sz="4000" dirty="0">
                <a:solidFill>
                  <a:srgbClr val="00B050"/>
                </a:solidFill>
                <a:cs typeface="AL-Mohanad Bold" pitchFamily="2" charset="-78"/>
              </a:rPr>
              <a:t>الدراسي:</a:t>
            </a:r>
            <a:endParaRPr lang="en-US" sz="4000" dirty="0">
              <a:solidFill>
                <a:srgbClr val="00B050"/>
              </a:solidFill>
              <a:cs typeface="AL-Mohanad Bold" pitchFamily="2" charset="-78"/>
            </a:endParaRPr>
          </a:p>
          <a:p>
            <a:pPr algn="just"/>
            <a:r>
              <a:rPr lang="ar-SA" sz="3600" b="1" dirty="0" smtClean="0">
                <a:solidFill>
                  <a:srgbClr val="002060"/>
                </a:solidFill>
                <a:cs typeface="AL-Mohanad" pitchFamily="2" charset="-78"/>
              </a:rPr>
              <a:t>       يتكون المنهج </a:t>
            </a:r>
            <a:r>
              <a:rPr lang="ar-SA" sz="3600" b="1" dirty="0">
                <a:solidFill>
                  <a:srgbClr val="002060"/>
                </a:solidFill>
                <a:cs typeface="AL-Mohanad" pitchFamily="2" charset="-78"/>
              </a:rPr>
              <a:t>الدراسي من عناصر أربعة بينها تدخل وترابط بحيث يؤثر كل عنصر منها في العناصر الأخرى.</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5">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5">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5">
                                            <p:txEl>
                                              <p:pRg st="3" end="3"/>
                                            </p:txEl>
                                          </p:spTgt>
                                        </p:tgtEl>
                                        <p:attrNameLst>
                                          <p:attrName>style.visibility</p:attrName>
                                        </p:attrNameLst>
                                      </p:cBhvr>
                                      <p:to>
                                        <p:strVal val="visible"/>
                                      </p:to>
                                    </p:set>
                                    <p:animEffect transition="in" filter="fade">
                                      <p:cBhvr>
                                        <p:cTn id="29" dur="1000"/>
                                        <p:tgtEl>
                                          <p:spTgt spid="5">
                                            <p:txEl>
                                              <p:pRg st="3" end="3"/>
                                            </p:txEl>
                                          </p:spTgt>
                                        </p:tgtEl>
                                      </p:cBhvr>
                                    </p:animEffect>
                                    <p:anim calcmode="lin" valueType="num">
                                      <p:cBhvr>
                                        <p:cTn id="30"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7" presetClass="entr" presetSubtype="0" fill="hold" nodeType="clickEffect">
                                  <p:stCondLst>
                                    <p:cond delay="0"/>
                                  </p:stCondLst>
                                  <p:childTnLst>
                                    <p:set>
                                      <p:cBhvr>
                                        <p:cTn id="35" dur="1" fill="hold">
                                          <p:stCondLst>
                                            <p:cond delay="0"/>
                                          </p:stCondLst>
                                        </p:cTn>
                                        <p:tgtEl>
                                          <p:spTgt spid="5">
                                            <p:txEl>
                                              <p:pRg st="4" end="4"/>
                                            </p:txEl>
                                          </p:spTgt>
                                        </p:tgtEl>
                                        <p:attrNameLst>
                                          <p:attrName>style.visibility</p:attrName>
                                        </p:attrNameLst>
                                      </p:cBhvr>
                                      <p:to>
                                        <p:strVal val="visible"/>
                                      </p:to>
                                    </p:set>
                                    <p:animEffect transition="in" filter="fade">
                                      <p:cBhvr>
                                        <p:cTn id="36" dur="1000"/>
                                        <p:tgtEl>
                                          <p:spTgt spid="5">
                                            <p:txEl>
                                              <p:pRg st="4" end="4"/>
                                            </p:txEl>
                                          </p:spTgt>
                                        </p:tgtEl>
                                      </p:cBhvr>
                                    </p:animEffect>
                                    <p:anim calcmode="lin" valueType="num">
                                      <p:cBhvr>
                                        <p:cTn id="37"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8"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428596" y="-107721"/>
            <a:ext cx="8358246"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ar-SA" sz="4800" dirty="0">
                <a:solidFill>
                  <a:srgbClr val="002060"/>
                </a:solidFill>
                <a:cs typeface="AL-Mohanad Bold" pitchFamily="2" charset="-78"/>
              </a:rPr>
              <a:t>عناصر </a:t>
            </a:r>
            <a:r>
              <a:rPr lang="ar-SA" sz="4800" dirty="0" smtClean="0">
                <a:solidFill>
                  <a:srgbClr val="002060"/>
                </a:solidFill>
                <a:cs typeface="AL-Mohanad Bold" pitchFamily="2" charset="-78"/>
              </a:rPr>
              <a:t>المنهج الدراسي</a:t>
            </a:r>
            <a:endParaRPr lang="en-US" sz="4800" dirty="0">
              <a:solidFill>
                <a:srgbClr val="002060"/>
              </a:solidFill>
              <a:cs typeface="AL-Mohanad Bold" pitchFamily="2" charset="-78"/>
            </a:endParaRPr>
          </a:p>
          <a:p>
            <a:r>
              <a:rPr lang="ar-SA" sz="3600" dirty="0"/>
              <a:t> </a:t>
            </a:r>
            <a:endParaRPr lang="en-US" sz="3600" dirty="0"/>
          </a:p>
          <a:p>
            <a:endParaRPr lang="ar-SA" sz="3600" dirty="0" smtClean="0"/>
          </a:p>
          <a:p>
            <a:endParaRPr lang="ar-SA" sz="3600" dirty="0"/>
          </a:p>
          <a:p>
            <a:endParaRPr lang="ar-SA" sz="3600" dirty="0" smtClean="0"/>
          </a:p>
          <a:p>
            <a:r>
              <a:rPr lang="ar-SA" sz="3600" dirty="0"/>
              <a:t> </a:t>
            </a:r>
            <a:r>
              <a:rPr lang="en-US" sz="3600" dirty="0" smtClean="0"/>
              <a:t> </a:t>
            </a:r>
            <a:r>
              <a:rPr lang="ar-SA" sz="3600" dirty="0"/>
              <a:t> </a:t>
            </a:r>
            <a:endParaRPr lang="en-US" sz="3600" dirty="0"/>
          </a:p>
          <a:p>
            <a:endParaRPr lang="en-US" sz="3600" dirty="0" smtClean="0">
              <a:solidFill>
                <a:srgbClr val="FF0000"/>
              </a:solidFill>
              <a:cs typeface="AL-Mohanad Bold" pitchFamily="2" charset="-78"/>
            </a:endParaRPr>
          </a:p>
        </p:txBody>
      </p:sp>
      <p:sp>
        <p:nvSpPr>
          <p:cNvPr id="18" name="شكل بيضاوي 17"/>
          <p:cNvSpPr/>
          <p:nvPr/>
        </p:nvSpPr>
        <p:spPr>
          <a:xfrm>
            <a:off x="6613542" y="3173408"/>
            <a:ext cx="1785950" cy="1500198"/>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b="1" dirty="0" smtClean="0">
                <a:ln w="10541" cmpd="sng">
                  <a:solidFill>
                    <a:schemeClr val="accent1">
                      <a:shade val="88000"/>
                      <a:satMod val="110000"/>
                    </a:schemeClr>
                  </a:solidFill>
                  <a:prstDash val="solid"/>
                </a:ln>
                <a:solidFill>
                  <a:srgbClr val="002060"/>
                </a:solidFill>
              </a:rPr>
              <a:t>المحتوى</a:t>
            </a:r>
            <a:endParaRPr lang="ar-SA" sz="2800" b="1" dirty="0">
              <a:ln w="10541" cmpd="sng">
                <a:solidFill>
                  <a:schemeClr val="accent1">
                    <a:shade val="88000"/>
                    <a:satMod val="110000"/>
                  </a:schemeClr>
                </a:solidFill>
                <a:prstDash val="solid"/>
              </a:ln>
              <a:solidFill>
                <a:srgbClr val="002060"/>
              </a:solidFill>
            </a:endParaRPr>
          </a:p>
        </p:txBody>
      </p:sp>
      <p:sp>
        <p:nvSpPr>
          <p:cNvPr id="23" name="شكل بيضاوي 22"/>
          <p:cNvSpPr/>
          <p:nvPr/>
        </p:nvSpPr>
        <p:spPr>
          <a:xfrm>
            <a:off x="3741508" y="1000108"/>
            <a:ext cx="1785950" cy="1500198"/>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b="1" dirty="0" smtClean="0">
                <a:ln w="10541" cmpd="sng">
                  <a:solidFill>
                    <a:schemeClr val="accent1">
                      <a:shade val="88000"/>
                      <a:satMod val="110000"/>
                    </a:schemeClr>
                  </a:solidFill>
                  <a:prstDash val="solid"/>
                </a:ln>
                <a:solidFill>
                  <a:srgbClr val="002060"/>
                </a:solidFill>
              </a:rPr>
              <a:t>الأهداف</a:t>
            </a:r>
            <a:endParaRPr lang="ar-SA" sz="2800" b="1" dirty="0">
              <a:ln w="10541" cmpd="sng">
                <a:solidFill>
                  <a:schemeClr val="accent1">
                    <a:shade val="88000"/>
                    <a:satMod val="110000"/>
                  </a:schemeClr>
                </a:solidFill>
                <a:prstDash val="solid"/>
              </a:ln>
              <a:solidFill>
                <a:srgbClr val="002060"/>
              </a:solidFill>
            </a:endParaRPr>
          </a:p>
        </p:txBody>
      </p:sp>
      <p:sp>
        <p:nvSpPr>
          <p:cNvPr id="24" name="شكل بيضاوي 23"/>
          <p:cNvSpPr/>
          <p:nvPr/>
        </p:nvSpPr>
        <p:spPr>
          <a:xfrm>
            <a:off x="3700230" y="5072074"/>
            <a:ext cx="1785950" cy="1500198"/>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b="1" dirty="0" smtClean="0">
                <a:ln w="10541" cmpd="sng">
                  <a:solidFill>
                    <a:schemeClr val="accent1">
                      <a:shade val="88000"/>
                      <a:satMod val="110000"/>
                    </a:schemeClr>
                  </a:solidFill>
                  <a:prstDash val="solid"/>
                </a:ln>
                <a:solidFill>
                  <a:srgbClr val="002060"/>
                </a:solidFill>
              </a:rPr>
              <a:t>الأنشطة</a:t>
            </a:r>
            <a:endParaRPr lang="ar-SA" sz="2800" b="1" dirty="0">
              <a:ln w="10541" cmpd="sng">
                <a:solidFill>
                  <a:schemeClr val="accent1">
                    <a:shade val="88000"/>
                    <a:satMod val="110000"/>
                  </a:schemeClr>
                </a:solidFill>
                <a:prstDash val="solid"/>
              </a:ln>
              <a:solidFill>
                <a:srgbClr val="002060"/>
              </a:solidFill>
            </a:endParaRPr>
          </a:p>
        </p:txBody>
      </p:sp>
      <p:sp>
        <p:nvSpPr>
          <p:cNvPr id="25" name="شكل بيضاوي 24"/>
          <p:cNvSpPr/>
          <p:nvPr/>
        </p:nvSpPr>
        <p:spPr>
          <a:xfrm>
            <a:off x="755626" y="2959094"/>
            <a:ext cx="1785950" cy="1500198"/>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b="1" dirty="0" smtClean="0">
                <a:ln w="10541" cmpd="sng">
                  <a:solidFill>
                    <a:schemeClr val="accent1">
                      <a:shade val="88000"/>
                      <a:satMod val="110000"/>
                    </a:schemeClr>
                  </a:solidFill>
                  <a:prstDash val="solid"/>
                </a:ln>
                <a:solidFill>
                  <a:srgbClr val="002060"/>
                </a:solidFill>
              </a:rPr>
              <a:t>التقويم</a:t>
            </a:r>
            <a:endParaRPr lang="ar-SA" sz="2800" b="1" dirty="0">
              <a:ln w="10541" cmpd="sng">
                <a:solidFill>
                  <a:schemeClr val="accent1">
                    <a:shade val="88000"/>
                    <a:satMod val="110000"/>
                  </a:schemeClr>
                </a:solidFill>
                <a:prstDash val="solid"/>
              </a:ln>
              <a:solidFill>
                <a:srgbClr val="002060"/>
              </a:solidFill>
            </a:endParaRPr>
          </a:p>
        </p:txBody>
      </p:sp>
      <p:cxnSp>
        <p:nvCxnSpPr>
          <p:cNvPr id="40" name="رابط كسهم مستقيم 39"/>
          <p:cNvCxnSpPr/>
          <p:nvPr/>
        </p:nvCxnSpPr>
        <p:spPr>
          <a:xfrm>
            <a:off x="2799432" y="3828144"/>
            <a:ext cx="3571900" cy="1588"/>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1" name="رابط كسهم مستقيم 50"/>
          <p:cNvCxnSpPr/>
          <p:nvPr/>
        </p:nvCxnSpPr>
        <p:spPr>
          <a:xfrm rot="5400000">
            <a:off x="3536377" y="3807961"/>
            <a:ext cx="2098804" cy="794"/>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8" name="رابط كسهم مستقيم 57"/>
          <p:cNvCxnSpPr/>
          <p:nvPr/>
        </p:nvCxnSpPr>
        <p:spPr>
          <a:xfrm>
            <a:off x="5643570" y="2000240"/>
            <a:ext cx="1500198" cy="1143008"/>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0" name="رابط كسهم مستقيم 59"/>
          <p:cNvCxnSpPr/>
          <p:nvPr/>
        </p:nvCxnSpPr>
        <p:spPr>
          <a:xfrm>
            <a:off x="2000232" y="4572008"/>
            <a:ext cx="1571636" cy="1071570"/>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3" name="رابط كسهم مستقيم 62"/>
          <p:cNvCxnSpPr/>
          <p:nvPr/>
        </p:nvCxnSpPr>
        <p:spPr>
          <a:xfrm rot="10800000" flipV="1">
            <a:off x="2214547" y="2000240"/>
            <a:ext cx="1428759" cy="1000132"/>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5" name="رابط كسهم مستقيم 64"/>
          <p:cNvCxnSpPr/>
          <p:nvPr/>
        </p:nvCxnSpPr>
        <p:spPr>
          <a:xfrm rot="10800000" flipV="1">
            <a:off x="5643570" y="4714884"/>
            <a:ext cx="1357322" cy="1000132"/>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edg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0" fill="hold"/>
                                        <p:tgtEl>
                                          <p:spTgt spid="18"/>
                                        </p:tgtEl>
                                        <p:attrNameLst>
                                          <p:attrName>ppt_x</p:attrName>
                                        </p:attrNameLst>
                                      </p:cBhvr>
                                      <p:tavLst>
                                        <p:tav tm="0">
                                          <p:val>
                                            <p:strVal val="#ppt_x"/>
                                          </p:val>
                                        </p:tav>
                                        <p:tav tm="100000">
                                          <p:val>
                                            <p:strVal val="#ppt_x"/>
                                          </p:val>
                                        </p:tav>
                                      </p:tavLst>
                                    </p:anim>
                                    <p:anim calcmode="lin" valueType="num">
                                      <p:cBhvr additive="base">
                                        <p:cTn id="13" dur="5000" fill="hold"/>
                                        <p:tgtEl>
                                          <p:spTgt spid="18"/>
                                        </p:tgtEl>
                                        <p:attrNameLst>
                                          <p:attrName>ppt_y</p:attrName>
                                        </p:attrNameLst>
                                      </p:cBhvr>
                                      <p:tavLst>
                                        <p:tav tm="0">
                                          <p:val>
                                            <p:strVal val="1+#ppt_h/2"/>
                                          </p:val>
                                        </p:tav>
                                        <p:tav tm="100000">
                                          <p:val>
                                            <p:strVal val="#ppt_y"/>
                                          </p:val>
                                        </p:tav>
                                      </p:tavLst>
                                    </p:anim>
                                  </p:childTnLst>
                                </p:cTn>
                              </p:par>
                              <p:par>
                                <p:cTn id="14" presetID="7" presetClass="entr" presetSubtype="4"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additive="base">
                                        <p:cTn id="16" dur="5000" fill="hold"/>
                                        <p:tgtEl>
                                          <p:spTgt spid="23"/>
                                        </p:tgtEl>
                                        <p:attrNameLst>
                                          <p:attrName>ppt_x</p:attrName>
                                        </p:attrNameLst>
                                      </p:cBhvr>
                                      <p:tavLst>
                                        <p:tav tm="0">
                                          <p:val>
                                            <p:strVal val="#ppt_x"/>
                                          </p:val>
                                        </p:tav>
                                        <p:tav tm="100000">
                                          <p:val>
                                            <p:strVal val="#ppt_x"/>
                                          </p:val>
                                        </p:tav>
                                      </p:tavLst>
                                    </p:anim>
                                    <p:anim calcmode="lin" valueType="num">
                                      <p:cBhvr additive="base">
                                        <p:cTn id="17" dur="5000" fill="hold"/>
                                        <p:tgtEl>
                                          <p:spTgt spid="23"/>
                                        </p:tgtEl>
                                        <p:attrNameLst>
                                          <p:attrName>ppt_y</p:attrName>
                                        </p:attrNameLst>
                                      </p:cBhvr>
                                      <p:tavLst>
                                        <p:tav tm="0">
                                          <p:val>
                                            <p:strVal val="1+#ppt_h/2"/>
                                          </p:val>
                                        </p:tav>
                                        <p:tav tm="100000">
                                          <p:val>
                                            <p:strVal val="#ppt_y"/>
                                          </p:val>
                                        </p:tav>
                                      </p:tavLst>
                                    </p:anim>
                                  </p:childTnLst>
                                </p:cTn>
                              </p:par>
                              <p:par>
                                <p:cTn id="18" presetID="7" presetClass="entr" presetSubtype="4" fill="hold" grpId="0" nodeType="withEffect">
                                  <p:stCondLst>
                                    <p:cond delay="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5000" fill="hold"/>
                                        <p:tgtEl>
                                          <p:spTgt spid="24"/>
                                        </p:tgtEl>
                                        <p:attrNameLst>
                                          <p:attrName>ppt_x</p:attrName>
                                        </p:attrNameLst>
                                      </p:cBhvr>
                                      <p:tavLst>
                                        <p:tav tm="0">
                                          <p:val>
                                            <p:strVal val="#ppt_x"/>
                                          </p:val>
                                        </p:tav>
                                        <p:tav tm="100000">
                                          <p:val>
                                            <p:strVal val="#ppt_x"/>
                                          </p:val>
                                        </p:tav>
                                      </p:tavLst>
                                    </p:anim>
                                    <p:anim calcmode="lin" valueType="num">
                                      <p:cBhvr additive="base">
                                        <p:cTn id="21" dur="5000" fill="hold"/>
                                        <p:tgtEl>
                                          <p:spTgt spid="24"/>
                                        </p:tgtEl>
                                        <p:attrNameLst>
                                          <p:attrName>ppt_y</p:attrName>
                                        </p:attrNameLst>
                                      </p:cBhvr>
                                      <p:tavLst>
                                        <p:tav tm="0">
                                          <p:val>
                                            <p:strVal val="1+#ppt_h/2"/>
                                          </p:val>
                                        </p:tav>
                                        <p:tav tm="100000">
                                          <p:val>
                                            <p:strVal val="#ppt_y"/>
                                          </p:val>
                                        </p:tav>
                                      </p:tavLst>
                                    </p:anim>
                                  </p:childTnLst>
                                </p:cTn>
                              </p:par>
                              <p:par>
                                <p:cTn id="22" presetID="7" presetClass="entr" presetSubtype="4"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0" fill="hold"/>
                                        <p:tgtEl>
                                          <p:spTgt spid="25"/>
                                        </p:tgtEl>
                                        <p:attrNameLst>
                                          <p:attrName>ppt_x</p:attrName>
                                        </p:attrNameLst>
                                      </p:cBhvr>
                                      <p:tavLst>
                                        <p:tav tm="0">
                                          <p:val>
                                            <p:strVal val="#ppt_x"/>
                                          </p:val>
                                        </p:tav>
                                        <p:tav tm="100000">
                                          <p:val>
                                            <p:strVal val="#ppt_x"/>
                                          </p:val>
                                        </p:tav>
                                      </p:tavLst>
                                    </p:anim>
                                    <p:anim calcmode="lin" valueType="num">
                                      <p:cBhvr additive="base">
                                        <p:cTn id="25" dur="5000" fill="hold"/>
                                        <p:tgtEl>
                                          <p:spTgt spid="25"/>
                                        </p:tgtEl>
                                        <p:attrNameLst>
                                          <p:attrName>ppt_y</p:attrName>
                                        </p:attrNameLst>
                                      </p:cBhvr>
                                      <p:tavLst>
                                        <p:tav tm="0">
                                          <p:val>
                                            <p:strVal val="1+#ppt_h/2"/>
                                          </p:val>
                                        </p:tav>
                                        <p:tav tm="100000">
                                          <p:val>
                                            <p:strVal val="#ppt_y"/>
                                          </p:val>
                                        </p:tav>
                                      </p:tavLst>
                                    </p:anim>
                                  </p:childTnLst>
                                </p:cTn>
                              </p:par>
                              <p:par>
                                <p:cTn id="26" presetID="7" presetClass="entr" presetSubtype="4" fill="hold" nodeType="with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5000" fill="hold"/>
                                        <p:tgtEl>
                                          <p:spTgt spid="40"/>
                                        </p:tgtEl>
                                        <p:attrNameLst>
                                          <p:attrName>ppt_x</p:attrName>
                                        </p:attrNameLst>
                                      </p:cBhvr>
                                      <p:tavLst>
                                        <p:tav tm="0">
                                          <p:val>
                                            <p:strVal val="#ppt_x"/>
                                          </p:val>
                                        </p:tav>
                                        <p:tav tm="100000">
                                          <p:val>
                                            <p:strVal val="#ppt_x"/>
                                          </p:val>
                                        </p:tav>
                                      </p:tavLst>
                                    </p:anim>
                                    <p:anim calcmode="lin" valueType="num">
                                      <p:cBhvr additive="base">
                                        <p:cTn id="29" dur="5000" fill="hold"/>
                                        <p:tgtEl>
                                          <p:spTgt spid="40"/>
                                        </p:tgtEl>
                                        <p:attrNameLst>
                                          <p:attrName>ppt_y</p:attrName>
                                        </p:attrNameLst>
                                      </p:cBhvr>
                                      <p:tavLst>
                                        <p:tav tm="0">
                                          <p:val>
                                            <p:strVal val="1+#ppt_h/2"/>
                                          </p:val>
                                        </p:tav>
                                        <p:tav tm="100000">
                                          <p:val>
                                            <p:strVal val="#ppt_y"/>
                                          </p:val>
                                        </p:tav>
                                      </p:tavLst>
                                    </p:anim>
                                  </p:childTnLst>
                                </p:cTn>
                              </p:par>
                              <p:par>
                                <p:cTn id="30" presetID="7" presetClass="entr" presetSubtype="4" fill="hold" nodeType="withEffect">
                                  <p:stCondLst>
                                    <p:cond delay="0"/>
                                  </p:stCondLst>
                                  <p:childTnLst>
                                    <p:set>
                                      <p:cBhvr>
                                        <p:cTn id="31" dur="1" fill="hold">
                                          <p:stCondLst>
                                            <p:cond delay="0"/>
                                          </p:stCondLst>
                                        </p:cTn>
                                        <p:tgtEl>
                                          <p:spTgt spid="51"/>
                                        </p:tgtEl>
                                        <p:attrNameLst>
                                          <p:attrName>style.visibility</p:attrName>
                                        </p:attrNameLst>
                                      </p:cBhvr>
                                      <p:to>
                                        <p:strVal val="visible"/>
                                      </p:to>
                                    </p:set>
                                    <p:anim calcmode="lin" valueType="num">
                                      <p:cBhvr additive="base">
                                        <p:cTn id="32" dur="5000" fill="hold"/>
                                        <p:tgtEl>
                                          <p:spTgt spid="51"/>
                                        </p:tgtEl>
                                        <p:attrNameLst>
                                          <p:attrName>ppt_x</p:attrName>
                                        </p:attrNameLst>
                                      </p:cBhvr>
                                      <p:tavLst>
                                        <p:tav tm="0">
                                          <p:val>
                                            <p:strVal val="#ppt_x"/>
                                          </p:val>
                                        </p:tav>
                                        <p:tav tm="100000">
                                          <p:val>
                                            <p:strVal val="#ppt_x"/>
                                          </p:val>
                                        </p:tav>
                                      </p:tavLst>
                                    </p:anim>
                                    <p:anim calcmode="lin" valueType="num">
                                      <p:cBhvr additive="base">
                                        <p:cTn id="33" dur="5000" fill="hold"/>
                                        <p:tgtEl>
                                          <p:spTgt spid="51"/>
                                        </p:tgtEl>
                                        <p:attrNameLst>
                                          <p:attrName>ppt_y</p:attrName>
                                        </p:attrNameLst>
                                      </p:cBhvr>
                                      <p:tavLst>
                                        <p:tav tm="0">
                                          <p:val>
                                            <p:strVal val="1+#ppt_h/2"/>
                                          </p:val>
                                        </p:tav>
                                        <p:tav tm="100000">
                                          <p:val>
                                            <p:strVal val="#ppt_y"/>
                                          </p:val>
                                        </p:tav>
                                      </p:tavLst>
                                    </p:anim>
                                  </p:childTnLst>
                                </p:cTn>
                              </p:par>
                              <p:par>
                                <p:cTn id="34" presetID="7" presetClass="entr" presetSubtype="4" fill="hold" nodeType="withEffect">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cBhvr additive="base">
                                        <p:cTn id="36" dur="5000" fill="hold"/>
                                        <p:tgtEl>
                                          <p:spTgt spid="58"/>
                                        </p:tgtEl>
                                        <p:attrNameLst>
                                          <p:attrName>ppt_x</p:attrName>
                                        </p:attrNameLst>
                                      </p:cBhvr>
                                      <p:tavLst>
                                        <p:tav tm="0">
                                          <p:val>
                                            <p:strVal val="#ppt_x"/>
                                          </p:val>
                                        </p:tav>
                                        <p:tav tm="100000">
                                          <p:val>
                                            <p:strVal val="#ppt_x"/>
                                          </p:val>
                                        </p:tav>
                                      </p:tavLst>
                                    </p:anim>
                                    <p:anim calcmode="lin" valueType="num">
                                      <p:cBhvr additive="base">
                                        <p:cTn id="37" dur="5000" fill="hold"/>
                                        <p:tgtEl>
                                          <p:spTgt spid="58"/>
                                        </p:tgtEl>
                                        <p:attrNameLst>
                                          <p:attrName>ppt_y</p:attrName>
                                        </p:attrNameLst>
                                      </p:cBhvr>
                                      <p:tavLst>
                                        <p:tav tm="0">
                                          <p:val>
                                            <p:strVal val="1+#ppt_h/2"/>
                                          </p:val>
                                        </p:tav>
                                        <p:tav tm="100000">
                                          <p:val>
                                            <p:strVal val="#ppt_y"/>
                                          </p:val>
                                        </p:tav>
                                      </p:tavLst>
                                    </p:anim>
                                  </p:childTnLst>
                                </p:cTn>
                              </p:par>
                              <p:par>
                                <p:cTn id="38" presetID="7" presetClass="entr" presetSubtype="4" fill="hold" nodeType="withEffect">
                                  <p:stCondLst>
                                    <p:cond delay="0"/>
                                  </p:stCondLst>
                                  <p:childTnLst>
                                    <p:set>
                                      <p:cBhvr>
                                        <p:cTn id="39" dur="1" fill="hold">
                                          <p:stCondLst>
                                            <p:cond delay="0"/>
                                          </p:stCondLst>
                                        </p:cTn>
                                        <p:tgtEl>
                                          <p:spTgt spid="60"/>
                                        </p:tgtEl>
                                        <p:attrNameLst>
                                          <p:attrName>style.visibility</p:attrName>
                                        </p:attrNameLst>
                                      </p:cBhvr>
                                      <p:to>
                                        <p:strVal val="visible"/>
                                      </p:to>
                                    </p:set>
                                    <p:anim calcmode="lin" valueType="num">
                                      <p:cBhvr additive="base">
                                        <p:cTn id="40" dur="5000" fill="hold"/>
                                        <p:tgtEl>
                                          <p:spTgt spid="60"/>
                                        </p:tgtEl>
                                        <p:attrNameLst>
                                          <p:attrName>ppt_x</p:attrName>
                                        </p:attrNameLst>
                                      </p:cBhvr>
                                      <p:tavLst>
                                        <p:tav tm="0">
                                          <p:val>
                                            <p:strVal val="#ppt_x"/>
                                          </p:val>
                                        </p:tav>
                                        <p:tav tm="100000">
                                          <p:val>
                                            <p:strVal val="#ppt_x"/>
                                          </p:val>
                                        </p:tav>
                                      </p:tavLst>
                                    </p:anim>
                                    <p:anim calcmode="lin" valueType="num">
                                      <p:cBhvr additive="base">
                                        <p:cTn id="41" dur="5000" fill="hold"/>
                                        <p:tgtEl>
                                          <p:spTgt spid="60"/>
                                        </p:tgtEl>
                                        <p:attrNameLst>
                                          <p:attrName>ppt_y</p:attrName>
                                        </p:attrNameLst>
                                      </p:cBhvr>
                                      <p:tavLst>
                                        <p:tav tm="0">
                                          <p:val>
                                            <p:strVal val="1+#ppt_h/2"/>
                                          </p:val>
                                        </p:tav>
                                        <p:tav tm="100000">
                                          <p:val>
                                            <p:strVal val="#ppt_y"/>
                                          </p:val>
                                        </p:tav>
                                      </p:tavLst>
                                    </p:anim>
                                  </p:childTnLst>
                                </p:cTn>
                              </p:par>
                              <p:par>
                                <p:cTn id="42" presetID="7" presetClass="entr" presetSubtype="4" fill="hold" nodeType="withEffect">
                                  <p:stCondLst>
                                    <p:cond delay="0"/>
                                  </p:stCondLst>
                                  <p:childTnLst>
                                    <p:set>
                                      <p:cBhvr>
                                        <p:cTn id="43" dur="1" fill="hold">
                                          <p:stCondLst>
                                            <p:cond delay="0"/>
                                          </p:stCondLst>
                                        </p:cTn>
                                        <p:tgtEl>
                                          <p:spTgt spid="63"/>
                                        </p:tgtEl>
                                        <p:attrNameLst>
                                          <p:attrName>style.visibility</p:attrName>
                                        </p:attrNameLst>
                                      </p:cBhvr>
                                      <p:to>
                                        <p:strVal val="visible"/>
                                      </p:to>
                                    </p:set>
                                    <p:anim calcmode="lin" valueType="num">
                                      <p:cBhvr additive="base">
                                        <p:cTn id="44" dur="5000" fill="hold"/>
                                        <p:tgtEl>
                                          <p:spTgt spid="63"/>
                                        </p:tgtEl>
                                        <p:attrNameLst>
                                          <p:attrName>ppt_x</p:attrName>
                                        </p:attrNameLst>
                                      </p:cBhvr>
                                      <p:tavLst>
                                        <p:tav tm="0">
                                          <p:val>
                                            <p:strVal val="#ppt_x"/>
                                          </p:val>
                                        </p:tav>
                                        <p:tav tm="100000">
                                          <p:val>
                                            <p:strVal val="#ppt_x"/>
                                          </p:val>
                                        </p:tav>
                                      </p:tavLst>
                                    </p:anim>
                                    <p:anim calcmode="lin" valueType="num">
                                      <p:cBhvr additive="base">
                                        <p:cTn id="45" dur="5000" fill="hold"/>
                                        <p:tgtEl>
                                          <p:spTgt spid="63"/>
                                        </p:tgtEl>
                                        <p:attrNameLst>
                                          <p:attrName>ppt_y</p:attrName>
                                        </p:attrNameLst>
                                      </p:cBhvr>
                                      <p:tavLst>
                                        <p:tav tm="0">
                                          <p:val>
                                            <p:strVal val="1+#ppt_h/2"/>
                                          </p:val>
                                        </p:tav>
                                        <p:tav tm="100000">
                                          <p:val>
                                            <p:strVal val="#ppt_y"/>
                                          </p:val>
                                        </p:tav>
                                      </p:tavLst>
                                    </p:anim>
                                  </p:childTnLst>
                                </p:cTn>
                              </p:par>
                              <p:par>
                                <p:cTn id="46" presetID="7" presetClass="entr" presetSubtype="4" fill="hold" nodeType="withEffect">
                                  <p:stCondLst>
                                    <p:cond delay="0"/>
                                  </p:stCondLst>
                                  <p:childTnLst>
                                    <p:set>
                                      <p:cBhvr>
                                        <p:cTn id="47" dur="1" fill="hold">
                                          <p:stCondLst>
                                            <p:cond delay="0"/>
                                          </p:stCondLst>
                                        </p:cTn>
                                        <p:tgtEl>
                                          <p:spTgt spid="65"/>
                                        </p:tgtEl>
                                        <p:attrNameLst>
                                          <p:attrName>style.visibility</p:attrName>
                                        </p:attrNameLst>
                                      </p:cBhvr>
                                      <p:to>
                                        <p:strVal val="visible"/>
                                      </p:to>
                                    </p:set>
                                    <p:anim calcmode="lin" valueType="num">
                                      <p:cBhvr additive="base">
                                        <p:cTn id="48" dur="5000" fill="hold"/>
                                        <p:tgtEl>
                                          <p:spTgt spid="65"/>
                                        </p:tgtEl>
                                        <p:attrNameLst>
                                          <p:attrName>ppt_x</p:attrName>
                                        </p:attrNameLst>
                                      </p:cBhvr>
                                      <p:tavLst>
                                        <p:tav tm="0">
                                          <p:val>
                                            <p:strVal val="#ppt_x"/>
                                          </p:val>
                                        </p:tav>
                                        <p:tav tm="100000">
                                          <p:val>
                                            <p:strVal val="#ppt_x"/>
                                          </p:val>
                                        </p:tav>
                                      </p:tavLst>
                                    </p:anim>
                                    <p:anim calcmode="lin" valueType="num">
                                      <p:cBhvr additive="base">
                                        <p:cTn id="49" dur="5000" fill="hold"/>
                                        <p:tgtEl>
                                          <p:spTgt spid="6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3" grpId="0" animBg="1"/>
      <p:bldP spid="24" grpId="0" animBg="1"/>
      <p:bldP spid="25"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642910" y="737789"/>
            <a:ext cx="7815770"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ar-SA" sz="4000" dirty="0" smtClean="0">
                <a:solidFill>
                  <a:srgbClr val="FF0000"/>
                </a:solidFill>
                <a:cs typeface="AL-Mohanad Bold" pitchFamily="2" charset="-78"/>
              </a:rPr>
              <a:t>معايير </a:t>
            </a:r>
            <a:r>
              <a:rPr lang="ar-SA" sz="4000" dirty="0">
                <a:solidFill>
                  <a:srgbClr val="FF0000"/>
                </a:solidFill>
                <a:cs typeface="AL-Mohanad Bold" pitchFamily="2" charset="-78"/>
              </a:rPr>
              <a:t>تقويم عناصر </a:t>
            </a:r>
            <a:r>
              <a:rPr lang="ar-SA" sz="4000" dirty="0" smtClean="0">
                <a:solidFill>
                  <a:srgbClr val="FF0000"/>
                </a:solidFill>
                <a:cs typeface="AL-Mohanad Bold" pitchFamily="2" charset="-78"/>
              </a:rPr>
              <a:t>المنهج:</a:t>
            </a:r>
            <a:endParaRPr lang="en-US" sz="4000" dirty="0">
              <a:solidFill>
                <a:srgbClr val="FF0000"/>
              </a:solidFill>
              <a:cs typeface="AL-Mohanad Bold" pitchFamily="2" charset="-78"/>
            </a:endParaRPr>
          </a:p>
          <a:p>
            <a:pPr marL="742950" lvl="0" indent="-742950">
              <a:spcBef>
                <a:spcPts val="1200"/>
              </a:spcBef>
              <a:buFont typeface="+mj-lt"/>
              <a:buAutoNum type="arabicPeriod"/>
            </a:pPr>
            <a:r>
              <a:rPr lang="ar-SA" sz="3600" b="1" dirty="0">
                <a:solidFill>
                  <a:srgbClr val="002060"/>
                </a:solidFill>
                <a:cs typeface="AL-Mohanad" pitchFamily="2" charset="-78"/>
              </a:rPr>
              <a:t>تقويم الأهداف التعليمية الخاصة بالتربية الإسلامية من حيث شموليتها.</a:t>
            </a:r>
            <a:endParaRPr lang="en-US" sz="3600" b="1" dirty="0">
              <a:solidFill>
                <a:srgbClr val="002060"/>
              </a:solidFill>
              <a:cs typeface="AL-Mohanad" pitchFamily="2" charset="-78"/>
            </a:endParaRPr>
          </a:p>
          <a:p>
            <a:pPr marL="742950" lvl="0" indent="-742950">
              <a:spcBef>
                <a:spcPts val="1200"/>
              </a:spcBef>
              <a:buFont typeface="+mj-lt"/>
              <a:buAutoNum type="arabicPeriod"/>
            </a:pPr>
            <a:r>
              <a:rPr lang="ar-SA" sz="3600" b="1" dirty="0">
                <a:solidFill>
                  <a:srgbClr val="002060"/>
                </a:solidFill>
                <a:cs typeface="AL-Mohanad" pitchFamily="2" charset="-78"/>
              </a:rPr>
              <a:t>تقويم المحتوى.</a:t>
            </a:r>
            <a:endParaRPr lang="en-US" sz="3600" b="1" dirty="0">
              <a:solidFill>
                <a:srgbClr val="002060"/>
              </a:solidFill>
              <a:cs typeface="AL-Mohanad" pitchFamily="2" charset="-78"/>
            </a:endParaRPr>
          </a:p>
          <a:p>
            <a:pPr marL="742950" lvl="0" indent="-742950">
              <a:spcBef>
                <a:spcPts val="1200"/>
              </a:spcBef>
              <a:buFont typeface="+mj-lt"/>
              <a:buAutoNum type="arabicPeriod"/>
            </a:pPr>
            <a:r>
              <a:rPr lang="ar-SA" sz="3600" b="1" dirty="0">
                <a:solidFill>
                  <a:srgbClr val="002060"/>
                </a:solidFill>
                <a:cs typeface="AL-Mohanad" pitchFamily="2" charset="-78"/>
              </a:rPr>
              <a:t>تقويم الأساليب التدريسية.</a:t>
            </a:r>
            <a:endParaRPr lang="en-US" sz="3600" b="1" dirty="0">
              <a:solidFill>
                <a:srgbClr val="002060"/>
              </a:solidFill>
              <a:cs typeface="AL-Mohanad" pitchFamily="2" charset="-78"/>
            </a:endParaRPr>
          </a:p>
          <a:p>
            <a:pPr marL="742950" lvl="0" indent="-742950">
              <a:spcBef>
                <a:spcPts val="1200"/>
              </a:spcBef>
              <a:buFont typeface="+mj-lt"/>
              <a:buAutoNum type="arabicPeriod"/>
            </a:pPr>
            <a:r>
              <a:rPr lang="ar-SA" sz="3600" b="1" dirty="0">
                <a:solidFill>
                  <a:srgbClr val="002060"/>
                </a:solidFill>
                <a:cs typeface="AL-Mohanad" pitchFamily="2" charset="-78"/>
              </a:rPr>
              <a:t>تقويم الأنشطة التعليمية.</a:t>
            </a:r>
            <a:endParaRPr lang="en-US" sz="3600" b="1" dirty="0">
              <a:solidFill>
                <a:srgbClr val="002060"/>
              </a:solidFill>
              <a:cs typeface="AL-Mohanad" pitchFamily="2" charset="-78"/>
            </a:endParaRPr>
          </a:p>
          <a:p>
            <a:pPr marL="742950" lvl="0" indent="-742950">
              <a:spcBef>
                <a:spcPts val="1200"/>
              </a:spcBef>
              <a:buFont typeface="+mj-lt"/>
              <a:buAutoNum type="arabicPeriod"/>
            </a:pPr>
            <a:r>
              <a:rPr lang="ar-SA" sz="3600" b="1" dirty="0">
                <a:solidFill>
                  <a:srgbClr val="002060"/>
                </a:solidFill>
                <a:cs typeface="AL-Mohanad" pitchFamily="2" charset="-78"/>
              </a:rPr>
              <a:t>تقويم الوسائل التعليمية.</a:t>
            </a:r>
            <a:endParaRPr lang="en-US" sz="3600" b="1" dirty="0">
              <a:solidFill>
                <a:srgbClr val="002060"/>
              </a:solidFill>
              <a:cs typeface="AL-Mohanad" pitchFamily="2" charset="-78"/>
            </a:endParaRPr>
          </a:p>
          <a:p>
            <a:pPr marL="742950" indent="-742950">
              <a:spcBef>
                <a:spcPts val="1200"/>
              </a:spcBef>
              <a:buFont typeface="+mj-lt"/>
              <a:buAutoNum type="arabicPeriod"/>
            </a:pPr>
            <a:r>
              <a:rPr lang="ar-SA" sz="3600" b="1" dirty="0">
                <a:solidFill>
                  <a:srgbClr val="002060"/>
                </a:solidFill>
                <a:cs typeface="AL-Mohanad" pitchFamily="2" charset="-78"/>
              </a:rPr>
              <a:t>تقويم التقويم.</a:t>
            </a:r>
            <a:endParaRPr lang="en-US" sz="3600" b="1" dirty="0">
              <a:solidFill>
                <a:srgbClr val="002060"/>
              </a:solidFill>
              <a:cs typeface="AL-Mohana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
                                        <p:tgtEl>
                                          <p:spTgt spid="5">
                                            <p:txEl>
                                              <p:pRg st="0" end="0"/>
                                            </p:txEl>
                                          </p:spTgt>
                                        </p:tgtEl>
                                      </p:cBhvr>
                                    </p:animEffect>
                                    <p:anim calcmode="lin" valueType="num">
                                      <p:cBhvr>
                                        <p:cTn id="8"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5">
                                            <p:txEl>
                                              <p:pRg st="0" end="0"/>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5">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5">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nodeType="clickEffect">
                                  <p:stCondLst>
                                    <p:cond delay="0"/>
                                  </p:stCondLst>
                                  <p:childTnLst>
                                    <p:set>
                                      <p:cBhvr>
                                        <p:cTn id="15" dur="1" fill="hold">
                                          <p:stCondLst>
                                            <p:cond delay="0"/>
                                          </p:stCondLst>
                                        </p:cTn>
                                        <p:tgtEl>
                                          <p:spTgt spid="5">
                                            <p:txEl>
                                              <p:pRg st="1" end="1"/>
                                            </p:txEl>
                                          </p:spTgt>
                                        </p:tgtEl>
                                        <p:attrNameLst>
                                          <p:attrName>style.visibility</p:attrName>
                                        </p:attrNameLst>
                                      </p:cBhvr>
                                      <p:to>
                                        <p:strVal val="visible"/>
                                      </p:to>
                                    </p:set>
                                    <p:animEffect transition="in" filter="fade">
                                      <p:cBhvr>
                                        <p:cTn id="16" dur="1000"/>
                                        <p:tgtEl>
                                          <p:spTgt spid="5">
                                            <p:txEl>
                                              <p:pRg st="1" end="1"/>
                                            </p:txEl>
                                          </p:spTgt>
                                        </p:tgtEl>
                                      </p:cBhvr>
                                    </p:animEffect>
                                    <p:anim calcmode="lin" valueType="num">
                                      <p:cBhvr>
                                        <p:cTn id="17"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8"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animEffect transition="in" filter="fade">
                                      <p:cBhvr>
                                        <p:cTn id="23" dur="1000"/>
                                        <p:tgtEl>
                                          <p:spTgt spid="5">
                                            <p:txEl>
                                              <p:pRg st="2" end="2"/>
                                            </p:txEl>
                                          </p:spTgt>
                                        </p:tgtEl>
                                      </p:cBhvr>
                                    </p:animEffect>
                                    <p:anim calcmode="lin" valueType="num">
                                      <p:cBhvr>
                                        <p:cTn id="24"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5">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Effect transition="in" filter="fade">
                                      <p:cBhvr>
                                        <p:cTn id="31" dur="1000"/>
                                        <p:tgtEl>
                                          <p:spTgt spid="5">
                                            <p:txEl>
                                              <p:pRg st="3" end="3"/>
                                            </p:txEl>
                                          </p:spTgt>
                                        </p:tgtEl>
                                      </p:cBhvr>
                                    </p:animEffect>
                                    <p:anim calcmode="lin" valueType="num">
                                      <p:cBhvr>
                                        <p:cTn id="32"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37" presetClass="entr" presetSubtype="0" fill="hold" nodeType="click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1000"/>
                                        <p:tgtEl>
                                          <p:spTgt spid="5">
                                            <p:txEl>
                                              <p:pRg st="4" end="4"/>
                                            </p:txEl>
                                          </p:spTgt>
                                        </p:tgtEl>
                                      </p:cBhvr>
                                    </p:animEffect>
                                    <p:anim calcmode="lin" valueType="num">
                                      <p:cBhvr>
                                        <p:cTn id="39"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40" dur="900" decel="100000" fill="hold"/>
                                        <p:tgtEl>
                                          <p:spTgt spid="5">
                                            <p:txEl>
                                              <p:pRg st="4" end="4"/>
                                            </p:txEl>
                                          </p:spTgt>
                                        </p:tgtEl>
                                        <p:attrNameLst>
                                          <p:attrName>ppt_y</p:attrName>
                                        </p:attrNameLst>
                                      </p:cBhvr>
                                      <p:tavLst>
                                        <p:tav tm="0">
                                          <p:val>
                                            <p:strVal val="#ppt_y+1"/>
                                          </p:val>
                                        </p:tav>
                                        <p:tav tm="100000">
                                          <p:val>
                                            <p:strVal val="#ppt_y-.03"/>
                                          </p:val>
                                        </p:tav>
                                      </p:tavLst>
                                    </p:anim>
                                    <p:anim calcmode="lin" valueType="num">
                                      <p:cBhvr>
                                        <p:cTn id="41" dur="100" accel="100000" fill="hold">
                                          <p:stCondLst>
                                            <p:cond delay="900"/>
                                          </p:stCondLst>
                                        </p:cTn>
                                        <p:tgtEl>
                                          <p:spTgt spid="5">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7" presetClass="entr" presetSubtype="0" fill="hold" nodeType="clickEffect">
                                  <p:stCondLst>
                                    <p:cond delay="0"/>
                                  </p:stCondLst>
                                  <p:childTnLst>
                                    <p:set>
                                      <p:cBhvr>
                                        <p:cTn id="45" dur="1" fill="hold">
                                          <p:stCondLst>
                                            <p:cond delay="0"/>
                                          </p:stCondLst>
                                        </p:cTn>
                                        <p:tgtEl>
                                          <p:spTgt spid="5">
                                            <p:txEl>
                                              <p:pRg st="5" end="5"/>
                                            </p:txEl>
                                          </p:spTgt>
                                        </p:tgtEl>
                                        <p:attrNameLst>
                                          <p:attrName>style.visibility</p:attrName>
                                        </p:attrNameLst>
                                      </p:cBhvr>
                                      <p:to>
                                        <p:strVal val="visible"/>
                                      </p:to>
                                    </p:set>
                                    <p:animEffect transition="in" filter="fade">
                                      <p:cBhvr>
                                        <p:cTn id="46" dur="1000"/>
                                        <p:tgtEl>
                                          <p:spTgt spid="5">
                                            <p:txEl>
                                              <p:pRg st="5" end="5"/>
                                            </p:txEl>
                                          </p:spTgt>
                                        </p:tgtEl>
                                      </p:cBhvr>
                                    </p:animEffect>
                                    <p:anim calcmode="lin" valueType="num">
                                      <p:cBhvr>
                                        <p:cTn id="47"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48"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37" presetClass="entr" presetSubtype="0" fill="hold" nodeType="clickEffect">
                                  <p:stCondLst>
                                    <p:cond delay="0"/>
                                  </p:stCondLst>
                                  <p:childTnLst>
                                    <p:set>
                                      <p:cBhvr>
                                        <p:cTn id="52" dur="1" fill="hold">
                                          <p:stCondLst>
                                            <p:cond delay="0"/>
                                          </p:stCondLst>
                                        </p:cTn>
                                        <p:tgtEl>
                                          <p:spTgt spid="5">
                                            <p:txEl>
                                              <p:pRg st="6" end="6"/>
                                            </p:txEl>
                                          </p:spTgt>
                                        </p:tgtEl>
                                        <p:attrNameLst>
                                          <p:attrName>style.visibility</p:attrName>
                                        </p:attrNameLst>
                                      </p:cBhvr>
                                      <p:to>
                                        <p:strVal val="visible"/>
                                      </p:to>
                                    </p:set>
                                    <p:animEffect transition="in" filter="fade">
                                      <p:cBhvr>
                                        <p:cTn id="53" dur="1000"/>
                                        <p:tgtEl>
                                          <p:spTgt spid="5">
                                            <p:txEl>
                                              <p:pRg st="6" end="6"/>
                                            </p:txEl>
                                          </p:spTgt>
                                        </p:tgtEl>
                                      </p:cBhvr>
                                    </p:animEffect>
                                    <p:anim calcmode="lin" valueType="num">
                                      <p:cBhvr>
                                        <p:cTn id="54"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55" dur="900" decel="100000" fill="hold"/>
                                        <p:tgtEl>
                                          <p:spTgt spid="5">
                                            <p:txEl>
                                              <p:pRg st="6" end="6"/>
                                            </p:txEl>
                                          </p:spTgt>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5">
                                            <p:txEl>
                                              <p:pRg st="6" end="6"/>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صورة4.jpg"/>
          <p:cNvPicPr>
            <a:picLocks noGrp="1" noChangeAspect="1"/>
          </p:cNvPicPr>
          <p:nvPr>
            <p:ph idx="1"/>
          </p:nvPr>
        </p:nvPicPr>
        <p:blipFill>
          <a:blip r:embed="rId2" cstate="print"/>
          <a:stretch>
            <a:fillRect/>
          </a:stretch>
        </p:blipFill>
        <p:spPr>
          <a:xfrm>
            <a:off x="1187624" y="836712"/>
            <a:ext cx="6984776" cy="5256584"/>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428596" y="675361"/>
            <a:ext cx="8358246" cy="458587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ar-SA" sz="4000" dirty="0" smtClean="0">
                <a:solidFill>
                  <a:srgbClr val="FF0000"/>
                </a:solidFill>
                <a:cs typeface="AL-Mohanad Bold" pitchFamily="2" charset="-78"/>
              </a:rPr>
              <a:t>تقويم </a:t>
            </a:r>
            <a:r>
              <a:rPr lang="ar-SA" sz="4000" dirty="0">
                <a:solidFill>
                  <a:srgbClr val="FF0000"/>
                </a:solidFill>
                <a:cs typeface="AL-Mohanad Bold" pitchFamily="2" charset="-78"/>
              </a:rPr>
              <a:t>أداء الطلبة في التربية الإسلامية:</a:t>
            </a:r>
            <a:endParaRPr lang="en-US" sz="4000" dirty="0">
              <a:solidFill>
                <a:srgbClr val="FF0000"/>
              </a:solidFill>
              <a:cs typeface="AL-Mohanad Bold" pitchFamily="2" charset="-78"/>
            </a:endParaRPr>
          </a:p>
          <a:p>
            <a:pPr indent="360000" algn="just"/>
            <a:r>
              <a:rPr lang="ar-SA" sz="3600" b="1" dirty="0" smtClean="0">
                <a:solidFill>
                  <a:srgbClr val="002060"/>
                </a:solidFill>
                <a:cs typeface="AL-Mohanad" pitchFamily="2" charset="-78"/>
              </a:rPr>
              <a:t>   تُعني </a:t>
            </a:r>
            <a:r>
              <a:rPr lang="ar-SA" sz="3600" b="1" dirty="0">
                <a:solidFill>
                  <a:srgbClr val="002060"/>
                </a:solidFill>
                <a:cs typeface="AL-Mohanad" pitchFamily="2" charset="-78"/>
              </a:rPr>
              <a:t>التربية الإسلامية بتنمية شخصية المتعلمين من جوانبها المتعددة، فهي تحرص على تنمية الجوانب المعرفية والعقلية من خلال تزويد المتعلمين بالمعارف الشرعية والضرورية التي تؤهلهم لفهم الإسلام وشرائعه فهمًا سليمًا وعميقًا، عقدية وشريعة وسلوكًا.</a:t>
            </a:r>
            <a:endParaRPr lang="en-US" sz="3600" b="1" dirty="0">
              <a:solidFill>
                <a:srgbClr val="002060"/>
              </a:solidFill>
              <a:cs typeface="AL-Mohanad" pitchFamily="2" charset="-78"/>
            </a:endParaRPr>
          </a:p>
          <a:p>
            <a:pPr indent="360000" algn="just"/>
            <a:r>
              <a:rPr lang="ar-SA" sz="3600" b="1" dirty="0" smtClean="0">
                <a:solidFill>
                  <a:srgbClr val="002060"/>
                </a:solidFill>
                <a:cs typeface="AL-Mohanad" pitchFamily="2" charset="-78"/>
              </a:rPr>
              <a:t>    كما </a:t>
            </a:r>
            <a:r>
              <a:rPr lang="ar-SA" sz="3600" b="1" dirty="0">
                <a:solidFill>
                  <a:srgbClr val="002060"/>
                </a:solidFill>
                <a:cs typeface="AL-Mohanad" pitchFamily="2" charset="-78"/>
              </a:rPr>
              <a:t>تعمل التربية الإسلامية على تنمية الجوانب الوجدانية والقيمة عند المتعلمين، حيث تزودهم بمنظومة من القيم والاتجاهات الإسلامية المستمدة من القرآن الكريم والحديث النبوي الشريف</a:t>
            </a:r>
            <a:r>
              <a:rPr lang="ar-SA" sz="3600" b="1" dirty="0" smtClean="0">
                <a:solidFill>
                  <a:srgbClr val="002060"/>
                </a:solidFill>
                <a:cs typeface="AL-Mohanad" pitchFamily="2" charset="-78"/>
              </a:rPr>
              <a:t>.</a:t>
            </a:r>
            <a:endParaRPr lang="en-US" sz="3600" b="1" dirty="0">
              <a:solidFill>
                <a:srgbClr val="002060"/>
              </a:solidFill>
              <a:cs typeface="AL-Mohana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
                                        <p:tgtEl>
                                          <p:spTgt spid="5">
                                            <p:txEl>
                                              <p:pRg st="0" end="0"/>
                                            </p:txEl>
                                          </p:spTgt>
                                        </p:tgtEl>
                                      </p:cBhvr>
                                    </p:animEffect>
                                    <p:anim calcmode="lin" valueType="num">
                                      <p:cBhvr>
                                        <p:cTn id="8"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5">
                                            <p:txEl>
                                              <p:pRg st="0" end="0"/>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5">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5">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nodeType="clickEffect">
                                  <p:stCondLst>
                                    <p:cond delay="0"/>
                                  </p:stCondLst>
                                  <p:childTnLst>
                                    <p:set>
                                      <p:cBhvr>
                                        <p:cTn id="15" dur="1" fill="hold">
                                          <p:stCondLst>
                                            <p:cond delay="0"/>
                                          </p:stCondLst>
                                        </p:cTn>
                                        <p:tgtEl>
                                          <p:spTgt spid="5">
                                            <p:txEl>
                                              <p:pRg st="1" end="1"/>
                                            </p:txEl>
                                          </p:spTgt>
                                        </p:tgtEl>
                                        <p:attrNameLst>
                                          <p:attrName>style.visibility</p:attrName>
                                        </p:attrNameLst>
                                      </p:cBhvr>
                                      <p:to>
                                        <p:strVal val="visible"/>
                                      </p:to>
                                    </p:set>
                                    <p:animEffect transition="in" filter="fade">
                                      <p:cBhvr>
                                        <p:cTn id="16" dur="1000"/>
                                        <p:tgtEl>
                                          <p:spTgt spid="5">
                                            <p:txEl>
                                              <p:pRg st="1" end="1"/>
                                            </p:txEl>
                                          </p:spTgt>
                                        </p:tgtEl>
                                      </p:cBhvr>
                                    </p:animEffect>
                                    <p:anim calcmode="lin" valueType="num">
                                      <p:cBhvr>
                                        <p:cTn id="17"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8"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animEffect transition="in" filter="fade">
                                      <p:cBhvr>
                                        <p:cTn id="23" dur="1000"/>
                                        <p:tgtEl>
                                          <p:spTgt spid="5">
                                            <p:txEl>
                                              <p:pRg st="2" end="2"/>
                                            </p:txEl>
                                          </p:spTgt>
                                        </p:tgtEl>
                                      </p:cBhvr>
                                    </p:animEffect>
                                    <p:anim calcmode="lin" valueType="num">
                                      <p:cBhvr>
                                        <p:cTn id="24"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5">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428596" y="398362"/>
            <a:ext cx="8358246"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360000" algn="just"/>
            <a:r>
              <a:rPr lang="ar-SA" sz="4000" b="1" dirty="0" smtClean="0">
                <a:solidFill>
                  <a:srgbClr val="002060"/>
                </a:solidFill>
                <a:cs typeface="AL-Mohanad" pitchFamily="2" charset="-78"/>
              </a:rPr>
              <a:t>أما </a:t>
            </a:r>
            <a:r>
              <a:rPr lang="ar-SA" sz="4000" b="1" dirty="0">
                <a:solidFill>
                  <a:srgbClr val="002060"/>
                </a:solidFill>
                <a:cs typeface="AL-Mohanad" pitchFamily="2" charset="-78"/>
              </a:rPr>
              <a:t>الجانب النفسي حركي أو </a:t>
            </a:r>
            <a:r>
              <a:rPr lang="ar-SA" sz="4000" b="1" dirty="0" err="1">
                <a:solidFill>
                  <a:srgbClr val="002060"/>
                </a:solidFill>
                <a:cs typeface="AL-Mohanad" pitchFamily="2" charset="-78"/>
              </a:rPr>
              <a:t>المهاري</a:t>
            </a:r>
            <a:r>
              <a:rPr lang="ar-SA" sz="4000" b="1" dirty="0">
                <a:solidFill>
                  <a:srgbClr val="002060"/>
                </a:solidFill>
                <a:cs typeface="AL-Mohanad" pitchFamily="2" charset="-78"/>
              </a:rPr>
              <a:t> فيشتمل في التربية الإسلامية على تزويد المتعلمين بالمهارات الأدائية المتعلقة بتأدية العبادات على وجهها الصحيح، وبإتقان مهارة تلاوة القرآن الكريم، وقراءة الحديث النبوي الشريف</a:t>
            </a:r>
            <a:r>
              <a:rPr lang="ar-SA" sz="4000" dirty="0" smtClean="0"/>
              <a:t>.</a:t>
            </a:r>
            <a:endParaRPr lang="en-US" sz="4000" dirty="0" smtClean="0">
              <a:solidFill>
                <a:srgbClr val="FF0000"/>
              </a:solidFill>
              <a:cs typeface="AL-Mohanad Bol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ورقـــــــــــة </a:t>
            </a:r>
            <a:r>
              <a:rPr lang="ar-SA" b="1" dirty="0" err="1" smtClean="0">
                <a:ln w="18000">
                  <a:solidFill>
                    <a:schemeClr val="accent2">
                      <a:satMod val="140000"/>
                    </a:schemeClr>
                  </a:solidFill>
                  <a:prstDash val="solid"/>
                  <a:miter lim="800000"/>
                </a:ln>
                <a:noFill/>
                <a:effectLst>
                  <a:outerShdw blurRad="25500" dist="23000" dir="7020000" algn="tl">
                    <a:srgbClr val="000000">
                      <a:alpha val="50000"/>
                    </a:srgbClr>
                  </a:outerShdw>
                </a:effectLst>
              </a:rPr>
              <a:t>عمـــل </a:t>
            </a:r>
            <a:r>
              <a:rPr lang="ar-SA"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(2</a:t>
            </a:r>
            <a:r>
              <a:rPr lang="ar-SA" b="1" dirty="0" err="1" smtClean="0">
                <a:ln w="18000">
                  <a:solidFill>
                    <a:schemeClr val="accent2">
                      <a:satMod val="140000"/>
                    </a:schemeClr>
                  </a:solidFill>
                  <a:prstDash val="solid"/>
                  <a:miter lim="800000"/>
                </a:ln>
                <a:noFill/>
                <a:effectLst>
                  <a:outerShdw blurRad="25500" dist="23000" dir="7020000" algn="tl">
                    <a:srgbClr val="000000">
                      <a:alpha val="50000"/>
                    </a:srgbClr>
                  </a:outerShdw>
                </a:effectLst>
              </a:rPr>
              <a:t>)</a:t>
            </a:r>
            <a:endParaRPr lang="ar-SA"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عنصر نائب للمحتوى 2"/>
          <p:cNvSpPr>
            <a:spLocks noGrp="1"/>
          </p:cNvSpPr>
          <p:nvPr>
            <p:ph idx="1"/>
          </p:nvPr>
        </p:nvSpPr>
        <p:spPr>
          <a:xfrm>
            <a:off x="467544" y="1988840"/>
            <a:ext cx="8229600" cy="4525963"/>
          </a:xfrm>
        </p:spPr>
        <p:txBody>
          <a:bodyPr/>
          <a:lstStyle/>
          <a:p>
            <a:pPr>
              <a:buNone/>
            </a:pPr>
            <a:r>
              <a:rPr lang="ar-SA" dirty="0" smtClean="0">
                <a:solidFill>
                  <a:schemeClr val="accent2">
                    <a:lumMod val="75000"/>
                  </a:schemeClr>
                </a:solidFill>
              </a:rPr>
              <a:t>ناقشي مع زميلتك أساليب التقويم التي يفضل استخدامها أثناء تدريسك لمقررات العلوم </a:t>
            </a:r>
            <a:r>
              <a:rPr lang="ar-SA" dirty="0" err="1" smtClean="0">
                <a:solidFill>
                  <a:schemeClr val="accent2">
                    <a:lumMod val="75000"/>
                  </a:schemeClr>
                </a:solidFill>
              </a:rPr>
              <a:t>الشرعية؟</a:t>
            </a:r>
            <a:endParaRPr lang="ar-SA" dirty="0">
              <a:solidFill>
                <a:schemeClr val="accent2">
                  <a:lumMod val="75000"/>
                </a:schemeClr>
              </a:solidFill>
            </a:endParaRPr>
          </a:p>
        </p:txBody>
      </p:sp>
    </p:spTree>
  </p:cSld>
  <p:clrMapOvr>
    <a:masterClrMapping/>
  </p:clrMapOvr>
  <p:transition>
    <p:wedge/>
  </p:transition>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428596" y="40917"/>
            <a:ext cx="8358246"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ar-SA" sz="3200" dirty="0"/>
              <a:t>  </a:t>
            </a:r>
            <a:r>
              <a:rPr lang="ar-SA" sz="3600" dirty="0">
                <a:solidFill>
                  <a:srgbClr val="002060"/>
                </a:solidFill>
                <a:cs typeface="AL-Mohanad Bold" pitchFamily="2" charset="-78"/>
              </a:rPr>
              <a:t>أدوات تقويم تحصيل الطلبة في المجال المعرفي</a:t>
            </a:r>
            <a:endParaRPr lang="en-US" sz="3600" dirty="0">
              <a:solidFill>
                <a:srgbClr val="002060"/>
              </a:solidFill>
              <a:cs typeface="AL-Mohanad Bold" pitchFamily="2" charset="-78"/>
            </a:endParaRPr>
          </a:p>
          <a:p>
            <a:pPr algn="ctr"/>
            <a:r>
              <a:rPr lang="ar-SA" sz="3200" dirty="0"/>
              <a:t> </a:t>
            </a:r>
            <a:r>
              <a:rPr lang="ar-SA" sz="3600" dirty="0" smtClean="0">
                <a:solidFill>
                  <a:srgbClr val="FF0000"/>
                </a:solidFill>
                <a:cs typeface="AL-Mohanad Bold" pitchFamily="2" charset="-78"/>
              </a:rPr>
              <a:t>الاختبارات </a:t>
            </a:r>
            <a:r>
              <a:rPr lang="ar-SA" sz="3600" dirty="0" err="1" smtClean="0">
                <a:solidFill>
                  <a:srgbClr val="FF0000"/>
                </a:solidFill>
                <a:cs typeface="AL-Mohanad Bold" pitchFamily="2" charset="-78"/>
              </a:rPr>
              <a:t>التحصيلية</a:t>
            </a:r>
            <a:endParaRPr lang="en-US" sz="3600" dirty="0">
              <a:solidFill>
                <a:srgbClr val="FF0000"/>
              </a:solidFill>
              <a:cs typeface="AL-Mohanad Bold" pitchFamily="2" charset="-78"/>
            </a:endParaRPr>
          </a:p>
          <a:p>
            <a:r>
              <a:rPr lang="ar-SA" sz="3600" dirty="0"/>
              <a:t> </a:t>
            </a:r>
            <a:r>
              <a:rPr lang="en-US" sz="3600" dirty="0" smtClean="0"/>
              <a:t> </a:t>
            </a:r>
            <a:endParaRPr lang="en-US" sz="3600" dirty="0"/>
          </a:p>
          <a:p>
            <a:endParaRPr lang="ar-SA" sz="3600" dirty="0" smtClean="0"/>
          </a:p>
          <a:p>
            <a:endParaRPr lang="ar-SA" sz="3600" dirty="0"/>
          </a:p>
          <a:p>
            <a:endParaRPr lang="ar-SA" sz="3600" dirty="0" smtClean="0"/>
          </a:p>
          <a:p>
            <a:r>
              <a:rPr lang="ar-SA" sz="3600" dirty="0"/>
              <a:t> </a:t>
            </a:r>
            <a:r>
              <a:rPr lang="en-US" sz="3600" dirty="0" smtClean="0"/>
              <a:t> </a:t>
            </a:r>
            <a:r>
              <a:rPr lang="ar-SA" sz="3600" dirty="0"/>
              <a:t> </a:t>
            </a:r>
            <a:endParaRPr lang="en-US" sz="3600" dirty="0"/>
          </a:p>
          <a:p>
            <a:endParaRPr lang="en-US" sz="3600" dirty="0" smtClean="0">
              <a:solidFill>
                <a:srgbClr val="FF0000"/>
              </a:solidFill>
              <a:cs typeface="AL-Mohanad Bold" pitchFamily="2" charset="-78"/>
            </a:endParaRPr>
          </a:p>
        </p:txBody>
      </p:sp>
      <p:sp>
        <p:nvSpPr>
          <p:cNvPr id="13" name="مستطيل مستدير الزوايا 12"/>
          <p:cNvSpPr/>
          <p:nvPr/>
        </p:nvSpPr>
        <p:spPr>
          <a:xfrm>
            <a:off x="6406432" y="1818476"/>
            <a:ext cx="1214446" cy="68183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r>
              <a:rPr lang="ar-SA" sz="2000" b="1" dirty="0" smtClean="0"/>
              <a:t>الشفوية</a:t>
            </a:r>
            <a:endParaRPr lang="ar-SA" b="1" dirty="0"/>
          </a:p>
        </p:txBody>
      </p:sp>
      <p:sp>
        <p:nvSpPr>
          <p:cNvPr id="14" name="مستطيل مستدير الزوايا 13"/>
          <p:cNvSpPr/>
          <p:nvPr/>
        </p:nvSpPr>
        <p:spPr>
          <a:xfrm>
            <a:off x="2000232" y="1818476"/>
            <a:ext cx="1214446" cy="681830"/>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1" anchor="ctr"/>
          <a:lstStyle/>
          <a:p>
            <a:pPr algn="ctr"/>
            <a:r>
              <a:rPr lang="ar-SA" sz="2000" b="1" dirty="0" smtClean="0"/>
              <a:t>التحريرية</a:t>
            </a:r>
            <a:endParaRPr lang="ar-SA" b="1" dirty="0"/>
          </a:p>
        </p:txBody>
      </p:sp>
      <p:cxnSp>
        <p:nvCxnSpPr>
          <p:cNvPr id="16" name="رابط كسهم مستقيم 15"/>
          <p:cNvCxnSpPr/>
          <p:nvPr/>
        </p:nvCxnSpPr>
        <p:spPr>
          <a:xfrm>
            <a:off x="12215866" y="0"/>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رابط مستقيم 20"/>
          <p:cNvCxnSpPr/>
          <p:nvPr/>
        </p:nvCxnSpPr>
        <p:spPr>
          <a:xfrm rot="10800000" flipV="1">
            <a:off x="2643174" y="1547068"/>
            <a:ext cx="4322000" cy="24546"/>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6" name="رابط كسهم مستقيم 25"/>
          <p:cNvCxnSpPr/>
          <p:nvPr/>
        </p:nvCxnSpPr>
        <p:spPr>
          <a:xfrm rot="5400000">
            <a:off x="6817352" y="1676542"/>
            <a:ext cx="285752" cy="1588"/>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7" name="رابط كسهم مستقيم 26"/>
          <p:cNvCxnSpPr/>
          <p:nvPr/>
        </p:nvCxnSpPr>
        <p:spPr>
          <a:xfrm rot="5400000">
            <a:off x="2475566" y="1675748"/>
            <a:ext cx="285752" cy="1588"/>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9" name="رابط كسهم مستقيم 28"/>
          <p:cNvCxnSpPr/>
          <p:nvPr/>
        </p:nvCxnSpPr>
        <p:spPr>
          <a:xfrm rot="5400000">
            <a:off x="4432636" y="1304362"/>
            <a:ext cx="428628" cy="1588"/>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31" name="مربع نص 30"/>
          <p:cNvSpPr txBox="1"/>
          <p:nvPr/>
        </p:nvSpPr>
        <p:spPr>
          <a:xfrm>
            <a:off x="4211960" y="1052736"/>
            <a:ext cx="1143262" cy="461665"/>
          </a:xfrm>
          <a:prstGeom prst="rect">
            <a:avLst/>
          </a:prstGeom>
          <a:noFill/>
        </p:spPr>
        <p:txBody>
          <a:bodyPr wrap="none" rtlCol="1">
            <a:spAutoFit/>
          </a:bodyPr>
          <a:lstStyle/>
          <a:p>
            <a:r>
              <a:rPr lang="ar-SA" sz="2400" b="1" dirty="0" smtClean="0">
                <a:solidFill>
                  <a:srgbClr val="002060"/>
                </a:solidFill>
              </a:rPr>
              <a:t>تنقسم إلى</a:t>
            </a:r>
            <a:endParaRPr lang="ar-SA" sz="2400" b="1" dirty="0">
              <a:solidFill>
                <a:srgbClr val="002060"/>
              </a:solidFill>
            </a:endParaRPr>
          </a:p>
        </p:txBody>
      </p:sp>
      <p:sp>
        <p:nvSpPr>
          <p:cNvPr id="32" name="مستطيل مستدير الزوايا 31"/>
          <p:cNvSpPr/>
          <p:nvPr/>
        </p:nvSpPr>
        <p:spPr>
          <a:xfrm>
            <a:off x="7143768" y="3214686"/>
            <a:ext cx="1214446" cy="785818"/>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000" b="1" dirty="0" err="1" smtClean="0">
                <a:solidFill>
                  <a:srgbClr val="7030A0"/>
                </a:solidFill>
              </a:rPr>
              <a:t>المقالية</a:t>
            </a:r>
            <a:endParaRPr lang="ar-SA" b="1" dirty="0">
              <a:solidFill>
                <a:srgbClr val="7030A0"/>
              </a:solidFill>
            </a:endParaRPr>
          </a:p>
        </p:txBody>
      </p:sp>
      <p:sp>
        <p:nvSpPr>
          <p:cNvPr id="33" name="مستطيل مستدير الزوايا 32"/>
          <p:cNvSpPr/>
          <p:nvPr/>
        </p:nvSpPr>
        <p:spPr>
          <a:xfrm>
            <a:off x="1785918" y="3214686"/>
            <a:ext cx="1357322" cy="785818"/>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000" b="1" dirty="0" smtClean="0">
                <a:solidFill>
                  <a:srgbClr val="7030A0"/>
                </a:solidFill>
              </a:rPr>
              <a:t>الموضوعية</a:t>
            </a:r>
            <a:endParaRPr lang="ar-SA" b="1" dirty="0">
              <a:solidFill>
                <a:srgbClr val="7030A0"/>
              </a:solidFill>
            </a:endParaRPr>
          </a:p>
        </p:txBody>
      </p:sp>
      <p:cxnSp>
        <p:nvCxnSpPr>
          <p:cNvPr id="35" name="رابط كسهم مستقيم 34"/>
          <p:cNvCxnSpPr/>
          <p:nvPr/>
        </p:nvCxnSpPr>
        <p:spPr>
          <a:xfrm rot="5400000">
            <a:off x="7541622" y="3027504"/>
            <a:ext cx="285752"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رابط كسهم مستقيم 35"/>
          <p:cNvCxnSpPr/>
          <p:nvPr/>
        </p:nvCxnSpPr>
        <p:spPr>
          <a:xfrm rot="5400000">
            <a:off x="2300180" y="3011720"/>
            <a:ext cx="285752"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7" name="رابط كسهم مستقيم 36"/>
          <p:cNvCxnSpPr/>
          <p:nvPr/>
        </p:nvCxnSpPr>
        <p:spPr>
          <a:xfrm rot="5400000">
            <a:off x="2464579" y="2678901"/>
            <a:ext cx="357190" cy="15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8" name="مربع نص 37"/>
          <p:cNvSpPr txBox="1"/>
          <p:nvPr/>
        </p:nvSpPr>
        <p:spPr>
          <a:xfrm>
            <a:off x="2071670" y="2428868"/>
            <a:ext cx="906018" cy="369332"/>
          </a:xfrm>
          <a:prstGeom prst="rect">
            <a:avLst/>
          </a:prstGeom>
          <a:noFill/>
        </p:spPr>
        <p:txBody>
          <a:bodyPr wrap="none" rtlCol="1">
            <a:spAutoFit/>
          </a:bodyPr>
          <a:lstStyle/>
          <a:p>
            <a:r>
              <a:rPr lang="ar-SA" b="1" dirty="0" smtClean="0">
                <a:solidFill>
                  <a:srgbClr val="002060"/>
                </a:solidFill>
              </a:rPr>
              <a:t>تنقسم إلى</a:t>
            </a:r>
            <a:endParaRPr lang="ar-SA" b="1" dirty="0">
              <a:solidFill>
                <a:srgbClr val="002060"/>
              </a:solidFill>
            </a:endParaRPr>
          </a:p>
        </p:txBody>
      </p:sp>
      <p:cxnSp>
        <p:nvCxnSpPr>
          <p:cNvPr id="47" name="رابط مستقيم 46"/>
          <p:cNvCxnSpPr/>
          <p:nvPr/>
        </p:nvCxnSpPr>
        <p:spPr>
          <a:xfrm rot="10800000">
            <a:off x="2428860" y="2857496"/>
            <a:ext cx="5286412"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49" name="مستطيل مستدير الزوايا 48"/>
          <p:cNvSpPr/>
          <p:nvPr/>
        </p:nvSpPr>
        <p:spPr>
          <a:xfrm>
            <a:off x="7888128" y="4923802"/>
            <a:ext cx="1195912" cy="1357322"/>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2000" b="1" dirty="0" smtClean="0">
                <a:solidFill>
                  <a:srgbClr val="7030A0"/>
                </a:solidFill>
              </a:rPr>
              <a:t>الاختبارات </a:t>
            </a:r>
            <a:r>
              <a:rPr lang="ar-SA" sz="2000" b="1" dirty="0" err="1" smtClean="0">
                <a:solidFill>
                  <a:srgbClr val="7030A0"/>
                </a:solidFill>
              </a:rPr>
              <a:t>المقالية</a:t>
            </a:r>
            <a:r>
              <a:rPr lang="ar-SA" sz="2000" b="1" dirty="0" smtClean="0">
                <a:solidFill>
                  <a:srgbClr val="7030A0"/>
                </a:solidFill>
              </a:rPr>
              <a:t> المفتوحة</a:t>
            </a:r>
            <a:endParaRPr lang="ar-SA" b="1" dirty="0">
              <a:solidFill>
                <a:srgbClr val="7030A0"/>
              </a:solidFill>
            </a:endParaRPr>
          </a:p>
        </p:txBody>
      </p:sp>
      <p:sp>
        <p:nvSpPr>
          <p:cNvPr id="50" name="مستطيل مستدير الزوايا 49"/>
          <p:cNvSpPr/>
          <p:nvPr/>
        </p:nvSpPr>
        <p:spPr>
          <a:xfrm>
            <a:off x="6572264" y="4923802"/>
            <a:ext cx="1143008" cy="1357322"/>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2000" b="1" dirty="0" smtClean="0">
                <a:solidFill>
                  <a:srgbClr val="7030A0"/>
                </a:solidFill>
              </a:rPr>
              <a:t>الاختبارات </a:t>
            </a:r>
            <a:r>
              <a:rPr lang="ar-SA" sz="2000" b="1" dirty="0" err="1" smtClean="0">
                <a:solidFill>
                  <a:srgbClr val="7030A0"/>
                </a:solidFill>
              </a:rPr>
              <a:t>المقالية</a:t>
            </a:r>
            <a:r>
              <a:rPr lang="ar-SA" sz="2000" b="1" dirty="0" smtClean="0">
                <a:solidFill>
                  <a:srgbClr val="7030A0"/>
                </a:solidFill>
              </a:rPr>
              <a:t> المغلقة</a:t>
            </a:r>
            <a:endParaRPr lang="ar-SA" sz="2000" b="1" dirty="0">
              <a:solidFill>
                <a:srgbClr val="7030A0"/>
              </a:solidFill>
            </a:endParaRPr>
          </a:p>
        </p:txBody>
      </p:sp>
      <p:cxnSp>
        <p:nvCxnSpPr>
          <p:cNvPr id="52" name="رابط كسهم مستقيم 51"/>
          <p:cNvCxnSpPr/>
          <p:nvPr/>
        </p:nvCxnSpPr>
        <p:spPr>
          <a:xfrm rot="5400000">
            <a:off x="8254078" y="4780132"/>
            <a:ext cx="285752" cy="1588"/>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53" name="رابط كسهم مستقيم 52"/>
          <p:cNvCxnSpPr/>
          <p:nvPr/>
        </p:nvCxnSpPr>
        <p:spPr>
          <a:xfrm rot="5400000">
            <a:off x="7031666" y="4753664"/>
            <a:ext cx="285752" cy="1588"/>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66" name="رابط مستقيم 65"/>
          <p:cNvCxnSpPr/>
          <p:nvPr/>
        </p:nvCxnSpPr>
        <p:spPr>
          <a:xfrm rot="10800000">
            <a:off x="7185226" y="4611582"/>
            <a:ext cx="1214446" cy="1588"/>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1" name="رابط كسهم مستقيم 70"/>
          <p:cNvCxnSpPr/>
          <p:nvPr/>
        </p:nvCxnSpPr>
        <p:spPr>
          <a:xfrm rot="5400000">
            <a:off x="7430314" y="4285462"/>
            <a:ext cx="571504" cy="1588"/>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73" name="مستطيل مستدير الزوايا 72"/>
          <p:cNvSpPr/>
          <p:nvPr/>
        </p:nvSpPr>
        <p:spPr>
          <a:xfrm>
            <a:off x="5072066" y="4932710"/>
            <a:ext cx="928694" cy="1357322"/>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rtl="0"/>
            <a:r>
              <a:rPr lang="ar-SA" sz="2000" b="1" dirty="0" smtClean="0"/>
              <a:t>الصواب والخطأ</a:t>
            </a:r>
            <a:endParaRPr lang="en-US" sz="2000" b="1" dirty="0"/>
          </a:p>
        </p:txBody>
      </p:sp>
      <p:sp>
        <p:nvSpPr>
          <p:cNvPr id="74" name="مستطيل مستدير الزوايا 73"/>
          <p:cNvSpPr/>
          <p:nvPr/>
        </p:nvSpPr>
        <p:spPr>
          <a:xfrm>
            <a:off x="3428992" y="4932710"/>
            <a:ext cx="928694" cy="1357322"/>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000" b="1" dirty="0" smtClean="0"/>
              <a:t>الاختيار من متعدد</a:t>
            </a:r>
            <a:endParaRPr lang="en-US" sz="2000" b="1" dirty="0"/>
          </a:p>
        </p:txBody>
      </p:sp>
      <p:cxnSp>
        <p:nvCxnSpPr>
          <p:cNvPr id="75" name="رابط كسهم مستقيم 74"/>
          <p:cNvCxnSpPr/>
          <p:nvPr/>
        </p:nvCxnSpPr>
        <p:spPr>
          <a:xfrm rot="5400000">
            <a:off x="5408036" y="4789040"/>
            <a:ext cx="285752" cy="1588"/>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76" name="رابط كسهم مستقيم 75"/>
          <p:cNvCxnSpPr/>
          <p:nvPr/>
        </p:nvCxnSpPr>
        <p:spPr>
          <a:xfrm rot="5400000">
            <a:off x="429390" y="4785528"/>
            <a:ext cx="285752" cy="1588"/>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77" name="رابط مستقيم 76"/>
          <p:cNvCxnSpPr/>
          <p:nvPr/>
        </p:nvCxnSpPr>
        <p:spPr>
          <a:xfrm rot="10800000">
            <a:off x="571474" y="4643446"/>
            <a:ext cx="5000659" cy="1588"/>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8" name="رابط كسهم مستقيم 77"/>
          <p:cNvCxnSpPr/>
          <p:nvPr/>
        </p:nvCxnSpPr>
        <p:spPr>
          <a:xfrm rot="5400000">
            <a:off x="2143902" y="4285462"/>
            <a:ext cx="571504" cy="1588"/>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79" name="مستطيل مستدير الزوايا 78"/>
          <p:cNvSpPr/>
          <p:nvPr/>
        </p:nvSpPr>
        <p:spPr>
          <a:xfrm>
            <a:off x="1714480" y="4929198"/>
            <a:ext cx="1055638" cy="1357322"/>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000" b="1" dirty="0"/>
              <a:t>المزاوجة</a:t>
            </a:r>
            <a:endParaRPr lang="en-US" sz="2000" b="1" dirty="0"/>
          </a:p>
          <a:p>
            <a:pPr algn="ctr"/>
            <a:r>
              <a:rPr lang="ar-SA" sz="2000" b="1" dirty="0"/>
              <a:t>(المقابلة)</a:t>
            </a:r>
            <a:endParaRPr lang="en-US" sz="2000" b="1" dirty="0"/>
          </a:p>
        </p:txBody>
      </p:sp>
      <p:sp>
        <p:nvSpPr>
          <p:cNvPr id="81" name="مستطيل مستدير الزوايا 80"/>
          <p:cNvSpPr/>
          <p:nvPr/>
        </p:nvSpPr>
        <p:spPr>
          <a:xfrm>
            <a:off x="124342" y="4944188"/>
            <a:ext cx="928694" cy="1357322"/>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000" b="1" dirty="0"/>
              <a:t>التكملة</a:t>
            </a:r>
            <a:endParaRPr lang="en-US" sz="2000" b="1" dirty="0"/>
          </a:p>
        </p:txBody>
      </p:sp>
      <p:cxnSp>
        <p:nvCxnSpPr>
          <p:cNvPr id="87" name="رابط كسهم مستقيم 86"/>
          <p:cNvCxnSpPr/>
          <p:nvPr/>
        </p:nvCxnSpPr>
        <p:spPr>
          <a:xfrm rot="5400000">
            <a:off x="3775498" y="4785528"/>
            <a:ext cx="285752" cy="1588"/>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88" name="رابط كسهم مستقيم 87"/>
          <p:cNvCxnSpPr/>
          <p:nvPr/>
        </p:nvCxnSpPr>
        <p:spPr>
          <a:xfrm rot="5400000">
            <a:off x="2132424" y="4785528"/>
            <a:ext cx="285752" cy="1588"/>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anim calcmode="lin" valueType="num">
                                      <p:cBhvr>
                                        <p:cTn id="8" dur="2000" fill="hold"/>
                                        <p:tgtEl>
                                          <p:spTgt spid="5">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5">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7" presetClass="entr" presetSubtype="4" fill="hold"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 calcmode="lin" valueType="num">
                                      <p:cBhvr additive="base">
                                        <p:cTn id="15" dur="50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6" dur="50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7" presetClass="entr" presetSubtype="4"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0" fill="hold"/>
                                        <p:tgtEl>
                                          <p:spTgt spid="13"/>
                                        </p:tgtEl>
                                        <p:attrNameLst>
                                          <p:attrName>ppt_x</p:attrName>
                                        </p:attrNameLst>
                                      </p:cBhvr>
                                      <p:tavLst>
                                        <p:tav tm="0">
                                          <p:val>
                                            <p:strVal val="#ppt_x"/>
                                          </p:val>
                                        </p:tav>
                                        <p:tav tm="100000">
                                          <p:val>
                                            <p:strVal val="#ppt_x"/>
                                          </p:val>
                                        </p:tav>
                                      </p:tavLst>
                                    </p:anim>
                                    <p:anim calcmode="lin" valueType="num">
                                      <p:cBhvr additive="base">
                                        <p:cTn id="22" dur="5000" fill="hold"/>
                                        <p:tgtEl>
                                          <p:spTgt spid="13"/>
                                        </p:tgtEl>
                                        <p:attrNameLst>
                                          <p:attrName>ppt_y</p:attrName>
                                        </p:attrNameLst>
                                      </p:cBhvr>
                                      <p:tavLst>
                                        <p:tav tm="0">
                                          <p:val>
                                            <p:strVal val="1+#ppt_h/2"/>
                                          </p:val>
                                        </p:tav>
                                        <p:tav tm="100000">
                                          <p:val>
                                            <p:strVal val="#ppt_y"/>
                                          </p:val>
                                        </p:tav>
                                      </p:tavLst>
                                    </p:anim>
                                  </p:childTnLst>
                                </p:cTn>
                              </p:par>
                              <p:par>
                                <p:cTn id="23" presetID="7" presetClass="entr" presetSubtype="4"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0" fill="hold"/>
                                        <p:tgtEl>
                                          <p:spTgt spid="14"/>
                                        </p:tgtEl>
                                        <p:attrNameLst>
                                          <p:attrName>ppt_x</p:attrName>
                                        </p:attrNameLst>
                                      </p:cBhvr>
                                      <p:tavLst>
                                        <p:tav tm="0">
                                          <p:val>
                                            <p:strVal val="#ppt_x"/>
                                          </p:val>
                                        </p:tav>
                                        <p:tav tm="100000">
                                          <p:val>
                                            <p:strVal val="#ppt_x"/>
                                          </p:val>
                                        </p:tav>
                                      </p:tavLst>
                                    </p:anim>
                                    <p:anim calcmode="lin" valueType="num">
                                      <p:cBhvr additive="base">
                                        <p:cTn id="26" dur="5000" fill="hold"/>
                                        <p:tgtEl>
                                          <p:spTgt spid="14"/>
                                        </p:tgtEl>
                                        <p:attrNameLst>
                                          <p:attrName>ppt_y</p:attrName>
                                        </p:attrNameLst>
                                      </p:cBhvr>
                                      <p:tavLst>
                                        <p:tav tm="0">
                                          <p:val>
                                            <p:strVal val="1+#ppt_h/2"/>
                                          </p:val>
                                        </p:tav>
                                        <p:tav tm="100000">
                                          <p:val>
                                            <p:strVal val="#ppt_y"/>
                                          </p:val>
                                        </p:tav>
                                      </p:tavLst>
                                    </p:anim>
                                  </p:childTnLst>
                                </p:cTn>
                              </p:par>
                              <p:par>
                                <p:cTn id="27" presetID="7" presetClass="entr" presetSubtype="4"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0" fill="hold"/>
                                        <p:tgtEl>
                                          <p:spTgt spid="21"/>
                                        </p:tgtEl>
                                        <p:attrNameLst>
                                          <p:attrName>ppt_x</p:attrName>
                                        </p:attrNameLst>
                                      </p:cBhvr>
                                      <p:tavLst>
                                        <p:tav tm="0">
                                          <p:val>
                                            <p:strVal val="#ppt_x"/>
                                          </p:val>
                                        </p:tav>
                                        <p:tav tm="100000">
                                          <p:val>
                                            <p:strVal val="#ppt_x"/>
                                          </p:val>
                                        </p:tav>
                                      </p:tavLst>
                                    </p:anim>
                                    <p:anim calcmode="lin" valueType="num">
                                      <p:cBhvr additive="base">
                                        <p:cTn id="30" dur="5000" fill="hold"/>
                                        <p:tgtEl>
                                          <p:spTgt spid="21"/>
                                        </p:tgtEl>
                                        <p:attrNameLst>
                                          <p:attrName>ppt_y</p:attrName>
                                        </p:attrNameLst>
                                      </p:cBhvr>
                                      <p:tavLst>
                                        <p:tav tm="0">
                                          <p:val>
                                            <p:strVal val="1+#ppt_h/2"/>
                                          </p:val>
                                        </p:tav>
                                        <p:tav tm="100000">
                                          <p:val>
                                            <p:strVal val="#ppt_y"/>
                                          </p:val>
                                        </p:tav>
                                      </p:tavLst>
                                    </p:anim>
                                  </p:childTnLst>
                                </p:cTn>
                              </p:par>
                              <p:par>
                                <p:cTn id="31" presetID="7" presetClass="entr" presetSubtype="4" fill="hold" nodeType="with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0" fill="hold"/>
                                        <p:tgtEl>
                                          <p:spTgt spid="26"/>
                                        </p:tgtEl>
                                        <p:attrNameLst>
                                          <p:attrName>ppt_x</p:attrName>
                                        </p:attrNameLst>
                                      </p:cBhvr>
                                      <p:tavLst>
                                        <p:tav tm="0">
                                          <p:val>
                                            <p:strVal val="#ppt_x"/>
                                          </p:val>
                                        </p:tav>
                                        <p:tav tm="100000">
                                          <p:val>
                                            <p:strVal val="#ppt_x"/>
                                          </p:val>
                                        </p:tav>
                                      </p:tavLst>
                                    </p:anim>
                                    <p:anim calcmode="lin" valueType="num">
                                      <p:cBhvr additive="base">
                                        <p:cTn id="34" dur="5000" fill="hold"/>
                                        <p:tgtEl>
                                          <p:spTgt spid="26"/>
                                        </p:tgtEl>
                                        <p:attrNameLst>
                                          <p:attrName>ppt_y</p:attrName>
                                        </p:attrNameLst>
                                      </p:cBhvr>
                                      <p:tavLst>
                                        <p:tav tm="0">
                                          <p:val>
                                            <p:strVal val="1+#ppt_h/2"/>
                                          </p:val>
                                        </p:tav>
                                        <p:tav tm="100000">
                                          <p:val>
                                            <p:strVal val="#ppt_y"/>
                                          </p:val>
                                        </p:tav>
                                      </p:tavLst>
                                    </p:anim>
                                  </p:childTnLst>
                                </p:cTn>
                              </p:par>
                              <p:par>
                                <p:cTn id="35" presetID="7" presetClass="entr" presetSubtype="4"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0" fill="hold"/>
                                        <p:tgtEl>
                                          <p:spTgt spid="27"/>
                                        </p:tgtEl>
                                        <p:attrNameLst>
                                          <p:attrName>ppt_x</p:attrName>
                                        </p:attrNameLst>
                                      </p:cBhvr>
                                      <p:tavLst>
                                        <p:tav tm="0">
                                          <p:val>
                                            <p:strVal val="#ppt_x"/>
                                          </p:val>
                                        </p:tav>
                                        <p:tav tm="100000">
                                          <p:val>
                                            <p:strVal val="#ppt_x"/>
                                          </p:val>
                                        </p:tav>
                                      </p:tavLst>
                                    </p:anim>
                                    <p:anim calcmode="lin" valueType="num">
                                      <p:cBhvr additive="base">
                                        <p:cTn id="38" dur="5000" fill="hold"/>
                                        <p:tgtEl>
                                          <p:spTgt spid="27"/>
                                        </p:tgtEl>
                                        <p:attrNameLst>
                                          <p:attrName>ppt_y</p:attrName>
                                        </p:attrNameLst>
                                      </p:cBhvr>
                                      <p:tavLst>
                                        <p:tav tm="0">
                                          <p:val>
                                            <p:strVal val="1+#ppt_h/2"/>
                                          </p:val>
                                        </p:tav>
                                        <p:tav tm="100000">
                                          <p:val>
                                            <p:strVal val="#ppt_y"/>
                                          </p:val>
                                        </p:tav>
                                      </p:tavLst>
                                    </p:anim>
                                  </p:childTnLst>
                                </p:cTn>
                              </p:par>
                              <p:par>
                                <p:cTn id="39" presetID="7" presetClass="entr" presetSubtype="4" fill="hold" nodeType="with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5000" fill="hold"/>
                                        <p:tgtEl>
                                          <p:spTgt spid="29"/>
                                        </p:tgtEl>
                                        <p:attrNameLst>
                                          <p:attrName>ppt_x</p:attrName>
                                        </p:attrNameLst>
                                      </p:cBhvr>
                                      <p:tavLst>
                                        <p:tav tm="0">
                                          <p:val>
                                            <p:strVal val="#ppt_x"/>
                                          </p:val>
                                        </p:tav>
                                        <p:tav tm="100000">
                                          <p:val>
                                            <p:strVal val="#ppt_x"/>
                                          </p:val>
                                        </p:tav>
                                      </p:tavLst>
                                    </p:anim>
                                    <p:anim calcmode="lin" valueType="num">
                                      <p:cBhvr additive="base">
                                        <p:cTn id="42" dur="5000" fill="hold"/>
                                        <p:tgtEl>
                                          <p:spTgt spid="29"/>
                                        </p:tgtEl>
                                        <p:attrNameLst>
                                          <p:attrName>ppt_y</p:attrName>
                                        </p:attrNameLst>
                                      </p:cBhvr>
                                      <p:tavLst>
                                        <p:tav tm="0">
                                          <p:val>
                                            <p:strVal val="1+#ppt_h/2"/>
                                          </p:val>
                                        </p:tav>
                                        <p:tav tm="100000">
                                          <p:val>
                                            <p:strVal val="#ppt_y"/>
                                          </p:val>
                                        </p:tav>
                                      </p:tavLst>
                                    </p:anim>
                                  </p:childTnLst>
                                </p:cTn>
                              </p:par>
                              <p:par>
                                <p:cTn id="43" presetID="7" presetClass="entr" presetSubtype="4" fill="hold" grpId="0"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0" fill="hold"/>
                                        <p:tgtEl>
                                          <p:spTgt spid="31"/>
                                        </p:tgtEl>
                                        <p:attrNameLst>
                                          <p:attrName>ppt_x</p:attrName>
                                        </p:attrNameLst>
                                      </p:cBhvr>
                                      <p:tavLst>
                                        <p:tav tm="0">
                                          <p:val>
                                            <p:strVal val="#ppt_x"/>
                                          </p:val>
                                        </p:tav>
                                        <p:tav tm="100000">
                                          <p:val>
                                            <p:strVal val="#ppt_x"/>
                                          </p:val>
                                        </p:tav>
                                      </p:tavLst>
                                    </p:anim>
                                    <p:anim calcmode="lin" valueType="num">
                                      <p:cBhvr additive="base">
                                        <p:cTn id="46" dur="50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37" presetClass="entr" presetSubtype="0" fill="hold" grpId="0" nodeType="click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1000"/>
                                        <p:tgtEl>
                                          <p:spTgt spid="38"/>
                                        </p:tgtEl>
                                      </p:cBhvr>
                                    </p:animEffect>
                                    <p:anim calcmode="lin" valueType="num">
                                      <p:cBhvr>
                                        <p:cTn id="52" dur="1000" fill="hold"/>
                                        <p:tgtEl>
                                          <p:spTgt spid="38"/>
                                        </p:tgtEl>
                                        <p:attrNameLst>
                                          <p:attrName>ppt_x</p:attrName>
                                        </p:attrNameLst>
                                      </p:cBhvr>
                                      <p:tavLst>
                                        <p:tav tm="0">
                                          <p:val>
                                            <p:strVal val="#ppt_x"/>
                                          </p:val>
                                        </p:tav>
                                        <p:tav tm="100000">
                                          <p:val>
                                            <p:strVal val="#ppt_x"/>
                                          </p:val>
                                        </p:tav>
                                      </p:tavLst>
                                    </p:anim>
                                    <p:anim calcmode="lin" valueType="num">
                                      <p:cBhvr>
                                        <p:cTn id="53" dur="900" decel="100000" fill="hold"/>
                                        <p:tgtEl>
                                          <p:spTgt spid="38"/>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fade">
                                      <p:cBhvr>
                                        <p:cTn id="57" dur="1000"/>
                                        <p:tgtEl>
                                          <p:spTgt spid="47"/>
                                        </p:tgtEl>
                                      </p:cBhvr>
                                    </p:animEffect>
                                    <p:anim calcmode="lin" valueType="num">
                                      <p:cBhvr>
                                        <p:cTn id="58" dur="1000" fill="hold"/>
                                        <p:tgtEl>
                                          <p:spTgt spid="47"/>
                                        </p:tgtEl>
                                        <p:attrNameLst>
                                          <p:attrName>ppt_x</p:attrName>
                                        </p:attrNameLst>
                                      </p:cBhvr>
                                      <p:tavLst>
                                        <p:tav tm="0">
                                          <p:val>
                                            <p:strVal val="#ppt_x"/>
                                          </p:val>
                                        </p:tav>
                                        <p:tav tm="100000">
                                          <p:val>
                                            <p:strVal val="#ppt_x"/>
                                          </p:val>
                                        </p:tav>
                                      </p:tavLst>
                                    </p:anim>
                                    <p:anim calcmode="lin" valueType="num">
                                      <p:cBhvr>
                                        <p:cTn id="59" dur="900" decel="100000" fill="hold"/>
                                        <p:tgtEl>
                                          <p:spTgt spid="47"/>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1000"/>
                                        <p:tgtEl>
                                          <p:spTgt spid="32"/>
                                        </p:tgtEl>
                                      </p:cBhvr>
                                    </p:animEffect>
                                    <p:anim calcmode="lin" valueType="num">
                                      <p:cBhvr>
                                        <p:cTn id="64" dur="1000" fill="hold"/>
                                        <p:tgtEl>
                                          <p:spTgt spid="32"/>
                                        </p:tgtEl>
                                        <p:attrNameLst>
                                          <p:attrName>ppt_x</p:attrName>
                                        </p:attrNameLst>
                                      </p:cBhvr>
                                      <p:tavLst>
                                        <p:tav tm="0">
                                          <p:val>
                                            <p:strVal val="#ppt_x"/>
                                          </p:val>
                                        </p:tav>
                                        <p:tav tm="100000">
                                          <p:val>
                                            <p:strVal val="#ppt_x"/>
                                          </p:val>
                                        </p:tav>
                                      </p:tavLst>
                                    </p:anim>
                                    <p:anim calcmode="lin" valueType="num">
                                      <p:cBhvr>
                                        <p:cTn id="65" dur="900" decel="100000" fill="hold"/>
                                        <p:tgtEl>
                                          <p:spTgt spid="32"/>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2"/>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3"/>
                                        </p:tgtEl>
                                        <p:attrNameLst>
                                          <p:attrName>style.visibility</p:attrName>
                                        </p:attrNameLst>
                                      </p:cBhvr>
                                      <p:to>
                                        <p:strVal val="visible"/>
                                      </p:to>
                                    </p:set>
                                    <p:animEffect transition="in" filter="fade">
                                      <p:cBhvr>
                                        <p:cTn id="69" dur="1000"/>
                                        <p:tgtEl>
                                          <p:spTgt spid="33"/>
                                        </p:tgtEl>
                                      </p:cBhvr>
                                    </p:animEffect>
                                    <p:anim calcmode="lin" valueType="num">
                                      <p:cBhvr>
                                        <p:cTn id="70" dur="1000" fill="hold"/>
                                        <p:tgtEl>
                                          <p:spTgt spid="33"/>
                                        </p:tgtEl>
                                        <p:attrNameLst>
                                          <p:attrName>ppt_x</p:attrName>
                                        </p:attrNameLst>
                                      </p:cBhvr>
                                      <p:tavLst>
                                        <p:tav tm="0">
                                          <p:val>
                                            <p:strVal val="#ppt_x"/>
                                          </p:val>
                                        </p:tav>
                                        <p:tav tm="100000">
                                          <p:val>
                                            <p:strVal val="#ppt_x"/>
                                          </p:val>
                                        </p:tav>
                                      </p:tavLst>
                                    </p:anim>
                                    <p:anim calcmode="lin" valueType="num">
                                      <p:cBhvr>
                                        <p:cTn id="71" dur="900" decel="100000" fill="hold"/>
                                        <p:tgtEl>
                                          <p:spTgt spid="33"/>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3"/>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78"/>
                                        </p:tgtEl>
                                        <p:attrNameLst>
                                          <p:attrName>style.visibility</p:attrName>
                                        </p:attrNameLst>
                                      </p:cBhvr>
                                      <p:to>
                                        <p:strVal val="visible"/>
                                      </p:to>
                                    </p:set>
                                    <p:animEffect transition="in" filter="fade">
                                      <p:cBhvr>
                                        <p:cTn id="75" dur="1000"/>
                                        <p:tgtEl>
                                          <p:spTgt spid="78"/>
                                        </p:tgtEl>
                                      </p:cBhvr>
                                    </p:animEffect>
                                    <p:anim calcmode="lin" valueType="num">
                                      <p:cBhvr>
                                        <p:cTn id="76" dur="1000" fill="hold"/>
                                        <p:tgtEl>
                                          <p:spTgt spid="78"/>
                                        </p:tgtEl>
                                        <p:attrNameLst>
                                          <p:attrName>ppt_x</p:attrName>
                                        </p:attrNameLst>
                                      </p:cBhvr>
                                      <p:tavLst>
                                        <p:tav tm="0">
                                          <p:val>
                                            <p:strVal val="#ppt_x"/>
                                          </p:val>
                                        </p:tav>
                                        <p:tav tm="100000">
                                          <p:val>
                                            <p:strVal val="#ppt_x"/>
                                          </p:val>
                                        </p:tav>
                                      </p:tavLst>
                                    </p:anim>
                                    <p:anim calcmode="lin" valueType="num">
                                      <p:cBhvr>
                                        <p:cTn id="77" dur="900" decel="100000" fill="hold"/>
                                        <p:tgtEl>
                                          <p:spTgt spid="78"/>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78"/>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1000"/>
                                        <p:tgtEl>
                                          <p:spTgt spid="71"/>
                                        </p:tgtEl>
                                      </p:cBhvr>
                                    </p:animEffect>
                                    <p:anim calcmode="lin" valueType="num">
                                      <p:cBhvr>
                                        <p:cTn id="82" dur="1000" fill="hold"/>
                                        <p:tgtEl>
                                          <p:spTgt spid="71"/>
                                        </p:tgtEl>
                                        <p:attrNameLst>
                                          <p:attrName>ppt_x</p:attrName>
                                        </p:attrNameLst>
                                      </p:cBhvr>
                                      <p:tavLst>
                                        <p:tav tm="0">
                                          <p:val>
                                            <p:strVal val="#ppt_x"/>
                                          </p:val>
                                        </p:tav>
                                        <p:tav tm="100000">
                                          <p:val>
                                            <p:strVal val="#ppt_x"/>
                                          </p:val>
                                        </p:tav>
                                      </p:tavLst>
                                    </p:anim>
                                    <p:anim calcmode="lin" valueType="num">
                                      <p:cBhvr>
                                        <p:cTn id="83" dur="900" decel="100000" fill="hold"/>
                                        <p:tgtEl>
                                          <p:spTgt spid="71"/>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71"/>
                                        </p:tgtEl>
                                        <p:attrNameLst>
                                          <p:attrName>ppt_y</p:attrName>
                                        </p:attrNameLst>
                                      </p:cBhvr>
                                      <p:tavLst>
                                        <p:tav tm="0">
                                          <p:val>
                                            <p:strVal val="#ppt_y-.03"/>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47" presetClass="entr" presetSubtype="0" fill="hold" nodeType="clickEffect">
                                  <p:stCondLst>
                                    <p:cond delay="0"/>
                                  </p:stCondLst>
                                  <p:childTnLst>
                                    <p:set>
                                      <p:cBhvr>
                                        <p:cTn id="88" dur="1" fill="hold">
                                          <p:stCondLst>
                                            <p:cond delay="0"/>
                                          </p:stCondLst>
                                        </p:cTn>
                                        <p:tgtEl>
                                          <p:spTgt spid="66"/>
                                        </p:tgtEl>
                                        <p:attrNameLst>
                                          <p:attrName>style.visibility</p:attrName>
                                        </p:attrNameLst>
                                      </p:cBhvr>
                                      <p:to>
                                        <p:strVal val="visible"/>
                                      </p:to>
                                    </p:set>
                                    <p:animEffect transition="in" filter="fade">
                                      <p:cBhvr>
                                        <p:cTn id="89" dur="1000"/>
                                        <p:tgtEl>
                                          <p:spTgt spid="66"/>
                                        </p:tgtEl>
                                      </p:cBhvr>
                                    </p:animEffect>
                                    <p:anim calcmode="lin" valueType="num">
                                      <p:cBhvr>
                                        <p:cTn id="90" dur="1000" fill="hold"/>
                                        <p:tgtEl>
                                          <p:spTgt spid="66"/>
                                        </p:tgtEl>
                                        <p:attrNameLst>
                                          <p:attrName>ppt_x</p:attrName>
                                        </p:attrNameLst>
                                      </p:cBhvr>
                                      <p:tavLst>
                                        <p:tav tm="0">
                                          <p:val>
                                            <p:strVal val="#ppt_x"/>
                                          </p:val>
                                        </p:tav>
                                        <p:tav tm="100000">
                                          <p:val>
                                            <p:strVal val="#ppt_x"/>
                                          </p:val>
                                        </p:tav>
                                      </p:tavLst>
                                    </p:anim>
                                    <p:anim calcmode="lin" valueType="num">
                                      <p:cBhvr>
                                        <p:cTn id="91" dur="1000" fill="hold"/>
                                        <p:tgtEl>
                                          <p:spTgt spid="66"/>
                                        </p:tgtEl>
                                        <p:attrNameLst>
                                          <p:attrName>ppt_y</p:attrName>
                                        </p:attrNameLst>
                                      </p:cBhvr>
                                      <p:tavLst>
                                        <p:tav tm="0">
                                          <p:val>
                                            <p:strVal val="#ppt_y-.1"/>
                                          </p:val>
                                        </p:tav>
                                        <p:tav tm="100000">
                                          <p:val>
                                            <p:strVal val="#ppt_y"/>
                                          </p:val>
                                        </p:tav>
                                      </p:tavLst>
                                    </p:anim>
                                  </p:childTnLst>
                                </p:cTn>
                              </p:par>
                              <p:par>
                                <p:cTn id="92" presetID="47" presetClass="entr" presetSubtype="0" fill="hold" nodeType="withEffect">
                                  <p:stCondLst>
                                    <p:cond delay="0"/>
                                  </p:stCondLst>
                                  <p:childTnLst>
                                    <p:set>
                                      <p:cBhvr>
                                        <p:cTn id="93" dur="1" fill="hold">
                                          <p:stCondLst>
                                            <p:cond delay="0"/>
                                          </p:stCondLst>
                                        </p:cTn>
                                        <p:tgtEl>
                                          <p:spTgt spid="52"/>
                                        </p:tgtEl>
                                        <p:attrNameLst>
                                          <p:attrName>style.visibility</p:attrName>
                                        </p:attrNameLst>
                                      </p:cBhvr>
                                      <p:to>
                                        <p:strVal val="visible"/>
                                      </p:to>
                                    </p:set>
                                    <p:animEffect transition="in" filter="fade">
                                      <p:cBhvr>
                                        <p:cTn id="94" dur="1000"/>
                                        <p:tgtEl>
                                          <p:spTgt spid="52"/>
                                        </p:tgtEl>
                                      </p:cBhvr>
                                    </p:animEffect>
                                    <p:anim calcmode="lin" valueType="num">
                                      <p:cBhvr>
                                        <p:cTn id="95" dur="1000" fill="hold"/>
                                        <p:tgtEl>
                                          <p:spTgt spid="52"/>
                                        </p:tgtEl>
                                        <p:attrNameLst>
                                          <p:attrName>ppt_x</p:attrName>
                                        </p:attrNameLst>
                                      </p:cBhvr>
                                      <p:tavLst>
                                        <p:tav tm="0">
                                          <p:val>
                                            <p:strVal val="#ppt_x"/>
                                          </p:val>
                                        </p:tav>
                                        <p:tav tm="100000">
                                          <p:val>
                                            <p:strVal val="#ppt_x"/>
                                          </p:val>
                                        </p:tav>
                                      </p:tavLst>
                                    </p:anim>
                                    <p:anim calcmode="lin" valueType="num">
                                      <p:cBhvr>
                                        <p:cTn id="96" dur="1000" fill="hold"/>
                                        <p:tgtEl>
                                          <p:spTgt spid="52"/>
                                        </p:tgtEl>
                                        <p:attrNameLst>
                                          <p:attrName>ppt_y</p:attrName>
                                        </p:attrNameLst>
                                      </p:cBhvr>
                                      <p:tavLst>
                                        <p:tav tm="0">
                                          <p:val>
                                            <p:strVal val="#ppt_y-.1"/>
                                          </p:val>
                                        </p:tav>
                                        <p:tav tm="100000">
                                          <p:val>
                                            <p:strVal val="#ppt_y"/>
                                          </p:val>
                                        </p:tav>
                                      </p:tavLst>
                                    </p:anim>
                                  </p:childTnLst>
                                </p:cTn>
                              </p:par>
                              <p:par>
                                <p:cTn id="97" presetID="47" presetClass="entr" presetSubtype="0" fill="hold" nodeType="withEffect">
                                  <p:stCondLst>
                                    <p:cond delay="0"/>
                                  </p:stCondLst>
                                  <p:childTnLst>
                                    <p:set>
                                      <p:cBhvr>
                                        <p:cTn id="98" dur="1" fill="hold">
                                          <p:stCondLst>
                                            <p:cond delay="0"/>
                                          </p:stCondLst>
                                        </p:cTn>
                                        <p:tgtEl>
                                          <p:spTgt spid="53"/>
                                        </p:tgtEl>
                                        <p:attrNameLst>
                                          <p:attrName>style.visibility</p:attrName>
                                        </p:attrNameLst>
                                      </p:cBhvr>
                                      <p:to>
                                        <p:strVal val="visible"/>
                                      </p:to>
                                    </p:set>
                                    <p:animEffect transition="in" filter="fade">
                                      <p:cBhvr>
                                        <p:cTn id="99" dur="1000"/>
                                        <p:tgtEl>
                                          <p:spTgt spid="53"/>
                                        </p:tgtEl>
                                      </p:cBhvr>
                                    </p:animEffect>
                                    <p:anim calcmode="lin" valueType="num">
                                      <p:cBhvr>
                                        <p:cTn id="100" dur="1000" fill="hold"/>
                                        <p:tgtEl>
                                          <p:spTgt spid="53"/>
                                        </p:tgtEl>
                                        <p:attrNameLst>
                                          <p:attrName>ppt_x</p:attrName>
                                        </p:attrNameLst>
                                      </p:cBhvr>
                                      <p:tavLst>
                                        <p:tav tm="0">
                                          <p:val>
                                            <p:strVal val="#ppt_x"/>
                                          </p:val>
                                        </p:tav>
                                        <p:tav tm="100000">
                                          <p:val>
                                            <p:strVal val="#ppt_x"/>
                                          </p:val>
                                        </p:tav>
                                      </p:tavLst>
                                    </p:anim>
                                    <p:anim calcmode="lin" valueType="num">
                                      <p:cBhvr>
                                        <p:cTn id="101" dur="1000" fill="hold"/>
                                        <p:tgtEl>
                                          <p:spTgt spid="53"/>
                                        </p:tgtEl>
                                        <p:attrNameLst>
                                          <p:attrName>ppt_y</p:attrName>
                                        </p:attrNameLst>
                                      </p:cBhvr>
                                      <p:tavLst>
                                        <p:tav tm="0">
                                          <p:val>
                                            <p:strVal val="#ppt_y-.1"/>
                                          </p:val>
                                        </p:tav>
                                        <p:tav tm="100000">
                                          <p:val>
                                            <p:strVal val="#ppt_y"/>
                                          </p:val>
                                        </p:tav>
                                      </p:tavLst>
                                    </p:anim>
                                  </p:childTnLst>
                                </p:cTn>
                              </p:par>
                              <p:par>
                                <p:cTn id="102" presetID="47" presetClass="entr" presetSubtype="0" fill="hold" grpId="0" nodeType="withEffect">
                                  <p:stCondLst>
                                    <p:cond delay="0"/>
                                  </p:stCondLst>
                                  <p:childTnLst>
                                    <p:set>
                                      <p:cBhvr>
                                        <p:cTn id="103" dur="1" fill="hold">
                                          <p:stCondLst>
                                            <p:cond delay="0"/>
                                          </p:stCondLst>
                                        </p:cTn>
                                        <p:tgtEl>
                                          <p:spTgt spid="50"/>
                                        </p:tgtEl>
                                        <p:attrNameLst>
                                          <p:attrName>style.visibility</p:attrName>
                                        </p:attrNameLst>
                                      </p:cBhvr>
                                      <p:to>
                                        <p:strVal val="visible"/>
                                      </p:to>
                                    </p:set>
                                    <p:animEffect transition="in" filter="fade">
                                      <p:cBhvr>
                                        <p:cTn id="104" dur="1000"/>
                                        <p:tgtEl>
                                          <p:spTgt spid="50"/>
                                        </p:tgtEl>
                                      </p:cBhvr>
                                    </p:animEffect>
                                    <p:anim calcmode="lin" valueType="num">
                                      <p:cBhvr>
                                        <p:cTn id="105" dur="1000" fill="hold"/>
                                        <p:tgtEl>
                                          <p:spTgt spid="50"/>
                                        </p:tgtEl>
                                        <p:attrNameLst>
                                          <p:attrName>ppt_x</p:attrName>
                                        </p:attrNameLst>
                                      </p:cBhvr>
                                      <p:tavLst>
                                        <p:tav tm="0">
                                          <p:val>
                                            <p:strVal val="#ppt_x"/>
                                          </p:val>
                                        </p:tav>
                                        <p:tav tm="100000">
                                          <p:val>
                                            <p:strVal val="#ppt_x"/>
                                          </p:val>
                                        </p:tav>
                                      </p:tavLst>
                                    </p:anim>
                                    <p:anim calcmode="lin" valueType="num">
                                      <p:cBhvr>
                                        <p:cTn id="106" dur="1000" fill="hold"/>
                                        <p:tgtEl>
                                          <p:spTgt spid="50"/>
                                        </p:tgtEl>
                                        <p:attrNameLst>
                                          <p:attrName>ppt_y</p:attrName>
                                        </p:attrNameLst>
                                      </p:cBhvr>
                                      <p:tavLst>
                                        <p:tav tm="0">
                                          <p:val>
                                            <p:strVal val="#ppt_y-.1"/>
                                          </p:val>
                                        </p:tav>
                                        <p:tav tm="100000">
                                          <p:val>
                                            <p:strVal val="#ppt_y"/>
                                          </p:val>
                                        </p:tav>
                                      </p:tavLst>
                                    </p:anim>
                                  </p:childTnLst>
                                </p:cTn>
                              </p:par>
                              <p:par>
                                <p:cTn id="107" presetID="47" presetClass="entr" presetSubtype="0" fill="hold" grpId="0" nodeType="withEffect">
                                  <p:stCondLst>
                                    <p:cond delay="0"/>
                                  </p:stCondLst>
                                  <p:childTnLst>
                                    <p:set>
                                      <p:cBhvr>
                                        <p:cTn id="108" dur="1" fill="hold">
                                          <p:stCondLst>
                                            <p:cond delay="0"/>
                                          </p:stCondLst>
                                        </p:cTn>
                                        <p:tgtEl>
                                          <p:spTgt spid="49"/>
                                        </p:tgtEl>
                                        <p:attrNameLst>
                                          <p:attrName>style.visibility</p:attrName>
                                        </p:attrNameLst>
                                      </p:cBhvr>
                                      <p:to>
                                        <p:strVal val="visible"/>
                                      </p:to>
                                    </p:set>
                                    <p:animEffect transition="in" filter="fade">
                                      <p:cBhvr>
                                        <p:cTn id="109" dur="1000"/>
                                        <p:tgtEl>
                                          <p:spTgt spid="49"/>
                                        </p:tgtEl>
                                      </p:cBhvr>
                                    </p:animEffect>
                                    <p:anim calcmode="lin" valueType="num">
                                      <p:cBhvr>
                                        <p:cTn id="110" dur="1000" fill="hold"/>
                                        <p:tgtEl>
                                          <p:spTgt spid="49"/>
                                        </p:tgtEl>
                                        <p:attrNameLst>
                                          <p:attrName>ppt_x</p:attrName>
                                        </p:attrNameLst>
                                      </p:cBhvr>
                                      <p:tavLst>
                                        <p:tav tm="0">
                                          <p:val>
                                            <p:strVal val="#ppt_x"/>
                                          </p:val>
                                        </p:tav>
                                        <p:tav tm="100000">
                                          <p:val>
                                            <p:strVal val="#ppt_x"/>
                                          </p:val>
                                        </p:tav>
                                      </p:tavLst>
                                    </p:anim>
                                    <p:anim calcmode="lin" valueType="num">
                                      <p:cBhvr>
                                        <p:cTn id="111"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112" fill="hold">
                      <p:stCondLst>
                        <p:cond delay="indefinite"/>
                      </p:stCondLst>
                      <p:childTnLst>
                        <p:par>
                          <p:cTn id="113" fill="hold">
                            <p:stCondLst>
                              <p:cond delay="0"/>
                            </p:stCondLst>
                            <p:childTnLst>
                              <p:par>
                                <p:cTn id="114" presetID="35" presetClass="entr" presetSubtype="0" fill="hold" nodeType="clickEffect">
                                  <p:stCondLst>
                                    <p:cond delay="0"/>
                                  </p:stCondLst>
                                  <p:childTnLst>
                                    <p:set>
                                      <p:cBhvr>
                                        <p:cTn id="115" dur="1" fill="hold">
                                          <p:stCondLst>
                                            <p:cond delay="0"/>
                                          </p:stCondLst>
                                        </p:cTn>
                                        <p:tgtEl>
                                          <p:spTgt spid="76"/>
                                        </p:tgtEl>
                                        <p:attrNameLst>
                                          <p:attrName>style.visibility</p:attrName>
                                        </p:attrNameLst>
                                      </p:cBhvr>
                                      <p:to>
                                        <p:strVal val="visible"/>
                                      </p:to>
                                    </p:set>
                                    <p:animEffect transition="in" filter="fade">
                                      <p:cBhvr>
                                        <p:cTn id="116" dur="2000"/>
                                        <p:tgtEl>
                                          <p:spTgt spid="76"/>
                                        </p:tgtEl>
                                      </p:cBhvr>
                                    </p:animEffect>
                                    <p:anim calcmode="lin" valueType="num">
                                      <p:cBhvr>
                                        <p:cTn id="117" dur="2000" fill="hold"/>
                                        <p:tgtEl>
                                          <p:spTgt spid="76"/>
                                        </p:tgtEl>
                                        <p:attrNameLst>
                                          <p:attrName>style.rotation</p:attrName>
                                        </p:attrNameLst>
                                      </p:cBhvr>
                                      <p:tavLst>
                                        <p:tav tm="0">
                                          <p:val>
                                            <p:fltVal val="720"/>
                                          </p:val>
                                        </p:tav>
                                        <p:tav tm="100000">
                                          <p:val>
                                            <p:fltVal val="0"/>
                                          </p:val>
                                        </p:tav>
                                      </p:tavLst>
                                    </p:anim>
                                    <p:anim calcmode="lin" valueType="num">
                                      <p:cBhvr>
                                        <p:cTn id="118" dur="2000" fill="hold"/>
                                        <p:tgtEl>
                                          <p:spTgt spid="76"/>
                                        </p:tgtEl>
                                        <p:attrNameLst>
                                          <p:attrName>ppt_h</p:attrName>
                                        </p:attrNameLst>
                                      </p:cBhvr>
                                      <p:tavLst>
                                        <p:tav tm="0">
                                          <p:val>
                                            <p:fltVal val="0"/>
                                          </p:val>
                                        </p:tav>
                                        <p:tav tm="100000">
                                          <p:val>
                                            <p:strVal val="#ppt_h"/>
                                          </p:val>
                                        </p:tav>
                                      </p:tavLst>
                                    </p:anim>
                                    <p:anim calcmode="lin" valueType="num">
                                      <p:cBhvr>
                                        <p:cTn id="119" dur="2000" fill="hold"/>
                                        <p:tgtEl>
                                          <p:spTgt spid="76"/>
                                        </p:tgtEl>
                                        <p:attrNameLst>
                                          <p:attrName>ppt_w</p:attrName>
                                        </p:attrNameLst>
                                      </p:cBhvr>
                                      <p:tavLst>
                                        <p:tav tm="0">
                                          <p:val>
                                            <p:fltVal val="0"/>
                                          </p:val>
                                        </p:tav>
                                        <p:tav tm="100000">
                                          <p:val>
                                            <p:strVal val="#ppt_w"/>
                                          </p:val>
                                        </p:tav>
                                      </p:tavLst>
                                    </p:anim>
                                  </p:childTnLst>
                                </p:cTn>
                              </p:par>
                              <p:par>
                                <p:cTn id="120" presetID="35" presetClass="entr" presetSubtype="0" fill="hold" nodeType="withEffect">
                                  <p:stCondLst>
                                    <p:cond delay="0"/>
                                  </p:stCondLst>
                                  <p:childTnLst>
                                    <p:set>
                                      <p:cBhvr>
                                        <p:cTn id="121" dur="1" fill="hold">
                                          <p:stCondLst>
                                            <p:cond delay="0"/>
                                          </p:stCondLst>
                                        </p:cTn>
                                        <p:tgtEl>
                                          <p:spTgt spid="88"/>
                                        </p:tgtEl>
                                        <p:attrNameLst>
                                          <p:attrName>style.visibility</p:attrName>
                                        </p:attrNameLst>
                                      </p:cBhvr>
                                      <p:to>
                                        <p:strVal val="visible"/>
                                      </p:to>
                                    </p:set>
                                    <p:animEffect transition="in" filter="fade">
                                      <p:cBhvr>
                                        <p:cTn id="122" dur="2000"/>
                                        <p:tgtEl>
                                          <p:spTgt spid="88"/>
                                        </p:tgtEl>
                                      </p:cBhvr>
                                    </p:animEffect>
                                    <p:anim calcmode="lin" valueType="num">
                                      <p:cBhvr>
                                        <p:cTn id="123" dur="2000" fill="hold"/>
                                        <p:tgtEl>
                                          <p:spTgt spid="88"/>
                                        </p:tgtEl>
                                        <p:attrNameLst>
                                          <p:attrName>style.rotation</p:attrName>
                                        </p:attrNameLst>
                                      </p:cBhvr>
                                      <p:tavLst>
                                        <p:tav tm="0">
                                          <p:val>
                                            <p:fltVal val="720"/>
                                          </p:val>
                                        </p:tav>
                                        <p:tav tm="100000">
                                          <p:val>
                                            <p:fltVal val="0"/>
                                          </p:val>
                                        </p:tav>
                                      </p:tavLst>
                                    </p:anim>
                                    <p:anim calcmode="lin" valueType="num">
                                      <p:cBhvr>
                                        <p:cTn id="124" dur="2000" fill="hold"/>
                                        <p:tgtEl>
                                          <p:spTgt spid="88"/>
                                        </p:tgtEl>
                                        <p:attrNameLst>
                                          <p:attrName>ppt_h</p:attrName>
                                        </p:attrNameLst>
                                      </p:cBhvr>
                                      <p:tavLst>
                                        <p:tav tm="0">
                                          <p:val>
                                            <p:fltVal val="0"/>
                                          </p:val>
                                        </p:tav>
                                        <p:tav tm="100000">
                                          <p:val>
                                            <p:strVal val="#ppt_h"/>
                                          </p:val>
                                        </p:tav>
                                      </p:tavLst>
                                    </p:anim>
                                    <p:anim calcmode="lin" valueType="num">
                                      <p:cBhvr>
                                        <p:cTn id="125" dur="2000" fill="hold"/>
                                        <p:tgtEl>
                                          <p:spTgt spid="88"/>
                                        </p:tgtEl>
                                        <p:attrNameLst>
                                          <p:attrName>ppt_w</p:attrName>
                                        </p:attrNameLst>
                                      </p:cBhvr>
                                      <p:tavLst>
                                        <p:tav tm="0">
                                          <p:val>
                                            <p:fltVal val="0"/>
                                          </p:val>
                                        </p:tav>
                                        <p:tav tm="100000">
                                          <p:val>
                                            <p:strVal val="#ppt_w"/>
                                          </p:val>
                                        </p:tav>
                                      </p:tavLst>
                                    </p:anim>
                                  </p:childTnLst>
                                </p:cTn>
                              </p:par>
                              <p:par>
                                <p:cTn id="126" presetID="35" presetClass="entr" presetSubtype="0" fill="hold" nodeType="withEffect">
                                  <p:stCondLst>
                                    <p:cond delay="0"/>
                                  </p:stCondLst>
                                  <p:childTnLst>
                                    <p:set>
                                      <p:cBhvr>
                                        <p:cTn id="127" dur="1" fill="hold">
                                          <p:stCondLst>
                                            <p:cond delay="0"/>
                                          </p:stCondLst>
                                        </p:cTn>
                                        <p:tgtEl>
                                          <p:spTgt spid="87"/>
                                        </p:tgtEl>
                                        <p:attrNameLst>
                                          <p:attrName>style.visibility</p:attrName>
                                        </p:attrNameLst>
                                      </p:cBhvr>
                                      <p:to>
                                        <p:strVal val="visible"/>
                                      </p:to>
                                    </p:set>
                                    <p:animEffect transition="in" filter="fade">
                                      <p:cBhvr>
                                        <p:cTn id="128" dur="2000"/>
                                        <p:tgtEl>
                                          <p:spTgt spid="87"/>
                                        </p:tgtEl>
                                      </p:cBhvr>
                                    </p:animEffect>
                                    <p:anim calcmode="lin" valueType="num">
                                      <p:cBhvr>
                                        <p:cTn id="129" dur="2000" fill="hold"/>
                                        <p:tgtEl>
                                          <p:spTgt spid="87"/>
                                        </p:tgtEl>
                                        <p:attrNameLst>
                                          <p:attrName>style.rotation</p:attrName>
                                        </p:attrNameLst>
                                      </p:cBhvr>
                                      <p:tavLst>
                                        <p:tav tm="0">
                                          <p:val>
                                            <p:fltVal val="720"/>
                                          </p:val>
                                        </p:tav>
                                        <p:tav tm="100000">
                                          <p:val>
                                            <p:fltVal val="0"/>
                                          </p:val>
                                        </p:tav>
                                      </p:tavLst>
                                    </p:anim>
                                    <p:anim calcmode="lin" valueType="num">
                                      <p:cBhvr>
                                        <p:cTn id="130" dur="2000" fill="hold"/>
                                        <p:tgtEl>
                                          <p:spTgt spid="87"/>
                                        </p:tgtEl>
                                        <p:attrNameLst>
                                          <p:attrName>ppt_h</p:attrName>
                                        </p:attrNameLst>
                                      </p:cBhvr>
                                      <p:tavLst>
                                        <p:tav tm="0">
                                          <p:val>
                                            <p:fltVal val="0"/>
                                          </p:val>
                                        </p:tav>
                                        <p:tav tm="100000">
                                          <p:val>
                                            <p:strVal val="#ppt_h"/>
                                          </p:val>
                                        </p:tav>
                                      </p:tavLst>
                                    </p:anim>
                                    <p:anim calcmode="lin" valueType="num">
                                      <p:cBhvr>
                                        <p:cTn id="131" dur="2000" fill="hold"/>
                                        <p:tgtEl>
                                          <p:spTgt spid="87"/>
                                        </p:tgtEl>
                                        <p:attrNameLst>
                                          <p:attrName>ppt_w</p:attrName>
                                        </p:attrNameLst>
                                      </p:cBhvr>
                                      <p:tavLst>
                                        <p:tav tm="0">
                                          <p:val>
                                            <p:fltVal val="0"/>
                                          </p:val>
                                        </p:tav>
                                        <p:tav tm="100000">
                                          <p:val>
                                            <p:strVal val="#ppt_w"/>
                                          </p:val>
                                        </p:tav>
                                      </p:tavLst>
                                    </p:anim>
                                  </p:childTnLst>
                                </p:cTn>
                              </p:par>
                              <p:par>
                                <p:cTn id="132" presetID="35" presetClass="entr" presetSubtype="0" fill="hold" nodeType="withEffect">
                                  <p:stCondLst>
                                    <p:cond delay="0"/>
                                  </p:stCondLst>
                                  <p:childTnLst>
                                    <p:set>
                                      <p:cBhvr>
                                        <p:cTn id="133" dur="1" fill="hold">
                                          <p:stCondLst>
                                            <p:cond delay="0"/>
                                          </p:stCondLst>
                                        </p:cTn>
                                        <p:tgtEl>
                                          <p:spTgt spid="75"/>
                                        </p:tgtEl>
                                        <p:attrNameLst>
                                          <p:attrName>style.visibility</p:attrName>
                                        </p:attrNameLst>
                                      </p:cBhvr>
                                      <p:to>
                                        <p:strVal val="visible"/>
                                      </p:to>
                                    </p:set>
                                    <p:animEffect transition="in" filter="fade">
                                      <p:cBhvr>
                                        <p:cTn id="134" dur="2000"/>
                                        <p:tgtEl>
                                          <p:spTgt spid="75"/>
                                        </p:tgtEl>
                                      </p:cBhvr>
                                    </p:animEffect>
                                    <p:anim calcmode="lin" valueType="num">
                                      <p:cBhvr>
                                        <p:cTn id="135" dur="2000" fill="hold"/>
                                        <p:tgtEl>
                                          <p:spTgt spid="75"/>
                                        </p:tgtEl>
                                        <p:attrNameLst>
                                          <p:attrName>style.rotation</p:attrName>
                                        </p:attrNameLst>
                                      </p:cBhvr>
                                      <p:tavLst>
                                        <p:tav tm="0">
                                          <p:val>
                                            <p:fltVal val="720"/>
                                          </p:val>
                                        </p:tav>
                                        <p:tav tm="100000">
                                          <p:val>
                                            <p:fltVal val="0"/>
                                          </p:val>
                                        </p:tav>
                                      </p:tavLst>
                                    </p:anim>
                                    <p:anim calcmode="lin" valueType="num">
                                      <p:cBhvr>
                                        <p:cTn id="136" dur="2000" fill="hold"/>
                                        <p:tgtEl>
                                          <p:spTgt spid="75"/>
                                        </p:tgtEl>
                                        <p:attrNameLst>
                                          <p:attrName>ppt_h</p:attrName>
                                        </p:attrNameLst>
                                      </p:cBhvr>
                                      <p:tavLst>
                                        <p:tav tm="0">
                                          <p:val>
                                            <p:fltVal val="0"/>
                                          </p:val>
                                        </p:tav>
                                        <p:tav tm="100000">
                                          <p:val>
                                            <p:strVal val="#ppt_h"/>
                                          </p:val>
                                        </p:tav>
                                      </p:tavLst>
                                    </p:anim>
                                    <p:anim calcmode="lin" valueType="num">
                                      <p:cBhvr>
                                        <p:cTn id="137" dur="2000" fill="hold"/>
                                        <p:tgtEl>
                                          <p:spTgt spid="75"/>
                                        </p:tgtEl>
                                        <p:attrNameLst>
                                          <p:attrName>ppt_w</p:attrName>
                                        </p:attrNameLst>
                                      </p:cBhvr>
                                      <p:tavLst>
                                        <p:tav tm="0">
                                          <p:val>
                                            <p:fltVal val="0"/>
                                          </p:val>
                                        </p:tav>
                                        <p:tav tm="100000">
                                          <p:val>
                                            <p:strVal val="#ppt_w"/>
                                          </p:val>
                                        </p:tav>
                                      </p:tavLst>
                                    </p:anim>
                                  </p:childTnLst>
                                </p:cTn>
                              </p:par>
                              <p:par>
                                <p:cTn id="138" presetID="35" presetClass="entr" presetSubtype="0" fill="hold" nodeType="withEffect">
                                  <p:stCondLst>
                                    <p:cond delay="0"/>
                                  </p:stCondLst>
                                  <p:childTnLst>
                                    <p:set>
                                      <p:cBhvr>
                                        <p:cTn id="139" dur="1" fill="hold">
                                          <p:stCondLst>
                                            <p:cond delay="0"/>
                                          </p:stCondLst>
                                        </p:cTn>
                                        <p:tgtEl>
                                          <p:spTgt spid="77"/>
                                        </p:tgtEl>
                                        <p:attrNameLst>
                                          <p:attrName>style.visibility</p:attrName>
                                        </p:attrNameLst>
                                      </p:cBhvr>
                                      <p:to>
                                        <p:strVal val="visible"/>
                                      </p:to>
                                    </p:set>
                                    <p:animEffect transition="in" filter="fade">
                                      <p:cBhvr>
                                        <p:cTn id="140" dur="2000"/>
                                        <p:tgtEl>
                                          <p:spTgt spid="77"/>
                                        </p:tgtEl>
                                      </p:cBhvr>
                                    </p:animEffect>
                                    <p:anim calcmode="lin" valueType="num">
                                      <p:cBhvr>
                                        <p:cTn id="141" dur="2000" fill="hold"/>
                                        <p:tgtEl>
                                          <p:spTgt spid="77"/>
                                        </p:tgtEl>
                                        <p:attrNameLst>
                                          <p:attrName>style.rotation</p:attrName>
                                        </p:attrNameLst>
                                      </p:cBhvr>
                                      <p:tavLst>
                                        <p:tav tm="0">
                                          <p:val>
                                            <p:fltVal val="720"/>
                                          </p:val>
                                        </p:tav>
                                        <p:tav tm="100000">
                                          <p:val>
                                            <p:fltVal val="0"/>
                                          </p:val>
                                        </p:tav>
                                      </p:tavLst>
                                    </p:anim>
                                    <p:anim calcmode="lin" valueType="num">
                                      <p:cBhvr>
                                        <p:cTn id="142" dur="2000" fill="hold"/>
                                        <p:tgtEl>
                                          <p:spTgt spid="77"/>
                                        </p:tgtEl>
                                        <p:attrNameLst>
                                          <p:attrName>ppt_h</p:attrName>
                                        </p:attrNameLst>
                                      </p:cBhvr>
                                      <p:tavLst>
                                        <p:tav tm="0">
                                          <p:val>
                                            <p:fltVal val="0"/>
                                          </p:val>
                                        </p:tav>
                                        <p:tav tm="100000">
                                          <p:val>
                                            <p:strVal val="#ppt_h"/>
                                          </p:val>
                                        </p:tav>
                                      </p:tavLst>
                                    </p:anim>
                                    <p:anim calcmode="lin" valueType="num">
                                      <p:cBhvr>
                                        <p:cTn id="143" dur="2000" fill="hold"/>
                                        <p:tgtEl>
                                          <p:spTgt spid="77"/>
                                        </p:tgtEl>
                                        <p:attrNameLst>
                                          <p:attrName>ppt_w</p:attrName>
                                        </p:attrNameLst>
                                      </p:cBhvr>
                                      <p:tavLst>
                                        <p:tav tm="0">
                                          <p:val>
                                            <p:fltVal val="0"/>
                                          </p:val>
                                        </p:tav>
                                        <p:tav tm="100000">
                                          <p:val>
                                            <p:strVal val="#ppt_w"/>
                                          </p:val>
                                        </p:tav>
                                      </p:tavLst>
                                    </p:anim>
                                  </p:childTnLst>
                                </p:cTn>
                              </p:par>
                              <p:par>
                                <p:cTn id="144" presetID="35" presetClass="entr" presetSubtype="0" fill="hold" grpId="0" nodeType="withEffect">
                                  <p:stCondLst>
                                    <p:cond delay="0"/>
                                  </p:stCondLst>
                                  <p:childTnLst>
                                    <p:set>
                                      <p:cBhvr>
                                        <p:cTn id="145" dur="1" fill="hold">
                                          <p:stCondLst>
                                            <p:cond delay="0"/>
                                          </p:stCondLst>
                                        </p:cTn>
                                        <p:tgtEl>
                                          <p:spTgt spid="73"/>
                                        </p:tgtEl>
                                        <p:attrNameLst>
                                          <p:attrName>style.visibility</p:attrName>
                                        </p:attrNameLst>
                                      </p:cBhvr>
                                      <p:to>
                                        <p:strVal val="visible"/>
                                      </p:to>
                                    </p:set>
                                    <p:animEffect transition="in" filter="fade">
                                      <p:cBhvr>
                                        <p:cTn id="146" dur="2000"/>
                                        <p:tgtEl>
                                          <p:spTgt spid="73"/>
                                        </p:tgtEl>
                                      </p:cBhvr>
                                    </p:animEffect>
                                    <p:anim calcmode="lin" valueType="num">
                                      <p:cBhvr>
                                        <p:cTn id="147" dur="2000" fill="hold"/>
                                        <p:tgtEl>
                                          <p:spTgt spid="73"/>
                                        </p:tgtEl>
                                        <p:attrNameLst>
                                          <p:attrName>style.rotation</p:attrName>
                                        </p:attrNameLst>
                                      </p:cBhvr>
                                      <p:tavLst>
                                        <p:tav tm="0">
                                          <p:val>
                                            <p:fltVal val="720"/>
                                          </p:val>
                                        </p:tav>
                                        <p:tav tm="100000">
                                          <p:val>
                                            <p:fltVal val="0"/>
                                          </p:val>
                                        </p:tav>
                                      </p:tavLst>
                                    </p:anim>
                                    <p:anim calcmode="lin" valueType="num">
                                      <p:cBhvr>
                                        <p:cTn id="148" dur="2000" fill="hold"/>
                                        <p:tgtEl>
                                          <p:spTgt spid="73"/>
                                        </p:tgtEl>
                                        <p:attrNameLst>
                                          <p:attrName>ppt_h</p:attrName>
                                        </p:attrNameLst>
                                      </p:cBhvr>
                                      <p:tavLst>
                                        <p:tav tm="0">
                                          <p:val>
                                            <p:fltVal val="0"/>
                                          </p:val>
                                        </p:tav>
                                        <p:tav tm="100000">
                                          <p:val>
                                            <p:strVal val="#ppt_h"/>
                                          </p:val>
                                        </p:tav>
                                      </p:tavLst>
                                    </p:anim>
                                    <p:anim calcmode="lin" valueType="num">
                                      <p:cBhvr>
                                        <p:cTn id="149" dur="2000" fill="hold"/>
                                        <p:tgtEl>
                                          <p:spTgt spid="73"/>
                                        </p:tgtEl>
                                        <p:attrNameLst>
                                          <p:attrName>ppt_w</p:attrName>
                                        </p:attrNameLst>
                                      </p:cBhvr>
                                      <p:tavLst>
                                        <p:tav tm="0">
                                          <p:val>
                                            <p:fltVal val="0"/>
                                          </p:val>
                                        </p:tav>
                                        <p:tav tm="100000">
                                          <p:val>
                                            <p:strVal val="#ppt_w"/>
                                          </p:val>
                                        </p:tav>
                                      </p:tavLst>
                                    </p:anim>
                                  </p:childTnLst>
                                </p:cTn>
                              </p:par>
                              <p:par>
                                <p:cTn id="150" presetID="35" presetClass="entr" presetSubtype="0" fill="hold" grpId="0" nodeType="withEffect">
                                  <p:stCondLst>
                                    <p:cond delay="0"/>
                                  </p:stCondLst>
                                  <p:childTnLst>
                                    <p:set>
                                      <p:cBhvr>
                                        <p:cTn id="151" dur="1" fill="hold">
                                          <p:stCondLst>
                                            <p:cond delay="0"/>
                                          </p:stCondLst>
                                        </p:cTn>
                                        <p:tgtEl>
                                          <p:spTgt spid="74"/>
                                        </p:tgtEl>
                                        <p:attrNameLst>
                                          <p:attrName>style.visibility</p:attrName>
                                        </p:attrNameLst>
                                      </p:cBhvr>
                                      <p:to>
                                        <p:strVal val="visible"/>
                                      </p:to>
                                    </p:set>
                                    <p:animEffect transition="in" filter="fade">
                                      <p:cBhvr>
                                        <p:cTn id="152" dur="2000"/>
                                        <p:tgtEl>
                                          <p:spTgt spid="74"/>
                                        </p:tgtEl>
                                      </p:cBhvr>
                                    </p:animEffect>
                                    <p:anim calcmode="lin" valueType="num">
                                      <p:cBhvr>
                                        <p:cTn id="153" dur="2000" fill="hold"/>
                                        <p:tgtEl>
                                          <p:spTgt spid="74"/>
                                        </p:tgtEl>
                                        <p:attrNameLst>
                                          <p:attrName>style.rotation</p:attrName>
                                        </p:attrNameLst>
                                      </p:cBhvr>
                                      <p:tavLst>
                                        <p:tav tm="0">
                                          <p:val>
                                            <p:fltVal val="720"/>
                                          </p:val>
                                        </p:tav>
                                        <p:tav tm="100000">
                                          <p:val>
                                            <p:fltVal val="0"/>
                                          </p:val>
                                        </p:tav>
                                      </p:tavLst>
                                    </p:anim>
                                    <p:anim calcmode="lin" valueType="num">
                                      <p:cBhvr>
                                        <p:cTn id="154" dur="2000" fill="hold"/>
                                        <p:tgtEl>
                                          <p:spTgt spid="74"/>
                                        </p:tgtEl>
                                        <p:attrNameLst>
                                          <p:attrName>ppt_h</p:attrName>
                                        </p:attrNameLst>
                                      </p:cBhvr>
                                      <p:tavLst>
                                        <p:tav tm="0">
                                          <p:val>
                                            <p:fltVal val="0"/>
                                          </p:val>
                                        </p:tav>
                                        <p:tav tm="100000">
                                          <p:val>
                                            <p:strVal val="#ppt_h"/>
                                          </p:val>
                                        </p:tav>
                                      </p:tavLst>
                                    </p:anim>
                                    <p:anim calcmode="lin" valueType="num">
                                      <p:cBhvr>
                                        <p:cTn id="155" dur="2000" fill="hold"/>
                                        <p:tgtEl>
                                          <p:spTgt spid="74"/>
                                        </p:tgtEl>
                                        <p:attrNameLst>
                                          <p:attrName>ppt_w</p:attrName>
                                        </p:attrNameLst>
                                      </p:cBhvr>
                                      <p:tavLst>
                                        <p:tav tm="0">
                                          <p:val>
                                            <p:fltVal val="0"/>
                                          </p:val>
                                        </p:tav>
                                        <p:tav tm="100000">
                                          <p:val>
                                            <p:strVal val="#ppt_w"/>
                                          </p:val>
                                        </p:tav>
                                      </p:tavLst>
                                    </p:anim>
                                  </p:childTnLst>
                                </p:cTn>
                              </p:par>
                              <p:par>
                                <p:cTn id="156" presetID="35" presetClass="entr" presetSubtype="0" fill="hold" grpId="0" nodeType="withEffect">
                                  <p:stCondLst>
                                    <p:cond delay="0"/>
                                  </p:stCondLst>
                                  <p:childTnLst>
                                    <p:set>
                                      <p:cBhvr>
                                        <p:cTn id="157" dur="1" fill="hold">
                                          <p:stCondLst>
                                            <p:cond delay="0"/>
                                          </p:stCondLst>
                                        </p:cTn>
                                        <p:tgtEl>
                                          <p:spTgt spid="79"/>
                                        </p:tgtEl>
                                        <p:attrNameLst>
                                          <p:attrName>style.visibility</p:attrName>
                                        </p:attrNameLst>
                                      </p:cBhvr>
                                      <p:to>
                                        <p:strVal val="visible"/>
                                      </p:to>
                                    </p:set>
                                    <p:animEffect transition="in" filter="fade">
                                      <p:cBhvr>
                                        <p:cTn id="158" dur="2000"/>
                                        <p:tgtEl>
                                          <p:spTgt spid="79"/>
                                        </p:tgtEl>
                                      </p:cBhvr>
                                    </p:animEffect>
                                    <p:anim calcmode="lin" valueType="num">
                                      <p:cBhvr>
                                        <p:cTn id="159" dur="2000" fill="hold"/>
                                        <p:tgtEl>
                                          <p:spTgt spid="79"/>
                                        </p:tgtEl>
                                        <p:attrNameLst>
                                          <p:attrName>style.rotation</p:attrName>
                                        </p:attrNameLst>
                                      </p:cBhvr>
                                      <p:tavLst>
                                        <p:tav tm="0">
                                          <p:val>
                                            <p:fltVal val="720"/>
                                          </p:val>
                                        </p:tav>
                                        <p:tav tm="100000">
                                          <p:val>
                                            <p:fltVal val="0"/>
                                          </p:val>
                                        </p:tav>
                                      </p:tavLst>
                                    </p:anim>
                                    <p:anim calcmode="lin" valueType="num">
                                      <p:cBhvr>
                                        <p:cTn id="160" dur="2000" fill="hold"/>
                                        <p:tgtEl>
                                          <p:spTgt spid="79"/>
                                        </p:tgtEl>
                                        <p:attrNameLst>
                                          <p:attrName>ppt_h</p:attrName>
                                        </p:attrNameLst>
                                      </p:cBhvr>
                                      <p:tavLst>
                                        <p:tav tm="0">
                                          <p:val>
                                            <p:fltVal val="0"/>
                                          </p:val>
                                        </p:tav>
                                        <p:tav tm="100000">
                                          <p:val>
                                            <p:strVal val="#ppt_h"/>
                                          </p:val>
                                        </p:tav>
                                      </p:tavLst>
                                    </p:anim>
                                    <p:anim calcmode="lin" valueType="num">
                                      <p:cBhvr>
                                        <p:cTn id="161" dur="2000" fill="hold"/>
                                        <p:tgtEl>
                                          <p:spTgt spid="79"/>
                                        </p:tgtEl>
                                        <p:attrNameLst>
                                          <p:attrName>ppt_w</p:attrName>
                                        </p:attrNameLst>
                                      </p:cBhvr>
                                      <p:tavLst>
                                        <p:tav tm="0">
                                          <p:val>
                                            <p:fltVal val="0"/>
                                          </p:val>
                                        </p:tav>
                                        <p:tav tm="100000">
                                          <p:val>
                                            <p:strVal val="#ppt_w"/>
                                          </p:val>
                                        </p:tav>
                                      </p:tavLst>
                                    </p:anim>
                                  </p:childTnLst>
                                </p:cTn>
                              </p:par>
                              <p:par>
                                <p:cTn id="162" presetID="35" presetClass="entr" presetSubtype="0" fill="hold" grpId="0" nodeType="withEffect">
                                  <p:stCondLst>
                                    <p:cond delay="0"/>
                                  </p:stCondLst>
                                  <p:childTnLst>
                                    <p:set>
                                      <p:cBhvr>
                                        <p:cTn id="163" dur="1" fill="hold">
                                          <p:stCondLst>
                                            <p:cond delay="0"/>
                                          </p:stCondLst>
                                        </p:cTn>
                                        <p:tgtEl>
                                          <p:spTgt spid="81"/>
                                        </p:tgtEl>
                                        <p:attrNameLst>
                                          <p:attrName>style.visibility</p:attrName>
                                        </p:attrNameLst>
                                      </p:cBhvr>
                                      <p:to>
                                        <p:strVal val="visible"/>
                                      </p:to>
                                    </p:set>
                                    <p:animEffect transition="in" filter="fade">
                                      <p:cBhvr>
                                        <p:cTn id="164" dur="2000"/>
                                        <p:tgtEl>
                                          <p:spTgt spid="81"/>
                                        </p:tgtEl>
                                      </p:cBhvr>
                                    </p:animEffect>
                                    <p:anim calcmode="lin" valueType="num">
                                      <p:cBhvr>
                                        <p:cTn id="165" dur="2000" fill="hold"/>
                                        <p:tgtEl>
                                          <p:spTgt spid="81"/>
                                        </p:tgtEl>
                                        <p:attrNameLst>
                                          <p:attrName>style.rotation</p:attrName>
                                        </p:attrNameLst>
                                      </p:cBhvr>
                                      <p:tavLst>
                                        <p:tav tm="0">
                                          <p:val>
                                            <p:fltVal val="720"/>
                                          </p:val>
                                        </p:tav>
                                        <p:tav tm="100000">
                                          <p:val>
                                            <p:fltVal val="0"/>
                                          </p:val>
                                        </p:tav>
                                      </p:tavLst>
                                    </p:anim>
                                    <p:anim calcmode="lin" valueType="num">
                                      <p:cBhvr>
                                        <p:cTn id="166" dur="2000" fill="hold"/>
                                        <p:tgtEl>
                                          <p:spTgt spid="81"/>
                                        </p:tgtEl>
                                        <p:attrNameLst>
                                          <p:attrName>ppt_h</p:attrName>
                                        </p:attrNameLst>
                                      </p:cBhvr>
                                      <p:tavLst>
                                        <p:tav tm="0">
                                          <p:val>
                                            <p:fltVal val="0"/>
                                          </p:val>
                                        </p:tav>
                                        <p:tav tm="100000">
                                          <p:val>
                                            <p:strVal val="#ppt_h"/>
                                          </p:val>
                                        </p:tav>
                                      </p:tavLst>
                                    </p:anim>
                                    <p:anim calcmode="lin" valueType="num">
                                      <p:cBhvr>
                                        <p:cTn id="167" dur="2000" fill="hold"/>
                                        <p:tgtEl>
                                          <p:spTgt spid="81"/>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31" grpId="0"/>
      <p:bldP spid="32" grpId="0" animBg="1"/>
      <p:bldP spid="33" grpId="0" animBg="1"/>
      <p:bldP spid="38" grpId="0"/>
      <p:bldP spid="49" grpId="0" animBg="1"/>
      <p:bldP spid="50" grpId="0" animBg="1"/>
      <p:bldP spid="73" grpId="0" animBg="1"/>
      <p:bldP spid="74" grpId="0" animBg="1"/>
      <p:bldP spid="79" grpId="0" animBg="1"/>
      <p:bldP spid="81"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683568" y="157862"/>
            <a:ext cx="7429552"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ar-SA" sz="3600" dirty="0" smtClean="0">
                <a:solidFill>
                  <a:srgbClr val="002060"/>
                </a:solidFill>
                <a:cs typeface="AL-Mohanad Bold" pitchFamily="2" charset="-78"/>
              </a:rPr>
              <a:t>أدوات تقويم تحصيل الطلبة في المجال الوجداني</a:t>
            </a:r>
            <a:endParaRPr lang="en-US" sz="3600" dirty="0">
              <a:solidFill>
                <a:srgbClr val="002060"/>
              </a:solidFill>
              <a:cs typeface="AL-Mohanad Bold" pitchFamily="2" charset="-78"/>
            </a:endParaRPr>
          </a:p>
        </p:txBody>
      </p:sp>
      <p:sp>
        <p:nvSpPr>
          <p:cNvPr id="13" name="مستطيل مستدير الزوايا 12"/>
          <p:cNvSpPr/>
          <p:nvPr/>
        </p:nvSpPr>
        <p:spPr>
          <a:xfrm>
            <a:off x="6914940" y="2357430"/>
            <a:ext cx="1643074" cy="928694"/>
          </a:xfrm>
          <a:prstGeom prst="roundRect">
            <a:avLst/>
          </a:prstGeom>
        </p:spPr>
        <p:style>
          <a:lnRef idx="3">
            <a:schemeClr val="lt1"/>
          </a:lnRef>
          <a:fillRef idx="1">
            <a:schemeClr val="accent3"/>
          </a:fillRef>
          <a:effectRef idx="1">
            <a:schemeClr val="accent3"/>
          </a:effectRef>
          <a:fontRef idx="minor">
            <a:schemeClr val="lt1"/>
          </a:fontRef>
        </p:style>
        <p:txBody>
          <a:bodyPr rtlCol="1" anchor="ctr"/>
          <a:lstStyle/>
          <a:p>
            <a:pPr algn="ctr"/>
            <a:r>
              <a:rPr lang="ar-SA" sz="2400" b="1" dirty="0" smtClean="0">
                <a:solidFill>
                  <a:srgbClr val="FFFF00"/>
                </a:solidFill>
              </a:rPr>
              <a:t>الملاحظة </a:t>
            </a:r>
          </a:p>
        </p:txBody>
      </p:sp>
      <p:cxnSp>
        <p:nvCxnSpPr>
          <p:cNvPr id="21" name="رابط مستقيم 20"/>
          <p:cNvCxnSpPr/>
          <p:nvPr/>
        </p:nvCxnSpPr>
        <p:spPr>
          <a:xfrm rot="5400000">
            <a:off x="4454994" y="-1919646"/>
            <a:ext cx="4751" cy="67680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رابط كسهم مستقيم 25"/>
          <p:cNvCxnSpPr/>
          <p:nvPr/>
        </p:nvCxnSpPr>
        <p:spPr>
          <a:xfrm rot="5400000">
            <a:off x="7386371" y="1885654"/>
            <a:ext cx="854881"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رابط كسهم مستقيم 26"/>
          <p:cNvCxnSpPr/>
          <p:nvPr/>
        </p:nvCxnSpPr>
        <p:spPr>
          <a:xfrm rot="5400000">
            <a:off x="626982" y="1883278"/>
            <a:ext cx="854881"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رابط كسهم مستقيم 28"/>
          <p:cNvCxnSpPr/>
          <p:nvPr/>
        </p:nvCxnSpPr>
        <p:spPr>
          <a:xfrm rot="5400000">
            <a:off x="3770367" y="1085891"/>
            <a:ext cx="743070" cy="1588"/>
          </a:xfrm>
          <a:prstGeom prst="straightConnector1">
            <a:avLst/>
          </a:prstGeom>
          <a:ln w="381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1" name="مستطيل مستدير الزوايا 10"/>
          <p:cNvSpPr/>
          <p:nvPr/>
        </p:nvSpPr>
        <p:spPr>
          <a:xfrm>
            <a:off x="3108552" y="2357430"/>
            <a:ext cx="1643074" cy="928694"/>
          </a:xfrm>
          <a:prstGeom prst="roundRect">
            <a:avLst/>
          </a:prstGeom>
        </p:spPr>
        <p:style>
          <a:lnRef idx="3">
            <a:schemeClr val="lt1"/>
          </a:lnRef>
          <a:fillRef idx="1">
            <a:schemeClr val="accent2"/>
          </a:fillRef>
          <a:effectRef idx="1">
            <a:schemeClr val="accent2"/>
          </a:effectRef>
          <a:fontRef idx="minor">
            <a:schemeClr val="lt1"/>
          </a:fontRef>
        </p:style>
        <p:txBody>
          <a:bodyPr rtlCol="1" anchor="ctr"/>
          <a:lstStyle/>
          <a:p>
            <a:pPr algn="ctr"/>
            <a:r>
              <a:rPr lang="ar-SA" sz="2000" b="1" dirty="0" smtClean="0">
                <a:solidFill>
                  <a:srgbClr val="FFFF00"/>
                </a:solidFill>
              </a:rPr>
              <a:t>المقابلة الشخصية</a:t>
            </a:r>
            <a:endParaRPr lang="en-US" sz="2000" b="1" dirty="0">
              <a:solidFill>
                <a:srgbClr val="FFFF00"/>
              </a:solidFill>
            </a:endParaRPr>
          </a:p>
        </p:txBody>
      </p:sp>
      <p:sp>
        <p:nvSpPr>
          <p:cNvPr id="12" name="مستطيل مستدير الزوايا 11"/>
          <p:cNvSpPr/>
          <p:nvPr/>
        </p:nvSpPr>
        <p:spPr>
          <a:xfrm>
            <a:off x="312484" y="2357430"/>
            <a:ext cx="1643074" cy="928694"/>
          </a:xfrm>
          <a:prstGeom prst="roundRect">
            <a:avLst/>
          </a:prstGeom>
        </p:spPr>
        <p:style>
          <a:lnRef idx="3">
            <a:schemeClr val="lt1"/>
          </a:lnRef>
          <a:fillRef idx="1">
            <a:schemeClr val="accent5"/>
          </a:fillRef>
          <a:effectRef idx="1">
            <a:schemeClr val="accent5"/>
          </a:effectRef>
          <a:fontRef idx="minor">
            <a:schemeClr val="lt1"/>
          </a:fontRef>
        </p:style>
        <p:txBody>
          <a:bodyPr rtlCol="1" anchor="ctr"/>
          <a:lstStyle/>
          <a:p>
            <a:pPr algn="ctr"/>
            <a:r>
              <a:rPr lang="ar-SA" sz="2000" b="1" dirty="0" smtClean="0">
                <a:solidFill>
                  <a:srgbClr val="FFFF00"/>
                </a:solidFill>
              </a:rPr>
              <a:t>مقاييس القيم والاتجاهات</a:t>
            </a:r>
            <a:endParaRPr lang="en-US" sz="2000" b="1" dirty="0">
              <a:solidFill>
                <a:srgbClr val="FFFF00"/>
              </a:solidFill>
            </a:endParaRPr>
          </a:p>
        </p:txBody>
      </p:sp>
      <p:cxnSp>
        <p:nvCxnSpPr>
          <p:cNvPr id="18" name="رابط كسهم مستقيم 17"/>
          <p:cNvCxnSpPr/>
          <p:nvPr/>
        </p:nvCxnSpPr>
        <p:spPr>
          <a:xfrm rot="5400000">
            <a:off x="3707213" y="1884411"/>
            <a:ext cx="854881"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رابط مستقيم 21"/>
          <p:cNvCxnSpPr/>
          <p:nvPr/>
        </p:nvCxnSpPr>
        <p:spPr>
          <a:xfrm>
            <a:off x="2525930" y="3929066"/>
            <a:ext cx="2571768" cy="1588"/>
          </a:xfrm>
          <a:prstGeom prst="line">
            <a:avLst/>
          </a:prstGeom>
          <a:ln w="285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grpSp>
        <p:nvGrpSpPr>
          <p:cNvPr id="34" name="مجموعة 33"/>
          <p:cNvGrpSpPr/>
          <p:nvPr/>
        </p:nvGrpSpPr>
        <p:grpSpPr>
          <a:xfrm>
            <a:off x="2525930" y="3929067"/>
            <a:ext cx="2573356" cy="500066"/>
            <a:chOff x="3143240" y="3929066"/>
            <a:chExt cx="2573356" cy="854881"/>
          </a:xfrm>
        </p:grpSpPr>
        <p:cxnSp>
          <p:nvCxnSpPr>
            <p:cNvPr id="23" name="رابط كسهم مستقيم 22"/>
            <p:cNvCxnSpPr/>
            <p:nvPr/>
          </p:nvCxnSpPr>
          <p:spPr>
            <a:xfrm rot="5400000">
              <a:off x="5288361" y="4355713"/>
              <a:ext cx="854881" cy="1588"/>
            </a:xfrm>
            <a:prstGeom prst="straightConnector1">
              <a:avLst/>
            </a:prstGeom>
            <a:ln w="28575">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4" name="رابط كسهم مستقيم 23"/>
            <p:cNvCxnSpPr/>
            <p:nvPr/>
          </p:nvCxnSpPr>
          <p:spPr>
            <a:xfrm rot="5400000">
              <a:off x="2716593" y="4355713"/>
              <a:ext cx="854881" cy="1588"/>
            </a:xfrm>
            <a:prstGeom prst="straightConnector1">
              <a:avLst/>
            </a:prstGeom>
            <a:ln w="28575">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grpSp>
      <p:cxnSp>
        <p:nvCxnSpPr>
          <p:cNvPr id="25" name="رابط كسهم مستقيم 24"/>
          <p:cNvCxnSpPr/>
          <p:nvPr/>
        </p:nvCxnSpPr>
        <p:spPr>
          <a:xfrm rot="5400000">
            <a:off x="3643998" y="3606802"/>
            <a:ext cx="642944" cy="1588"/>
          </a:xfrm>
          <a:prstGeom prst="straightConnector1">
            <a:avLst/>
          </a:prstGeom>
          <a:ln w="38100">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0" name="مربع نص 29"/>
          <p:cNvSpPr txBox="1"/>
          <p:nvPr/>
        </p:nvSpPr>
        <p:spPr>
          <a:xfrm>
            <a:off x="3536048" y="3357562"/>
            <a:ext cx="1143008" cy="369332"/>
          </a:xfrm>
          <a:prstGeom prst="rect">
            <a:avLst/>
          </a:prstGeom>
          <a:noFill/>
        </p:spPr>
        <p:txBody>
          <a:bodyPr wrap="square" rtlCol="1">
            <a:spAutoFit/>
          </a:bodyPr>
          <a:lstStyle/>
          <a:p>
            <a:pPr algn="ctr"/>
            <a:r>
              <a:rPr lang="ar-SA" b="1" dirty="0" smtClean="0">
                <a:solidFill>
                  <a:srgbClr val="002060"/>
                </a:solidFill>
              </a:rPr>
              <a:t>أنواعهـــــــا</a:t>
            </a:r>
            <a:endParaRPr lang="ar-SA" b="1" dirty="0">
              <a:solidFill>
                <a:srgbClr val="002060"/>
              </a:solidFill>
            </a:endParaRPr>
          </a:p>
        </p:txBody>
      </p:sp>
      <p:sp>
        <p:nvSpPr>
          <p:cNvPr id="32" name="مستطيل مستدير الزوايا 31"/>
          <p:cNvSpPr/>
          <p:nvPr/>
        </p:nvSpPr>
        <p:spPr>
          <a:xfrm>
            <a:off x="4427992" y="4498306"/>
            <a:ext cx="1214446" cy="928694"/>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000" b="1" dirty="0" smtClean="0">
                <a:solidFill>
                  <a:schemeClr val="accent2">
                    <a:lumMod val="75000"/>
                  </a:schemeClr>
                </a:solidFill>
              </a:rPr>
              <a:t>المقابلة الحرة</a:t>
            </a:r>
            <a:endParaRPr lang="en-US" sz="2000" b="1" dirty="0">
              <a:solidFill>
                <a:schemeClr val="accent2">
                  <a:lumMod val="75000"/>
                </a:schemeClr>
              </a:solidFill>
            </a:endParaRPr>
          </a:p>
        </p:txBody>
      </p:sp>
      <p:sp>
        <p:nvSpPr>
          <p:cNvPr id="33" name="مستطيل مستدير الزوايا 32"/>
          <p:cNvSpPr/>
          <p:nvPr/>
        </p:nvSpPr>
        <p:spPr>
          <a:xfrm>
            <a:off x="1882988" y="4454764"/>
            <a:ext cx="1214446" cy="928694"/>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000" b="1" dirty="0" smtClean="0">
                <a:solidFill>
                  <a:schemeClr val="accent2">
                    <a:lumMod val="75000"/>
                  </a:schemeClr>
                </a:solidFill>
              </a:rPr>
              <a:t>المقابلة المقيدة</a:t>
            </a:r>
            <a:endParaRPr lang="en-US" sz="2000" b="1" dirty="0">
              <a:solidFill>
                <a:schemeClr val="accent2">
                  <a:lumMod val="75000"/>
                </a:schemeClr>
              </a:solidFill>
            </a:endParaRPr>
          </a:p>
        </p:txBody>
      </p:sp>
      <p:cxnSp>
        <p:nvCxnSpPr>
          <p:cNvPr id="38" name="رابط كسهم مستقيم 37"/>
          <p:cNvCxnSpPr/>
          <p:nvPr/>
        </p:nvCxnSpPr>
        <p:spPr>
          <a:xfrm rot="16200000" flipH="1">
            <a:off x="7355480" y="3615080"/>
            <a:ext cx="599400" cy="28572"/>
          </a:xfrm>
          <a:prstGeom prst="straightConnector1">
            <a:avLst/>
          </a:prstGeom>
          <a:ln w="38100">
            <a:solidFill>
              <a:srgbClr val="92D050"/>
            </a:solidFill>
            <a:tailEnd type="arrow"/>
          </a:ln>
        </p:spPr>
        <p:style>
          <a:lnRef idx="1">
            <a:schemeClr val="accent1"/>
          </a:lnRef>
          <a:fillRef idx="0">
            <a:schemeClr val="accent1"/>
          </a:fillRef>
          <a:effectRef idx="0">
            <a:schemeClr val="accent1"/>
          </a:effectRef>
          <a:fontRef idx="minor">
            <a:schemeClr val="tx1"/>
          </a:fontRef>
        </p:style>
      </p:cxnSp>
      <p:sp>
        <p:nvSpPr>
          <p:cNvPr id="39" name="مستطيل مستدير الزوايا 38"/>
          <p:cNvSpPr/>
          <p:nvPr/>
        </p:nvSpPr>
        <p:spPr>
          <a:xfrm>
            <a:off x="7669466" y="4617814"/>
            <a:ext cx="1214446" cy="928694"/>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000" b="1" dirty="0" smtClean="0">
                <a:solidFill>
                  <a:schemeClr val="accent2">
                    <a:lumMod val="75000"/>
                  </a:schemeClr>
                </a:solidFill>
              </a:rPr>
              <a:t>إجراء المناقشات الصفية</a:t>
            </a:r>
            <a:endParaRPr lang="en-US" sz="2000" b="1" dirty="0">
              <a:solidFill>
                <a:schemeClr val="accent2">
                  <a:lumMod val="75000"/>
                </a:schemeClr>
              </a:solidFill>
            </a:endParaRPr>
          </a:p>
        </p:txBody>
      </p:sp>
      <p:sp>
        <p:nvSpPr>
          <p:cNvPr id="40" name="مستطيل مستدير الزوايا 39"/>
          <p:cNvSpPr/>
          <p:nvPr/>
        </p:nvSpPr>
        <p:spPr>
          <a:xfrm>
            <a:off x="5954954" y="4602168"/>
            <a:ext cx="1214446" cy="928694"/>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000" b="1" dirty="0" smtClean="0">
                <a:solidFill>
                  <a:schemeClr val="accent2">
                    <a:lumMod val="75000"/>
                  </a:schemeClr>
                </a:solidFill>
              </a:rPr>
              <a:t>بطاقة</a:t>
            </a:r>
          </a:p>
          <a:p>
            <a:pPr algn="ctr"/>
            <a:r>
              <a:rPr lang="ar-SA" sz="2000" b="1" dirty="0" smtClean="0">
                <a:solidFill>
                  <a:schemeClr val="accent2">
                    <a:lumMod val="75000"/>
                  </a:schemeClr>
                </a:solidFill>
              </a:rPr>
              <a:t>الملاحظة</a:t>
            </a:r>
            <a:endParaRPr lang="en-US" sz="2000" b="1" dirty="0">
              <a:solidFill>
                <a:schemeClr val="accent2">
                  <a:lumMod val="75000"/>
                </a:schemeClr>
              </a:solidFill>
            </a:endParaRPr>
          </a:p>
        </p:txBody>
      </p:sp>
      <p:grpSp>
        <p:nvGrpSpPr>
          <p:cNvPr id="47" name="مجموعة 46"/>
          <p:cNvGrpSpPr/>
          <p:nvPr/>
        </p:nvGrpSpPr>
        <p:grpSpPr>
          <a:xfrm>
            <a:off x="6597896" y="3929066"/>
            <a:ext cx="1928826" cy="714380"/>
            <a:chOff x="6786578" y="3700238"/>
            <a:chExt cx="2001852" cy="399600"/>
          </a:xfrm>
        </p:grpSpPr>
        <p:cxnSp>
          <p:nvCxnSpPr>
            <p:cNvPr id="41" name="رابط مستقيم 40"/>
            <p:cNvCxnSpPr/>
            <p:nvPr/>
          </p:nvCxnSpPr>
          <p:spPr>
            <a:xfrm>
              <a:off x="6786578" y="3714752"/>
              <a:ext cx="2000264" cy="1588"/>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43" name="رابط كسهم مستقيم 42"/>
            <p:cNvCxnSpPr/>
            <p:nvPr/>
          </p:nvCxnSpPr>
          <p:spPr>
            <a:xfrm rot="5400000">
              <a:off x="8595093" y="3906501"/>
              <a:ext cx="385086" cy="1588"/>
            </a:xfrm>
            <a:prstGeom prst="straightConnector1">
              <a:avLst/>
            </a:prstGeom>
            <a:ln w="38100">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44" name="رابط كسهم مستقيم 43"/>
            <p:cNvCxnSpPr/>
            <p:nvPr/>
          </p:nvCxnSpPr>
          <p:spPr>
            <a:xfrm rot="5400000">
              <a:off x="6594829" y="3891987"/>
              <a:ext cx="385086" cy="1588"/>
            </a:xfrm>
            <a:prstGeom prst="straightConnector1">
              <a:avLst/>
            </a:prstGeom>
            <a:ln w="38100">
              <a:solidFill>
                <a:srgbClr val="92D050"/>
              </a:solidFill>
              <a:tailEnd type="arrow"/>
            </a:ln>
          </p:spPr>
          <p:style>
            <a:lnRef idx="1">
              <a:schemeClr val="accent1"/>
            </a:lnRef>
            <a:fillRef idx="0">
              <a:schemeClr val="accent1"/>
            </a:fillRef>
            <a:effectRef idx="0">
              <a:schemeClr val="accent1"/>
            </a:effectRef>
            <a:fontRef idx="minor">
              <a:schemeClr val="tx1"/>
            </a:fontRef>
          </p:style>
        </p:cxnSp>
      </p:grpSp>
      <p:sp>
        <p:nvSpPr>
          <p:cNvPr id="49" name="مربع نص 48"/>
          <p:cNvSpPr txBox="1"/>
          <p:nvPr/>
        </p:nvSpPr>
        <p:spPr>
          <a:xfrm>
            <a:off x="7026524" y="3357562"/>
            <a:ext cx="1285884" cy="369332"/>
          </a:xfrm>
          <a:prstGeom prst="rect">
            <a:avLst/>
          </a:prstGeom>
          <a:noFill/>
        </p:spPr>
        <p:txBody>
          <a:bodyPr wrap="square" rtlCol="1">
            <a:spAutoFit/>
          </a:bodyPr>
          <a:lstStyle/>
          <a:p>
            <a:pPr algn="ctr"/>
            <a:r>
              <a:rPr lang="ar-SA" b="1" dirty="0" smtClean="0">
                <a:solidFill>
                  <a:srgbClr val="002060"/>
                </a:solidFill>
              </a:rPr>
              <a:t>طرقهـــــــــــا</a:t>
            </a:r>
            <a:endParaRPr lang="ar-SA" b="1" dirty="0">
              <a:solidFill>
                <a:srgbClr val="002060"/>
              </a:solidFill>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
                                        <p:tgtEl>
                                          <p:spTgt spid="5">
                                            <p:txEl>
                                              <p:pRg st="0" end="0"/>
                                            </p:txEl>
                                          </p:spTgt>
                                        </p:tgtEl>
                                      </p:cBhvr>
                                    </p:animEffect>
                                    <p:anim calcmode="lin" valueType="num">
                                      <p:cBhvr>
                                        <p:cTn id="8"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5">
                                            <p:txEl>
                                              <p:pRg st="0" end="0"/>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5">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5">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7" presetClass="entr" presetSubtype="4" fill="hold" nodeType="click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5000" fill="hold"/>
                                        <p:tgtEl>
                                          <p:spTgt spid="29"/>
                                        </p:tgtEl>
                                        <p:attrNameLst>
                                          <p:attrName>ppt_x</p:attrName>
                                        </p:attrNameLst>
                                      </p:cBhvr>
                                      <p:tavLst>
                                        <p:tav tm="0">
                                          <p:val>
                                            <p:strVal val="#ppt_x"/>
                                          </p:val>
                                        </p:tav>
                                        <p:tav tm="100000">
                                          <p:val>
                                            <p:strVal val="#ppt_x"/>
                                          </p:val>
                                        </p:tav>
                                      </p:tavLst>
                                    </p:anim>
                                    <p:anim calcmode="lin" valueType="num">
                                      <p:cBhvr additive="base">
                                        <p:cTn id="17" dur="5000" fill="hold"/>
                                        <p:tgtEl>
                                          <p:spTgt spid="29"/>
                                        </p:tgtEl>
                                        <p:attrNameLst>
                                          <p:attrName>ppt_y</p:attrName>
                                        </p:attrNameLst>
                                      </p:cBhvr>
                                      <p:tavLst>
                                        <p:tav tm="0">
                                          <p:val>
                                            <p:strVal val="1+#ppt_h/2"/>
                                          </p:val>
                                        </p:tav>
                                        <p:tav tm="100000">
                                          <p:val>
                                            <p:strVal val="#ppt_y"/>
                                          </p:val>
                                        </p:tav>
                                      </p:tavLst>
                                    </p:anim>
                                  </p:childTnLst>
                                </p:cTn>
                              </p:par>
                              <p:par>
                                <p:cTn id="18" presetID="7" presetClass="entr" presetSubtype="4"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additive="base">
                                        <p:cTn id="20" dur="5000" fill="hold"/>
                                        <p:tgtEl>
                                          <p:spTgt spid="21"/>
                                        </p:tgtEl>
                                        <p:attrNameLst>
                                          <p:attrName>ppt_x</p:attrName>
                                        </p:attrNameLst>
                                      </p:cBhvr>
                                      <p:tavLst>
                                        <p:tav tm="0">
                                          <p:val>
                                            <p:strVal val="#ppt_x"/>
                                          </p:val>
                                        </p:tav>
                                        <p:tav tm="100000">
                                          <p:val>
                                            <p:strVal val="#ppt_x"/>
                                          </p:val>
                                        </p:tav>
                                      </p:tavLst>
                                    </p:anim>
                                    <p:anim calcmode="lin" valueType="num">
                                      <p:cBhvr additive="base">
                                        <p:cTn id="21" dur="5000" fill="hold"/>
                                        <p:tgtEl>
                                          <p:spTgt spid="21"/>
                                        </p:tgtEl>
                                        <p:attrNameLst>
                                          <p:attrName>ppt_y</p:attrName>
                                        </p:attrNameLst>
                                      </p:cBhvr>
                                      <p:tavLst>
                                        <p:tav tm="0">
                                          <p:val>
                                            <p:strVal val="1+#ppt_h/2"/>
                                          </p:val>
                                        </p:tav>
                                        <p:tav tm="100000">
                                          <p:val>
                                            <p:strVal val="#ppt_y"/>
                                          </p:val>
                                        </p:tav>
                                      </p:tavLst>
                                    </p:anim>
                                  </p:childTnLst>
                                </p:cTn>
                              </p:par>
                              <p:par>
                                <p:cTn id="22" presetID="7" presetClass="entr" presetSubtype="4" fill="hold" nodeType="with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0" fill="hold"/>
                                        <p:tgtEl>
                                          <p:spTgt spid="18"/>
                                        </p:tgtEl>
                                        <p:attrNameLst>
                                          <p:attrName>ppt_x</p:attrName>
                                        </p:attrNameLst>
                                      </p:cBhvr>
                                      <p:tavLst>
                                        <p:tav tm="0">
                                          <p:val>
                                            <p:strVal val="#ppt_x"/>
                                          </p:val>
                                        </p:tav>
                                        <p:tav tm="100000">
                                          <p:val>
                                            <p:strVal val="#ppt_x"/>
                                          </p:val>
                                        </p:tav>
                                      </p:tavLst>
                                    </p:anim>
                                    <p:anim calcmode="lin" valueType="num">
                                      <p:cBhvr additive="base">
                                        <p:cTn id="25" dur="5000" fill="hold"/>
                                        <p:tgtEl>
                                          <p:spTgt spid="18"/>
                                        </p:tgtEl>
                                        <p:attrNameLst>
                                          <p:attrName>ppt_y</p:attrName>
                                        </p:attrNameLst>
                                      </p:cBhvr>
                                      <p:tavLst>
                                        <p:tav tm="0">
                                          <p:val>
                                            <p:strVal val="1+#ppt_h/2"/>
                                          </p:val>
                                        </p:tav>
                                        <p:tav tm="100000">
                                          <p:val>
                                            <p:strVal val="#ppt_y"/>
                                          </p:val>
                                        </p:tav>
                                      </p:tavLst>
                                    </p:anim>
                                  </p:childTnLst>
                                </p:cTn>
                              </p:par>
                              <p:par>
                                <p:cTn id="26" presetID="7" presetClass="entr" presetSubtype="4" fill="hold" nodeType="with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0" fill="hold"/>
                                        <p:tgtEl>
                                          <p:spTgt spid="27"/>
                                        </p:tgtEl>
                                        <p:attrNameLst>
                                          <p:attrName>ppt_x</p:attrName>
                                        </p:attrNameLst>
                                      </p:cBhvr>
                                      <p:tavLst>
                                        <p:tav tm="0">
                                          <p:val>
                                            <p:strVal val="#ppt_x"/>
                                          </p:val>
                                        </p:tav>
                                        <p:tav tm="100000">
                                          <p:val>
                                            <p:strVal val="#ppt_x"/>
                                          </p:val>
                                        </p:tav>
                                      </p:tavLst>
                                    </p:anim>
                                    <p:anim calcmode="lin" valueType="num">
                                      <p:cBhvr additive="base">
                                        <p:cTn id="29" dur="5000" fill="hold"/>
                                        <p:tgtEl>
                                          <p:spTgt spid="27"/>
                                        </p:tgtEl>
                                        <p:attrNameLst>
                                          <p:attrName>ppt_y</p:attrName>
                                        </p:attrNameLst>
                                      </p:cBhvr>
                                      <p:tavLst>
                                        <p:tav tm="0">
                                          <p:val>
                                            <p:strVal val="1+#ppt_h/2"/>
                                          </p:val>
                                        </p:tav>
                                        <p:tav tm="100000">
                                          <p:val>
                                            <p:strVal val="#ppt_y"/>
                                          </p:val>
                                        </p:tav>
                                      </p:tavLst>
                                    </p:anim>
                                  </p:childTnLst>
                                </p:cTn>
                              </p:par>
                              <p:par>
                                <p:cTn id="30" presetID="7" presetClass="entr" presetSubtype="4"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5000" fill="hold"/>
                                        <p:tgtEl>
                                          <p:spTgt spid="26"/>
                                        </p:tgtEl>
                                        <p:attrNameLst>
                                          <p:attrName>ppt_x</p:attrName>
                                        </p:attrNameLst>
                                      </p:cBhvr>
                                      <p:tavLst>
                                        <p:tav tm="0">
                                          <p:val>
                                            <p:strVal val="#ppt_x"/>
                                          </p:val>
                                        </p:tav>
                                        <p:tav tm="100000">
                                          <p:val>
                                            <p:strVal val="#ppt_x"/>
                                          </p:val>
                                        </p:tav>
                                      </p:tavLst>
                                    </p:anim>
                                    <p:anim calcmode="lin" valueType="num">
                                      <p:cBhvr additive="base">
                                        <p:cTn id="33" dur="5000" fill="hold"/>
                                        <p:tgtEl>
                                          <p:spTgt spid="26"/>
                                        </p:tgtEl>
                                        <p:attrNameLst>
                                          <p:attrName>ppt_y</p:attrName>
                                        </p:attrNameLst>
                                      </p:cBhvr>
                                      <p:tavLst>
                                        <p:tav tm="0">
                                          <p:val>
                                            <p:strVal val="1+#ppt_h/2"/>
                                          </p:val>
                                        </p:tav>
                                        <p:tav tm="100000">
                                          <p:val>
                                            <p:strVal val="#ppt_y"/>
                                          </p:val>
                                        </p:tav>
                                      </p:tavLst>
                                    </p:anim>
                                  </p:childTnLst>
                                </p:cTn>
                              </p:par>
                              <p:par>
                                <p:cTn id="34" presetID="7" presetClass="entr" presetSubtype="4"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0" fill="hold"/>
                                        <p:tgtEl>
                                          <p:spTgt spid="13"/>
                                        </p:tgtEl>
                                        <p:attrNameLst>
                                          <p:attrName>ppt_x</p:attrName>
                                        </p:attrNameLst>
                                      </p:cBhvr>
                                      <p:tavLst>
                                        <p:tav tm="0">
                                          <p:val>
                                            <p:strVal val="#ppt_x"/>
                                          </p:val>
                                        </p:tav>
                                        <p:tav tm="100000">
                                          <p:val>
                                            <p:strVal val="#ppt_x"/>
                                          </p:val>
                                        </p:tav>
                                      </p:tavLst>
                                    </p:anim>
                                    <p:anim calcmode="lin" valueType="num">
                                      <p:cBhvr additive="base">
                                        <p:cTn id="37" dur="5000" fill="hold"/>
                                        <p:tgtEl>
                                          <p:spTgt spid="13"/>
                                        </p:tgtEl>
                                        <p:attrNameLst>
                                          <p:attrName>ppt_y</p:attrName>
                                        </p:attrNameLst>
                                      </p:cBhvr>
                                      <p:tavLst>
                                        <p:tav tm="0">
                                          <p:val>
                                            <p:strVal val="1+#ppt_h/2"/>
                                          </p:val>
                                        </p:tav>
                                        <p:tav tm="100000">
                                          <p:val>
                                            <p:strVal val="#ppt_y"/>
                                          </p:val>
                                        </p:tav>
                                      </p:tavLst>
                                    </p:anim>
                                  </p:childTnLst>
                                </p:cTn>
                              </p:par>
                              <p:par>
                                <p:cTn id="38" presetID="7" presetClass="entr" presetSubtype="4"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0" fill="hold"/>
                                        <p:tgtEl>
                                          <p:spTgt spid="11"/>
                                        </p:tgtEl>
                                        <p:attrNameLst>
                                          <p:attrName>ppt_x</p:attrName>
                                        </p:attrNameLst>
                                      </p:cBhvr>
                                      <p:tavLst>
                                        <p:tav tm="0">
                                          <p:val>
                                            <p:strVal val="#ppt_x"/>
                                          </p:val>
                                        </p:tav>
                                        <p:tav tm="100000">
                                          <p:val>
                                            <p:strVal val="#ppt_x"/>
                                          </p:val>
                                        </p:tav>
                                      </p:tavLst>
                                    </p:anim>
                                    <p:anim calcmode="lin" valueType="num">
                                      <p:cBhvr additive="base">
                                        <p:cTn id="41" dur="5000" fill="hold"/>
                                        <p:tgtEl>
                                          <p:spTgt spid="11"/>
                                        </p:tgtEl>
                                        <p:attrNameLst>
                                          <p:attrName>ppt_y</p:attrName>
                                        </p:attrNameLst>
                                      </p:cBhvr>
                                      <p:tavLst>
                                        <p:tav tm="0">
                                          <p:val>
                                            <p:strVal val="1+#ppt_h/2"/>
                                          </p:val>
                                        </p:tav>
                                        <p:tav tm="100000">
                                          <p:val>
                                            <p:strVal val="#ppt_y"/>
                                          </p:val>
                                        </p:tav>
                                      </p:tavLst>
                                    </p:anim>
                                  </p:childTnLst>
                                </p:cTn>
                              </p:par>
                              <p:par>
                                <p:cTn id="42" presetID="7" presetClass="entr" presetSubtype="4"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0" fill="hold"/>
                                        <p:tgtEl>
                                          <p:spTgt spid="12"/>
                                        </p:tgtEl>
                                        <p:attrNameLst>
                                          <p:attrName>ppt_x</p:attrName>
                                        </p:attrNameLst>
                                      </p:cBhvr>
                                      <p:tavLst>
                                        <p:tav tm="0">
                                          <p:val>
                                            <p:strVal val="#ppt_x"/>
                                          </p:val>
                                        </p:tav>
                                        <p:tav tm="100000">
                                          <p:val>
                                            <p:strVal val="#ppt_x"/>
                                          </p:val>
                                        </p:tav>
                                      </p:tavLst>
                                    </p:anim>
                                    <p:anim calcmode="lin" valueType="num">
                                      <p:cBhvr additive="base">
                                        <p:cTn id="45" dur="50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37" presetClass="entr" presetSubtype="0" fill="hold" nodeType="click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fade">
                                      <p:cBhvr>
                                        <p:cTn id="50" dur="1000"/>
                                        <p:tgtEl>
                                          <p:spTgt spid="38"/>
                                        </p:tgtEl>
                                      </p:cBhvr>
                                    </p:animEffect>
                                    <p:anim calcmode="lin" valueType="num">
                                      <p:cBhvr>
                                        <p:cTn id="51" dur="1000" fill="hold"/>
                                        <p:tgtEl>
                                          <p:spTgt spid="38"/>
                                        </p:tgtEl>
                                        <p:attrNameLst>
                                          <p:attrName>ppt_x</p:attrName>
                                        </p:attrNameLst>
                                      </p:cBhvr>
                                      <p:tavLst>
                                        <p:tav tm="0">
                                          <p:val>
                                            <p:strVal val="#ppt_x"/>
                                          </p:val>
                                        </p:tav>
                                        <p:tav tm="100000">
                                          <p:val>
                                            <p:strVal val="#ppt_x"/>
                                          </p:val>
                                        </p:tav>
                                      </p:tavLst>
                                    </p:anim>
                                    <p:anim calcmode="lin" valueType="num">
                                      <p:cBhvr>
                                        <p:cTn id="52" dur="900" decel="100000" fill="hold"/>
                                        <p:tgtEl>
                                          <p:spTgt spid="38"/>
                                        </p:tgtEl>
                                        <p:attrNameLst>
                                          <p:attrName>ppt_y</p:attrName>
                                        </p:attrNameLst>
                                      </p:cBhvr>
                                      <p:tavLst>
                                        <p:tav tm="0">
                                          <p:val>
                                            <p:strVal val="#ppt_y+1"/>
                                          </p:val>
                                        </p:tav>
                                        <p:tav tm="100000">
                                          <p:val>
                                            <p:strVal val="#ppt_y-.03"/>
                                          </p:val>
                                        </p:tav>
                                      </p:tavLst>
                                    </p:anim>
                                    <p:anim calcmode="lin" valueType="num">
                                      <p:cBhvr>
                                        <p:cTn id="53"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54" presetID="37" presetClass="entr" presetSubtype="0" fill="hold" grpId="0" nodeType="withEffect">
                                  <p:stCondLst>
                                    <p:cond delay="0"/>
                                  </p:stCondLst>
                                  <p:childTnLst>
                                    <p:set>
                                      <p:cBhvr>
                                        <p:cTn id="55" dur="1" fill="hold">
                                          <p:stCondLst>
                                            <p:cond delay="0"/>
                                          </p:stCondLst>
                                        </p:cTn>
                                        <p:tgtEl>
                                          <p:spTgt spid="49"/>
                                        </p:tgtEl>
                                        <p:attrNameLst>
                                          <p:attrName>style.visibility</p:attrName>
                                        </p:attrNameLst>
                                      </p:cBhvr>
                                      <p:to>
                                        <p:strVal val="visible"/>
                                      </p:to>
                                    </p:set>
                                    <p:animEffect transition="in" filter="fade">
                                      <p:cBhvr>
                                        <p:cTn id="56" dur="1000"/>
                                        <p:tgtEl>
                                          <p:spTgt spid="49"/>
                                        </p:tgtEl>
                                      </p:cBhvr>
                                    </p:animEffect>
                                    <p:anim calcmode="lin" valueType="num">
                                      <p:cBhvr>
                                        <p:cTn id="57" dur="1000" fill="hold"/>
                                        <p:tgtEl>
                                          <p:spTgt spid="49"/>
                                        </p:tgtEl>
                                        <p:attrNameLst>
                                          <p:attrName>ppt_x</p:attrName>
                                        </p:attrNameLst>
                                      </p:cBhvr>
                                      <p:tavLst>
                                        <p:tav tm="0">
                                          <p:val>
                                            <p:strVal val="#ppt_x"/>
                                          </p:val>
                                        </p:tav>
                                        <p:tav tm="100000">
                                          <p:val>
                                            <p:strVal val="#ppt_x"/>
                                          </p:val>
                                        </p:tav>
                                      </p:tavLst>
                                    </p:anim>
                                    <p:anim calcmode="lin" valueType="num">
                                      <p:cBhvr>
                                        <p:cTn id="58" dur="900" decel="100000" fill="hold"/>
                                        <p:tgtEl>
                                          <p:spTgt spid="49"/>
                                        </p:tgtEl>
                                        <p:attrNameLst>
                                          <p:attrName>ppt_y</p:attrName>
                                        </p:attrNameLst>
                                      </p:cBhvr>
                                      <p:tavLst>
                                        <p:tav tm="0">
                                          <p:val>
                                            <p:strVal val="#ppt_y+1"/>
                                          </p:val>
                                        </p:tav>
                                        <p:tav tm="100000">
                                          <p:val>
                                            <p:strVal val="#ppt_y-.03"/>
                                          </p:val>
                                        </p:tav>
                                      </p:tavLst>
                                    </p:anim>
                                    <p:anim calcmode="lin" valueType="num">
                                      <p:cBhvr>
                                        <p:cTn id="59"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60" presetID="37" presetClass="entr" presetSubtype="0" fill="hold" nodeType="withEffect">
                                  <p:stCondLst>
                                    <p:cond delay="0"/>
                                  </p:stCondLst>
                                  <p:childTnLst>
                                    <p:set>
                                      <p:cBhvr>
                                        <p:cTn id="61" dur="1" fill="hold">
                                          <p:stCondLst>
                                            <p:cond delay="0"/>
                                          </p:stCondLst>
                                        </p:cTn>
                                        <p:tgtEl>
                                          <p:spTgt spid="47"/>
                                        </p:tgtEl>
                                        <p:attrNameLst>
                                          <p:attrName>style.visibility</p:attrName>
                                        </p:attrNameLst>
                                      </p:cBhvr>
                                      <p:to>
                                        <p:strVal val="visible"/>
                                      </p:to>
                                    </p:set>
                                    <p:animEffect transition="in" filter="fade">
                                      <p:cBhvr>
                                        <p:cTn id="62" dur="1000"/>
                                        <p:tgtEl>
                                          <p:spTgt spid="47"/>
                                        </p:tgtEl>
                                      </p:cBhvr>
                                    </p:animEffect>
                                    <p:anim calcmode="lin" valueType="num">
                                      <p:cBhvr>
                                        <p:cTn id="63" dur="1000" fill="hold"/>
                                        <p:tgtEl>
                                          <p:spTgt spid="47"/>
                                        </p:tgtEl>
                                        <p:attrNameLst>
                                          <p:attrName>ppt_x</p:attrName>
                                        </p:attrNameLst>
                                      </p:cBhvr>
                                      <p:tavLst>
                                        <p:tav tm="0">
                                          <p:val>
                                            <p:strVal val="#ppt_x"/>
                                          </p:val>
                                        </p:tav>
                                        <p:tav tm="100000">
                                          <p:val>
                                            <p:strVal val="#ppt_x"/>
                                          </p:val>
                                        </p:tav>
                                      </p:tavLst>
                                    </p:anim>
                                    <p:anim calcmode="lin" valueType="num">
                                      <p:cBhvr>
                                        <p:cTn id="64" dur="900" decel="100000" fill="hold"/>
                                        <p:tgtEl>
                                          <p:spTgt spid="47"/>
                                        </p:tgtEl>
                                        <p:attrNameLst>
                                          <p:attrName>ppt_y</p:attrName>
                                        </p:attrNameLst>
                                      </p:cBhvr>
                                      <p:tavLst>
                                        <p:tav tm="0">
                                          <p:val>
                                            <p:strVal val="#ppt_y+1"/>
                                          </p:val>
                                        </p:tav>
                                        <p:tav tm="100000">
                                          <p:val>
                                            <p:strVal val="#ppt_y-.03"/>
                                          </p:val>
                                        </p:tav>
                                      </p:tavLst>
                                    </p:anim>
                                    <p:anim calcmode="lin" valueType="num">
                                      <p:cBhvr>
                                        <p:cTn id="65"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66" presetID="37" presetClass="entr" presetSubtype="0" fill="hold" grpId="0" nodeType="withEffect">
                                  <p:stCondLst>
                                    <p:cond delay="0"/>
                                  </p:stCondLst>
                                  <p:childTnLst>
                                    <p:set>
                                      <p:cBhvr>
                                        <p:cTn id="67" dur="1" fill="hold">
                                          <p:stCondLst>
                                            <p:cond delay="0"/>
                                          </p:stCondLst>
                                        </p:cTn>
                                        <p:tgtEl>
                                          <p:spTgt spid="39"/>
                                        </p:tgtEl>
                                        <p:attrNameLst>
                                          <p:attrName>style.visibility</p:attrName>
                                        </p:attrNameLst>
                                      </p:cBhvr>
                                      <p:to>
                                        <p:strVal val="visible"/>
                                      </p:to>
                                    </p:set>
                                    <p:animEffect transition="in" filter="fade">
                                      <p:cBhvr>
                                        <p:cTn id="68" dur="1000"/>
                                        <p:tgtEl>
                                          <p:spTgt spid="39"/>
                                        </p:tgtEl>
                                      </p:cBhvr>
                                    </p:animEffect>
                                    <p:anim calcmode="lin" valueType="num">
                                      <p:cBhvr>
                                        <p:cTn id="69" dur="1000" fill="hold"/>
                                        <p:tgtEl>
                                          <p:spTgt spid="39"/>
                                        </p:tgtEl>
                                        <p:attrNameLst>
                                          <p:attrName>ppt_x</p:attrName>
                                        </p:attrNameLst>
                                      </p:cBhvr>
                                      <p:tavLst>
                                        <p:tav tm="0">
                                          <p:val>
                                            <p:strVal val="#ppt_x"/>
                                          </p:val>
                                        </p:tav>
                                        <p:tav tm="100000">
                                          <p:val>
                                            <p:strVal val="#ppt_x"/>
                                          </p:val>
                                        </p:tav>
                                      </p:tavLst>
                                    </p:anim>
                                    <p:anim calcmode="lin" valueType="num">
                                      <p:cBhvr>
                                        <p:cTn id="70" dur="900" decel="100000" fill="hold"/>
                                        <p:tgtEl>
                                          <p:spTgt spid="39"/>
                                        </p:tgtEl>
                                        <p:attrNameLst>
                                          <p:attrName>ppt_y</p:attrName>
                                        </p:attrNameLst>
                                      </p:cBhvr>
                                      <p:tavLst>
                                        <p:tav tm="0">
                                          <p:val>
                                            <p:strVal val="#ppt_y+1"/>
                                          </p:val>
                                        </p:tav>
                                        <p:tav tm="100000">
                                          <p:val>
                                            <p:strVal val="#ppt_y-.03"/>
                                          </p:val>
                                        </p:tav>
                                      </p:tavLst>
                                    </p:anim>
                                    <p:anim calcmode="lin" valueType="num">
                                      <p:cBhvr>
                                        <p:cTn id="71"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2" presetID="37" presetClass="entr" presetSubtype="0" fill="hold" grpId="0" nodeType="with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fade">
                                      <p:cBhvr>
                                        <p:cTn id="74" dur="1000"/>
                                        <p:tgtEl>
                                          <p:spTgt spid="40"/>
                                        </p:tgtEl>
                                      </p:cBhvr>
                                    </p:animEffect>
                                    <p:anim calcmode="lin" valueType="num">
                                      <p:cBhvr>
                                        <p:cTn id="75" dur="1000" fill="hold"/>
                                        <p:tgtEl>
                                          <p:spTgt spid="40"/>
                                        </p:tgtEl>
                                        <p:attrNameLst>
                                          <p:attrName>ppt_x</p:attrName>
                                        </p:attrNameLst>
                                      </p:cBhvr>
                                      <p:tavLst>
                                        <p:tav tm="0">
                                          <p:val>
                                            <p:strVal val="#ppt_x"/>
                                          </p:val>
                                        </p:tav>
                                        <p:tav tm="100000">
                                          <p:val>
                                            <p:strVal val="#ppt_x"/>
                                          </p:val>
                                        </p:tav>
                                      </p:tavLst>
                                    </p:anim>
                                    <p:anim calcmode="lin" valueType="num">
                                      <p:cBhvr>
                                        <p:cTn id="76" dur="900" decel="100000" fill="hold"/>
                                        <p:tgtEl>
                                          <p:spTgt spid="40"/>
                                        </p:tgtEl>
                                        <p:attrNameLst>
                                          <p:attrName>ppt_y</p:attrName>
                                        </p:attrNameLst>
                                      </p:cBhvr>
                                      <p:tavLst>
                                        <p:tav tm="0">
                                          <p:val>
                                            <p:strVal val="#ppt_y+1"/>
                                          </p:val>
                                        </p:tav>
                                        <p:tav tm="100000">
                                          <p:val>
                                            <p:strVal val="#ppt_y-.03"/>
                                          </p:val>
                                        </p:tav>
                                      </p:tavLst>
                                    </p:anim>
                                    <p:anim calcmode="lin" valueType="num">
                                      <p:cBhvr>
                                        <p:cTn id="77"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47" presetClass="entr" presetSubtype="0" fill="hold" grpId="0" nodeType="clickEffect">
                                  <p:stCondLst>
                                    <p:cond delay="0"/>
                                  </p:stCondLst>
                                  <p:childTnLst>
                                    <p:set>
                                      <p:cBhvr>
                                        <p:cTn id="81" dur="1" fill="hold">
                                          <p:stCondLst>
                                            <p:cond delay="0"/>
                                          </p:stCondLst>
                                        </p:cTn>
                                        <p:tgtEl>
                                          <p:spTgt spid="30"/>
                                        </p:tgtEl>
                                        <p:attrNameLst>
                                          <p:attrName>style.visibility</p:attrName>
                                        </p:attrNameLst>
                                      </p:cBhvr>
                                      <p:to>
                                        <p:strVal val="visible"/>
                                      </p:to>
                                    </p:set>
                                    <p:animEffect transition="in" filter="fade">
                                      <p:cBhvr>
                                        <p:cTn id="82" dur="1000"/>
                                        <p:tgtEl>
                                          <p:spTgt spid="30"/>
                                        </p:tgtEl>
                                      </p:cBhvr>
                                    </p:animEffect>
                                    <p:anim calcmode="lin" valueType="num">
                                      <p:cBhvr>
                                        <p:cTn id="83" dur="1000" fill="hold"/>
                                        <p:tgtEl>
                                          <p:spTgt spid="30"/>
                                        </p:tgtEl>
                                        <p:attrNameLst>
                                          <p:attrName>ppt_x</p:attrName>
                                        </p:attrNameLst>
                                      </p:cBhvr>
                                      <p:tavLst>
                                        <p:tav tm="0">
                                          <p:val>
                                            <p:strVal val="#ppt_x"/>
                                          </p:val>
                                        </p:tav>
                                        <p:tav tm="100000">
                                          <p:val>
                                            <p:strVal val="#ppt_x"/>
                                          </p:val>
                                        </p:tav>
                                      </p:tavLst>
                                    </p:anim>
                                    <p:anim calcmode="lin" valueType="num">
                                      <p:cBhvr>
                                        <p:cTn id="84" dur="1000" fill="hold"/>
                                        <p:tgtEl>
                                          <p:spTgt spid="30"/>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1000"/>
                                        <p:tgtEl>
                                          <p:spTgt spid="25"/>
                                        </p:tgtEl>
                                      </p:cBhvr>
                                    </p:animEffect>
                                    <p:anim calcmode="lin" valueType="num">
                                      <p:cBhvr>
                                        <p:cTn id="88" dur="1000" fill="hold"/>
                                        <p:tgtEl>
                                          <p:spTgt spid="25"/>
                                        </p:tgtEl>
                                        <p:attrNameLst>
                                          <p:attrName>ppt_x</p:attrName>
                                        </p:attrNameLst>
                                      </p:cBhvr>
                                      <p:tavLst>
                                        <p:tav tm="0">
                                          <p:val>
                                            <p:strVal val="#ppt_x"/>
                                          </p:val>
                                        </p:tav>
                                        <p:tav tm="100000">
                                          <p:val>
                                            <p:strVal val="#ppt_x"/>
                                          </p:val>
                                        </p:tav>
                                      </p:tavLst>
                                    </p:anim>
                                    <p:anim calcmode="lin" valueType="num">
                                      <p:cBhvr>
                                        <p:cTn id="89" dur="1000" fill="hold"/>
                                        <p:tgtEl>
                                          <p:spTgt spid="25"/>
                                        </p:tgtEl>
                                        <p:attrNameLst>
                                          <p:attrName>ppt_y</p:attrName>
                                        </p:attrNameLst>
                                      </p:cBhvr>
                                      <p:tavLst>
                                        <p:tav tm="0">
                                          <p:val>
                                            <p:strVal val="#ppt_y-.1"/>
                                          </p:val>
                                        </p:tav>
                                        <p:tav tm="100000">
                                          <p:val>
                                            <p:strVal val="#ppt_y"/>
                                          </p:val>
                                        </p:tav>
                                      </p:tavLst>
                                    </p:anim>
                                  </p:childTnLst>
                                </p:cTn>
                              </p:par>
                              <p:par>
                                <p:cTn id="90" presetID="47" presetClass="entr" presetSubtype="0" fill="hold" nodeType="with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1000"/>
                                        <p:tgtEl>
                                          <p:spTgt spid="22"/>
                                        </p:tgtEl>
                                      </p:cBhvr>
                                    </p:animEffect>
                                    <p:anim calcmode="lin" valueType="num">
                                      <p:cBhvr>
                                        <p:cTn id="93" dur="1000" fill="hold"/>
                                        <p:tgtEl>
                                          <p:spTgt spid="22"/>
                                        </p:tgtEl>
                                        <p:attrNameLst>
                                          <p:attrName>ppt_x</p:attrName>
                                        </p:attrNameLst>
                                      </p:cBhvr>
                                      <p:tavLst>
                                        <p:tav tm="0">
                                          <p:val>
                                            <p:strVal val="#ppt_x"/>
                                          </p:val>
                                        </p:tav>
                                        <p:tav tm="100000">
                                          <p:val>
                                            <p:strVal val="#ppt_x"/>
                                          </p:val>
                                        </p:tav>
                                      </p:tavLst>
                                    </p:anim>
                                    <p:anim calcmode="lin" valueType="num">
                                      <p:cBhvr>
                                        <p:cTn id="94" dur="1000" fill="hold"/>
                                        <p:tgtEl>
                                          <p:spTgt spid="22"/>
                                        </p:tgtEl>
                                        <p:attrNameLst>
                                          <p:attrName>ppt_y</p:attrName>
                                        </p:attrNameLst>
                                      </p:cBhvr>
                                      <p:tavLst>
                                        <p:tav tm="0">
                                          <p:val>
                                            <p:strVal val="#ppt_y-.1"/>
                                          </p:val>
                                        </p:tav>
                                        <p:tav tm="100000">
                                          <p:val>
                                            <p:strVal val="#ppt_y"/>
                                          </p:val>
                                        </p:tav>
                                      </p:tavLst>
                                    </p:anim>
                                  </p:childTnLst>
                                </p:cTn>
                              </p:par>
                              <p:par>
                                <p:cTn id="95" presetID="47" presetClass="entr" presetSubtype="0" fill="hold" nodeType="withEffect">
                                  <p:stCondLst>
                                    <p:cond delay="0"/>
                                  </p:stCondLst>
                                  <p:childTnLst>
                                    <p:set>
                                      <p:cBhvr>
                                        <p:cTn id="96" dur="1" fill="hold">
                                          <p:stCondLst>
                                            <p:cond delay="0"/>
                                          </p:stCondLst>
                                        </p:cTn>
                                        <p:tgtEl>
                                          <p:spTgt spid="34"/>
                                        </p:tgtEl>
                                        <p:attrNameLst>
                                          <p:attrName>style.visibility</p:attrName>
                                        </p:attrNameLst>
                                      </p:cBhvr>
                                      <p:to>
                                        <p:strVal val="visible"/>
                                      </p:to>
                                    </p:set>
                                    <p:animEffect transition="in" filter="fade">
                                      <p:cBhvr>
                                        <p:cTn id="97" dur="1000"/>
                                        <p:tgtEl>
                                          <p:spTgt spid="34"/>
                                        </p:tgtEl>
                                      </p:cBhvr>
                                    </p:animEffect>
                                    <p:anim calcmode="lin" valueType="num">
                                      <p:cBhvr>
                                        <p:cTn id="98" dur="1000" fill="hold"/>
                                        <p:tgtEl>
                                          <p:spTgt spid="34"/>
                                        </p:tgtEl>
                                        <p:attrNameLst>
                                          <p:attrName>ppt_x</p:attrName>
                                        </p:attrNameLst>
                                      </p:cBhvr>
                                      <p:tavLst>
                                        <p:tav tm="0">
                                          <p:val>
                                            <p:strVal val="#ppt_x"/>
                                          </p:val>
                                        </p:tav>
                                        <p:tav tm="100000">
                                          <p:val>
                                            <p:strVal val="#ppt_x"/>
                                          </p:val>
                                        </p:tav>
                                      </p:tavLst>
                                    </p:anim>
                                    <p:anim calcmode="lin" valueType="num">
                                      <p:cBhvr>
                                        <p:cTn id="99" dur="1000" fill="hold"/>
                                        <p:tgtEl>
                                          <p:spTgt spid="34"/>
                                        </p:tgtEl>
                                        <p:attrNameLst>
                                          <p:attrName>ppt_y</p:attrName>
                                        </p:attrNameLst>
                                      </p:cBhvr>
                                      <p:tavLst>
                                        <p:tav tm="0">
                                          <p:val>
                                            <p:strVal val="#ppt_y-.1"/>
                                          </p:val>
                                        </p:tav>
                                        <p:tav tm="100000">
                                          <p:val>
                                            <p:strVal val="#ppt_y"/>
                                          </p:val>
                                        </p:tav>
                                      </p:tavLst>
                                    </p:anim>
                                  </p:childTnLst>
                                </p:cTn>
                              </p:par>
                              <p:par>
                                <p:cTn id="100" presetID="47" presetClass="entr" presetSubtype="0" fill="hold" grpId="0" nodeType="withEffect">
                                  <p:stCondLst>
                                    <p:cond delay="0"/>
                                  </p:stCondLst>
                                  <p:childTnLst>
                                    <p:set>
                                      <p:cBhvr>
                                        <p:cTn id="101" dur="1" fill="hold">
                                          <p:stCondLst>
                                            <p:cond delay="0"/>
                                          </p:stCondLst>
                                        </p:cTn>
                                        <p:tgtEl>
                                          <p:spTgt spid="32"/>
                                        </p:tgtEl>
                                        <p:attrNameLst>
                                          <p:attrName>style.visibility</p:attrName>
                                        </p:attrNameLst>
                                      </p:cBhvr>
                                      <p:to>
                                        <p:strVal val="visible"/>
                                      </p:to>
                                    </p:set>
                                    <p:animEffect transition="in" filter="fade">
                                      <p:cBhvr>
                                        <p:cTn id="102" dur="1000"/>
                                        <p:tgtEl>
                                          <p:spTgt spid="32"/>
                                        </p:tgtEl>
                                      </p:cBhvr>
                                    </p:animEffect>
                                    <p:anim calcmode="lin" valueType="num">
                                      <p:cBhvr>
                                        <p:cTn id="103" dur="1000" fill="hold"/>
                                        <p:tgtEl>
                                          <p:spTgt spid="32"/>
                                        </p:tgtEl>
                                        <p:attrNameLst>
                                          <p:attrName>ppt_x</p:attrName>
                                        </p:attrNameLst>
                                      </p:cBhvr>
                                      <p:tavLst>
                                        <p:tav tm="0">
                                          <p:val>
                                            <p:strVal val="#ppt_x"/>
                                          </p:val>
                                        </p:tav>
                                        <p:tav tm="100000">
                                          <p:val>
                                            <p:strVal val="#ppt_x"/>
                                          </p:val>
                                        </p:tav>
                                      </p:tavLst>
                                    </p:anim>
                                    <p:anim calcmode="lin" valueType="num">
                                      <p:cBhvr>
                                        <p:cTn id="104" dur="1000" fill="hold"/>
                                        <p:tgtEl>
                                          <p:spTgt spid="32"/>
                                        </p:tgtEl>
                                        <p:attrNameLst>
                                          <p:attrName>ppt_y</p:attrName>
                                        </p:attrNameLst>
                                      </p:cBhvr>
                                      <p:tavLst>
                                        <p:tav tm="0">
                                          <p:val>
                                            <p:strVal val="#ppt_y-.1"/>
                                          </p:val>
                                        </p:tav>
                                        <p:tav tm="100000">
                                          <p:val>
                                            <p:strVal val="#ppt_y"/>
                                          </p:val>
                                        </p:tav>
                                      </p:tavLst>
                                    </p:anim>
                                  </p:childTnLst>
                                </p:cTn>
                              </p:par>
                              <p:par>
                                <p:cTn id="105" presetID="47" presetClass="entr" presetSubtype="0" fill="hold" grpId="0" nodeType="withEffect">
                                  <p:stCondLst>
                                    <p:cond delay="0"/>
                                  </p:stCondLst>
                                  <p:childTnLst>
                                    <p:set>
                                      <p:cBhvr>
                                        <p:cTn id="106" dur="1" fill="hold">
                                          <p:stCondLst>
                                            <p:cond delay="0"/>
                                          </p:stCondLst>
                                        </p:cTn>
                                        <p:tgtEl>
                                          <p:spTgt spid="33"/>
                                        </p:tgtEl>
                                        <p:attrNameLst>
                                          <p:attrName>style.visibility</p:attrName>
                                        </p:attrNameLst>
                                      </p:cBhvr>
                                      <p:to>
                                        <p:strVal val="visible"/>
                                      </p:to>
                                    </p:set>
                                    <p:animEffect transition="in" filter="fade">
                                      <p:cBhvr>
                                        <p:cTn id="107" dur="1000"/>
                                        <p:tgtEl>
                                          <p:spTgt spid="33"/>
                                        </p:tgtEl>
                                      </p:cBhvr>
                                    </p:animEffect>
                                    <p:anim calcmode="lin" valueType="num">
                                      <p:cBhvr>
                                        <p:cTn id="108" dur="1000" fill="hold"/>
                                        <p:tgtEl>
                                          <p:spTgt spid="33"/>
                                        </p:tgtEl>
                                        <p:attrNameLst>
                                          <p:attrName>ppt_x</p:attrName>
                                        </p:attrNameLst>
                                      </p:cBhvr>
                                      <p:tavLst>
                                        <p:tav tm="0">
                                          <p:val>
                                            <p:strVal val="#ppt_x"/>
                                          </p:val>
                                        </p:tav>
                                        <p:tav tm="100000">
                                          <p:val>
                                            <p:strVal val="#ppt_x"/>
                                          </p:val>
                                        </p:tav>
                                      </p:tavLst>
                                    </p:anim>
                                    <p:anim calcmode="lin" valueType="num">
                                      <p:cBhvr>
                                        <p:cTn id="109"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1" grpId="0" animBg="1"/>
      <p:bldP spid="12" grpId="0" animBg="1"/>
      <p:bldP spid="30" grpId="0"/>
      <p:bldP spid="32" grpId="0" animBg="1"/>
      <p:bldP spid="33" grpId="0" animBg="1"/>
      <p:bldP spid="39" grpId="0" animBg="1"/>
      <p:bldP spid="40" grpId="0" animBg="1"/>
      <p:bldP spid="49"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428596" y="133248"/>
            <a:ext cx="835824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ar-SA" sz="3600" dirty="0">
                <a:solidFill>
                  <a:srgbClr val="002060"/>
                </a:solidFill>
                <a:cs typeface="AL-Mohanad Bold" pitchFamily="2" charset="-78"/>
              </a:rPr>
              <a:t>أدوات تقويم الطلبة في المجال النفس </a:t>
            </a:r>
            <a:r>
              <a:rPr lang="ar-SA" sz="3600" dirty="0" smtClean="0">
                <a:solidFill>
                  <a:srgbClr val="002060"/>
                </a:solidFill>
                <a:cs typeface="AL-Mohanad Bold" pitchFamily="2" charset="-78"/>
              </a:rPr>
              <a:t>الحركي</a:t>
            </a:r>
            <a:endParaRPr lang="en-US" sz="3600" dirty="0">
              <a:solidFill>
                <a:srgbClr val="002060"/>
              </a:solidFill>
              <a:cs typeface="AL-Mohanad Bold" pitchFamily="2" charset="-78"/>
            </a:endParaRPr>
          </a:p>
        </p:txBody>
      </p:sp>
      <p:sp>
        <p:nvSpPr>
          <p:cNvPr id="13" name="مستطيل مستدير الزوايا 12"/>
          <p:cNvSpPr/>
          <p:nvPr/>
        </p:nvSpPr>
        <p:spPr>
          <a:xfrm>
            <a:off x="6143636" y="3214686"/>
            <a:ext cx="2286016" cy="107157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r>
              <a:rPr lang="ar-SA" sz="2800" b="1" dirty="0">
                <a:solidFill>
                  <a:srgbClr val="FFFF00"/>
                </a:solidFill>
              </a:rPr>
              <a:t>اختبارات الأداء</a:t>
            </a:r>
            <a:endParaRPr lang="en-US" sz="2800" b="1" dirty="0">
              <a:solidFill>
                <a:srgbClr val="FFFF00"/>
              </a:solidFill>
            </a:endParaRPr>
          </a:p>
        </p:txBody>
      </p:sp>
      <p:sp>
        <p:nvSpPr>
          <p:cNvPr id="14" name="مستطيل مستدير الزوايا 13"/>
          <p:cNvSpPr/>
          <p:nvPr/>
        </p:nvSpPr>
        <p:spPr>
          <a:xfrm>
            <a:off x="1000100" y="3214686"/>
            <a:ext cx="2571768" cy="1071570"/>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1" anchor="ctr"/>
          <a:lstStyle/>
          <a:p>
            <a:pPr algn="ctr"/>
            <a:r>
              <a:rPr lang="ar-SA" sz="2800" b="1" dirty="0">
                <a:solidFill>
                  <a:srgbClr val="FFFF00"/>
                </a:solidFill>
              </a:rPr>
              <a:t>الاختبارات الشفوية</a:t>
            </a:r>
            <a:endParaRPr lang="en-US" sz="2800" b="1" dirty="0">
              <a:solidFill>
                <a:srgbClr val="FFFF00"/>
              </a:solidFill>
            </a:endParaRPr>
          </a:p>
          <a:p>
            <a:pPr algn="ctr"/>
            <a:endParaRPr lang="ar-SA" sz="2400" b="1" dirty="0">
              <a:solidFill>
                <a:srgbClr val="FFFF00"/>
              </a:solidFill>
            </a:endParaRPr>
          </a:p>
        </p:txBody>
      </p:sp>
      <p:cxnSp>
        <p:nvCxnSpPr>
          <p:cNvPr id="16" name="رابط كسهم مستقيم 15"/>
          <p:cNvCxnSpPr/>
          <p:nvPr/>
        </p:nvCxnSpPr>
        <p:spPr>
          <a:xfrm>
            <a:off x="12215866" y="0"/>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رابط مستقيم 20"/>
          <p:cNvCxnSpPr/>
          <p:nvPr/>
        </p:nvCxnSpPr>
        <p:spPr>
          <a:xfrm rot="5400000">
            <a:off x="4716899" y="-367305"/>
            <a:ext cx="6149" cy="496494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رابط كسهم مستقيم 25"/>
          <p:cNvCxnSpPr/>
          <p:nvPr/>
        </p:nvCxnSpPr>
        <p:spPr>
          <a:xfrm rot="5400000">
            <a:off x="6644277" y="2660671"/>
            <a:ext cx="1106442"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رابط كسهم مستقيم 26"/>
          <p:cNvCxnSpPr/>
          <p:nvPr/>
        </p:nvCxnSpPr>
        <p:spPr>
          <a:xfrm rot="5400000">
            <a:off x="1700065" y="2657597"/>
            <a:ext cx="1106442"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رابط كسهم مستقيم 28"/>
          <p:cNvCxnSpPr/>
          <p:nvPr/>
        </p:nvCxnSpPr>
        <p:spPr>
          <a:xfrm rot="16200000" flipH="1">
            <a:off x="4170802" y="1615620"/>
            <a:ext cx="947990" cy="271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1" name="مربع نص 30"/>
          <p:cNvSpPr txBox="1"/>
          <p:nvPr/>
        </p:nvSpPr>
        <p:spPr>
          <a:xfrm>
            <a:off x="4139952" y="1268760"/>
            <a:ext cx="1306768" cy="523220"/>
          </a:xfrm>
          <a:prstGeom prst="rect">
            <a:avLst/>
          </a:prstGeom>
          <a:noFill/>
        </p:spPr>
        <p:txBody>
          <a:bodyPr wrap="none" rtlCol="1">
            <a:spAutoFit/>
          </a:bodyPr>
          <a:lstStyle/>
          <a:p>
            <a:r>
              <a:rPr lang="ar-SA" sz="2800" b="1" dirty="0" smtClean="0">
                <a:solidFill>
                  <a:srgbClr val="00B050"/>
                </a:solidFill>
              </a:rPr>
              <a:t>تنقسم إلى</a:t>
            </a:r>
            <a:endParaRPr lang="ar-SA" sz="2800" b="1" dirty="0">
              <a:solidFill>
                <a:srgbClr val="00B050"/>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3"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fade">
                                      <p:cBhvr>
                                        <p:cTn id="11" dur="100"/>
                                        <p:tgtEl>
                                          <p:spTgt spid="5">
                                            <p:txEl>
                                              <p:pRg st="0" end="0"/>
                                            </p:txEl>
                                          </p:spTgt>
                                        </p:tgtEl>
                                      </p:cBhvr>
                                    </p:animEffect>
                                    <p:anim calcmode="lin" valueType="num">
                                      <p:cBhvr>
                                        <p:cTn id="12"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3" dur="400" fill="hold"/>
                                        <p:tgtEl>
                                          <p:spTgt spid="5">
                                            <p:txEl>
                                              <p:pRg st="0" end="0"/>
                                            </p:txEl>
                                          </p:spTgt>
                                        </p:tgtEl>
                                        <p:attrNameLst>
                                          <p:attrName>ppt_y</p:attrName>
                                        </p:attrNameLst>
                                      </p:cBhvr>
                                      <p:tavLst>
                                        <p:tav tm="0">
                                          <p:val>
                                            <p:strVal val="#ppt_y+0.31"/>
                                          </p:val>
                                        </p:tav>
                                        <p:tav tm="100000">
                                          <p:val>
                                            <p:strVal val="#ppt_y+0.31"/>
                                          </p:val>
                                        </p:tav>
                                      </p:tavLst>
                                    </p:anim>
                                    <p:anim calcmode="lin" valueType="num">
                                      <p:cBhvr>
                                        <p:cTn id="14" dur="600" decel="50000" fill="hold">
                                          <p:stCondLst>
                                            <p:cond delay="400"/>
                                          </p:stCondLst>
                                        </p:cTn>
                                        <p:tgtEl>
                                          <p:spTgt spid="5">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5" dur="600" decel="50000" fill="hold">
                                          <p:stCondLst>
                                            <p:cond delay="400"/>
                                          </p:stCondLst>
                                        </p:cTn>
                                        <p:tgtEl>
                                          <p:spTgt spid="5">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000"/>
                                        <p:tgtEl>
                                          <p:spTgt spid="13"/>
                                        </p:tgtEl>
                                      </p:cBhvr>
                                    </p:animEffect>
                                    <p:anim calcmode="lin" valueType="num">
                                      <p:cBhvr>
                                        <p:cTn id="21" dur="1000" fill="hold"/>
                                        <p:tgtEl>
                                          <p:spTgt spid="13"/>
                                        </p:tgtEl>
                                        <p:attrNameLst>
                                          <p:attrName>ppt_x</p:attrName>
                                        </p:attrNameLst>
                                      </p:cBhvr>
                                      <p:tavLst>
                                        <p:tav tm="0">
                                          <p:val>
                                            <p:strVal val="#ppt_x"/>
                                          </p:val>
                                        </p:tav>
                                        <p:tav tm="100000">
                                          <p:val>
                                            <p:strVal val="#ppt_x"/>
                                          </p:val>
                                        </p:tav>
                                      </p:tavLst>
                                    </p:anim>
                                    <p:anim calcmode="lin" valueType="num">
                                      <p:cBhvr>
                                        <p:cTn id="22" dur="1000" fill="hold"/>
                                        <p:tgtEl>
                                          <p:spTgt spid="13"/>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1000"/>
                                        <p:tgtEl>
                                          <p:spTgt spid="14"/>
                                        </p:tgtEl>
                                      </p:cBhvr>
                                    </p:animEffect>
                                    <p:anim calcmode="lin" valueType="num">
                                      <p:cBhvr>
                                        <p:cTn id="26" dur="1000" fill="hold"/>
                                        <p:tgtEl>
                                          <p:spTgt spid="14"/>
                                        </p:tgtEl>
                                        <p:attrNameLst>
                                          <p:attrName>ppt_x</p:attrName>
                                        </p:attrNameLst>
                                      </p:cBhvr>
                                      <p:tavLst>
                                        <p:tav tm="0">
                                          <p:val>
                                            <p:strVal val="#ppt_x"/>
                                          </p:val>
                                        </p:tav>
                                        <p:tav tm="100000">
                                          <p:val>
                                            <p:strVal val="#ppt_x"/>
                                          </p:val>
                                        </p:tav>
                                      </p:tavLst>
                                    </p:anim>
                                    <p:anim calcmode="lin" valueType="num">
                                      <p:cBhvr>
                                        <p:cTn id="27" dur="1000" fill="hold"/>
                                        <p:tgtEl>
                                          <p:spTgt spid="14"/>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1000"/>
                                        <p:tgtEl>
                                          <p:spTgt spid="21"/>
                                        </p:tgtEl>
                                      </p:cBhvr>
                                    </p:animEffect>
                                    <p:anim calcmode="lin" valueType="num">
                                      <p:cBhvr>
                                        <p:cTn id="31" dur="1000" fill="hold"/>
                                        <p:tgtEl>
                                          <p:spTgt spid="21"/>
                                        </p:tgtEl>
                                        <p:attrNameLst>
                                          <p:attrName>ppt_x</p:attrName>
                                        </p:attrNameLst>
                                      </p:cBhvr>
                                      <p:tavLst>
                                        <p:tav tm="0">
                                          <p:val>
                                            <p:strVal val="#ppt_x"/>
                                          </p:val>
                                        </p:tav>
                                        <p:tav tm="100000">
                                          <p:val>
                                            <p:strVal val="#ppt_x"/>
                                          </p:val>
                                        </p:tav>
                                      </p:tavLst>
                                    </p:anim>
                                    <p:anim calcmode="lin" valueType="num">
                                      <p:cBhvr>
                                        <p:cTn id="32" dur="1000" fill="hold"/>
                                        <p:tgtEl>
                                          <p:spTgt spid="21"/>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1000"/>
                                        <p:tgtEl>
                                          <p:spTgt spid="26"/>
                                        </p:tgtEl>
                                      </p:cBhvr>
                                    </p:animEffect>
                                    <p:anim calcmode="lin" valueType="num">
                                      <p:cBhvr>
                                        <p:cTn id="36" dur="1000" fill="hold"/>
                                        <p:tgtEl>
                                          <p:spTgt spid="26"/>
                                        </p:tgtEl>
                                        <p:attrNameLst>
                                          <p:attrName>ppt_x</p:attrName>
                                        </p:attrNameLst>
                                      </p:cBhvr>
                                      <p:tavLst>
                                        <p:tav tm="0">
                                          <p:val>
                                            <p:strVal val="#ppt_x"/>
                                          </p:val>
                                        </p:tav>
                                        <p:tav tm="100000">
                                          <p:val>
                                            <p:strVal val="#ppt_x"/>
                                          </p:val>
                                        </p:tav>
                                      </p:tavLst>
                                    </p:anim>
                                    <p:anim calcmode="lin" valueType="num">
                                      <p:cBhvr>
                                        <p:cTn id="37" dur="1000" fill="hold"/>
                                        <p:tgtEl>
                                          <p:spTgt spid="26"/>
                                        </p:tgtEl>
                                        <p:attrNameLst>
                                          <p:attrName>ppt_y</p:attrName>
                                        </p:attrNameLst>
                                      </p:cBhvr>
                                      <p:tavLst>
                                        <p:tav tm="0">
                                          <p:val>
                                            <p:strVal val="#ppt_y-.1"/>
                                          </p:val>
                                        </p:tav>
                                        <p:tav tm="100000">
                                          <p:val>
                                            <p:strVal val="#ppt_y"/>
                                          </p:val>
                                        </p:tav>
                                      </p:tavLst>
                                    </p:anim>
                                  </p:childTnLst>
                                </p:cTn>
                              </p:par>
                              <p:par>
                                <p:cTn id="38" presetID="47" presetClass="entr" presetSubtype="0" fill="hold"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1000"/>
                                        <p:tgtEl>
                                          <p:spTgt spid="27"/>
                                        </p:tgtEl>
                                      </p:cBhvr>
                                    </p:animEffect>
                                    <p:anim calcmode="lin" valueType="num">
                                      <p:cBhvr>
                                        <p:cTn id="41" dur="1000" fill="hold"/>
                                        <p:tgtEl>
                                          <p:spTgt spid="27"/>
                                        </p:tgtEl>
                                        <p:attrNameLst>
                                          <p:attrName>ppt_x</p:attrName>
                                        </p:attrNameLst>
                                      </p:cBhvr>
                                      <p:tavLst>
                                        <p:tav tm="0">
                                          <p:val>
                                            <p:strVal val="#ppt_x"/>
                                          </p:val>
                                        </p:tav>
                                        <p:tav tm="100000">
                                          <p:val>
                                            <p:strVal val="#ppt_x"/>
                                          </p:val>
                                        </p:tav>
                                      </p:tavLst>
                                    </p:anim>
                                    <p:anim calcmode="lin" valueType="num">
                                      <p:cBhvr>
                                        <p:cTn id="42" dur="1000" fill="hold"/>
                                        <p:tgtEl>
                                          <p:spTgt spid="27"/>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1000"/>
                                        <p:tgtEl>
                                          <p:spTgt spid="29"/>
                                        </p:tgtEl>
                                      </p:cBhvr>
                                    </p:animEffect>
                                    <p:anim calcmode="lin" valueType="num">
                                      <p:cBhvr>
                                        <p:cTn id="46" dur="1000" fill="hold"/>
                                        <p:tgtEl>
                                          <p:spTgt spid="29"/>
                                        </p:tgtEl>
                                        <p:attrNameLst>
                                          <p:attrName>ppt_x</p:attrName>
                                        </p:attrNameLst>
                                      </p:cBhvr>
                                      <p:tavLst>
                                        <p:tav tm="0">
                                          <p:val>
                                            <p:strVal val="#ppt_x"/>
                                          </p:val>
                                        </p:tav>
                                        <p:tav tm="100000">
                                          <p:val>
                                            <p:strVal val="#ppt_x"/>
                                          </p:val>
                                        </p:tav>
                                      </p:tavLst>
                                    </p:anim>
                                    <p:anim calcmode="lin" valueType="num">
                                      <p:cBhvr>
                                        <p:cTn id="47" dur="1000" fill="hold"/>
                                        <p:tgtEl>
                                          <p:spTgt spid="29"/>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fade">
                                      <p:cBhvr>
                                        <p:cTn id="50" dur="1000"/>
                                        <p:tgtEl>
                                          <p:spTgt spid="31"/>
                                        </p:tgtEl>
                                      </p:cBhvr>
                                    </p:animEffect>
                                    <p:anim calcmode="lin" valueType="num">
                                      <p:cBhvr>
                                        <p:cTn id="51" dur="1000" fill="hold"/>
                                        <p:tgtEl>
                                          <p:spTgt spid="31"/>
                                        </p:tgtEl>
                                        <p:attrNameLst>
                                          <p:attrName>ppt_x</p:attrName>
                                        </p:attrNameLst>
                                      </p:cBhvr>
                                      <p:tavLst>
                                        <p:tav tm="0">
                                          <p:val>
                                            <p:strVal val="#ppt_x"/>
                                          </p:val>
                                        </p:tav>
                                        <p:tav tm="100000">
                                          <p:val>
                                            <p:strVal val="#ppt_x"/>
                                          </p:val>
                                        </p:tav>
                                      </p:tavLst>
                                    </p:anim>
                                    <p:anim calcmode="lin" valueType="num">
                                      <p:cBhvr>
                                        <p:cTn id="52"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3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صورة 2.jpg"/>
          <p:cNvPicPr>
            <a:picLocks noGrp="1" noChangeAspect="1"/>
          </p:cNvPicPr>
          <p:nvPr>
            <p:ph idx="1"/>
          </p:nvPr>
        </p:nvPicPr>
        <p:blipFill>
          <a:blip r:embed="rId2" cstate="print"/>
          <a:stretch>
            <a:fillRect/>
          </a:stretch>
        </p:blipFill>
        <p:spPr>
          <a:xfrm>
            <a:off x="1187624" y="692696"/>
            <a:ext cx="6840760" cy="5328592"/>
          </a:xfrm>
        </p:spPr>
      </p:pic>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692696"/>
            <a:ext cx="7772400" cy="1470025"/>
          </a:xfrm>
        </p:spPr>
        <p:txBody>
          <a:bodyPr/>
          <a:lstStyle/>
          <a:p>
            <a:r>
              <a:rPr lang="ar-SA" dirty="0" smtClean="0">
                <a:solidFill>
                  <a:schemeClr val="accent2">
                    <a:lumMod val="75000"/>
                  </a:schemeClr>
                </a:solidFill>
              </a:rPr>
              <a:t>أشكركن على حسن </a:t>
            </a:r>
            <a:r>
              <a:rPr lang="ar-SA" dirty="0" err="1" smtClean="0">
                <a:solidFill>
                  <a:schemeClr val="accent2">
                    <a:lumMod val="75000"/>
                  </a:schemeClr>
                </a:solidFill>
              </a:rPr>
              <a:t>الاستماع..</a:t>
            </a:r>
            <a:endParaRPr lang="ar-SA" dirty="0">
              <a:solidFill>
                <a:schemeClr val="accent2">
                  <a:lumMod val="75000"/>
                </a:schemeClr>
              </a:solidFill>
            </a:endParaRPr>
          </a:p>
        </p:txBody>
      </p:sp>
      <p:sp>
        <p:nvSpPr>
          <p:cNvPr id="3" name="عنوان فرعي 2"/>
          <p:cNvSpPr>
            <a:spLocks noGrp="1"/>
          </p:cNvSpPr>
          <p:nvPr>
            <p:ph type="subTitle" idx="1"/>
          </p:nvPr>
        </p:nvSpPr>
        <p:spPr>
          <a:xfrm>
            <a:off x="1331640" y="2060848"/>
            <a:ext cx="6400800" cy="1152128"/>
          </a:xfrm>
        </p:spPr>
        <p:txBody>
          <a:bodyPr>
            <a:normAutofit/>
          </a:bodyPr>
          <a:lstStyle/>
          <a:p>
            <a:r>
              <a:rPr lang="ar-SA" sz="3600" dirty="0" smtClean="0">
                <a:solidFill>
                  <a:schemeClr val="accent2">
                    <a:lumMod val="75000"/>
                  </a:schemeClr>
                </a:solidFill>
              </a:rPr>
              <a:t>مع تمنياتي لكن </a:t>
            </a:r>
            <a:r>
              <a:rPr lang="ar-SA" sz="3600" dirty="0" err="1" smtClean="0">
                <a:solidFill>
                  <a:schemeClr val="accent2">
                    <a:lumMod val="75000"/>
                  </a:schemeClr>
                </a:solidFill>
              </a:rPr>
              <a:t>بالتوفيق..</a:t>
            </a:r>
            <a:r>
              <a:rPr lang="ar-SA" sz="3600" dirty="0" smtClean="0">
                <a:solidFill>
                  <a:schemeClr val="accent2">
                    <a:lumMod val="75000"/>
                  </a:schemeClr>
                </a:solidFill>
              </a:rPr>
              <a:t> </a:t>
            </a:r>
            <a:endParaRPr lang="ar-SA" sz="3600" dirty="0">
              <a:solidFill>
                <a:schemeClr val="accent2">
                  <a:lumMod val="75000"/>
                </a:schemeClr>
              </a:solidFill>
            </a:endParaRPr>
          </a:p>
        </p:txBody>
      </p:sp>
      <p:pic>
        <p:nvPicPr>
          <p:cNvPr id="4" name="صورة 3" descr="ورده.jpg"/>
          <p:cNvPicPr>
            <a:picLocks noChangeAspect="1"/>
          </p:cNvPicPr>
          <p:nvPr/>
        </p:nvPicPr>
        <p:blipFill>
          <a:blip r:embed="rId2" cstate="print"/>
          <a:stretch>
            <a:fillRect/>
          </a:stretch>
        </p:blipFill>
        <p:spPr>
          <a:xfrm rot="20342614">
            <a:off x="1282304" y="3557730"/>
            <a:ext cx="2822864" cy="2662178"/>
          </a:xfrm>
          <a:prstGeom prst="rect">
            <a:avLst/>
          </a:prstGeom>
        </p:spPr>
      </p:pic>
    </p:spTree>
  </p:cSld>
  <p:clrMapOvr>
    <a:masterClrMapping/>
  </p:clrMapOvr>
  <p:transition>
    <p:dissolve/>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214282" y="398956"/>
            <a:ext cx="8715436" cy="61093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just" defTabSz="914400" rtl="1" eaLnBrk="1" fontAlgn="base" latinLnBrk="0" hangingPunct="1">
              <a:lnSpc>
                <a:spcPct val="100000"/>
              </a:lnSpc>
              <a:spcBef>
                <a:spcPct val="0"/>
              </a:spcBef>
              <a:spcAft>
                <a:spcPct val="0"/>
              </a:spcAft>
              <a:buClrTx/>
              <a:buSzTx/>
              <a:buFontTx/>
              <a:buNone/>
              <a:tabLst/>
            </a:pPr>
            <a:r>
              <a:rPr lang="ar-SA" sz="4000" dirty="0" smtClean="0">
                <a:solidFill>
                  <a:srgbClr val="FF0000"/>
                </a:solidFill>
                <a:cs typeface="AL-Mohanad Bold" pitchFamily="2" charset="-78"/>
              </a:rPr>
              <a:t>مفهوم التقويم:</a:t>
            </a:r>
            <a:endParaRPr lang="en-US" sz="4000" dirty="0" smtClean="0">
              <a:solidFill>
                <a:srgbClr val="FF0000"/>
              </a:solidFill>
              <a:cs typeface="AL-Mohanad Bold" pitchFamily="2" charset="-78"/>
            </a:endParaRPr>
          </a:p>
          <a:p>
            <a:pPr marL="0" marR="0" lvl="0" indent="323850" algn="just" defTabSz="914400" eaLnBrk="0" fontAlgn="base" latinLnBrk="0" hangingPunct="0">
              <a:lnSpc>
                <a:spcPct val="100000"/>
              </a:lnSpc>
              <a:spcBef>
                <a:spcPct val="0"/>
              </a:spcBef>
              <a:spcAft>
                <a:spcPct val="0"/>
              </a:spcAft>
              <a:buClrTx/>
              <a:buSzTx/>
              <a:buFontTx/>
              <a:buNone/>
              <a:tabLst/>
            </a:pPr>
            <a:r>
              <a:rPr lang="ar-SA" sz="3600" b="1" dirty="0" smtClean="0">
                <a:solidFill>
                  <a:srgbClr val="002060"/>
                </a:solidFill>
                <a:cs typeface="AL-Mohanad" pitchFamily="2" charset="-78"/>
              </a:rPr>
              <a:t>يُعد التقويم ركنًا أساسيًا في العملية التربوية، كما أنه يمثل نمطًا سلوكيًا للإنسان في نواحي حياته المختلفة، فالإنسان يقوّم أعماله وسلوكياته، ويقوّم أوضاعه وظروفه الاقتصادية والاجتماعية والنفسية.</a:t>
            </a:r>
            <a:endParaRPr lang="en-US" sz="3600" b="1" dirty="0" smtClean="0">
              <a:solidFill>
                <a:srgbClr val="002060"/>
              </a:solidFill>
              <a:cs typeface="AL-Mohanad" pitchFamily="2" charset="-78"/>
            </a:endParaRPr>
          </a:p>
          <a:p>
            <a:pPr marL="0" marR="0" lvl="0" indent="323850" algn="just" defTabSz="914400" eaLnBrk="0" fontAlgn="base" latinLnBrk="0" hangingPunct="0">
              <a:lnSpc>
                <a:spcPct val="100000"/>
              </a:lnSpc>
              <a:spcBef>
                <a:spcPct val="0"/>
              </a:spcBef>
              <a:spcAft>
                <a:spcPct val="0"/>
              </a:spcAft>
              <a:buClrTx/>
              <a:buSzTx/>
              <a:buFontTx/>
              <a:buNone/>
              <a:tabLst/>
            </a:pPr>
            <a:r>
              <a:rPr lang="ar-SA" sz="3600" b="1" dirty="0" smtClean="0">
                <a:solidFill>
                  <a:srgbClr val="002060"/>
                </a:solidFill>
                <a:cs typeface="AL-Mohanad" pitchFamily="2" charset="-78"/>
              </a:rPr>
              <a:t>والتقويم لغة من الفعل (قوم) فيقال قوّم المعوّج: بمعنى أصلحه وأزال اعوجاجه، ويقال قوّم الشيء والسلعة بمعنى بيّن قيمتها، وتقوّم الشيء: تعدّل.</a:t>
            </a:r>
            <a:endParaRPr lang="en-US" sz="3600" b="1" dirty="0" smtClean="0">
              <a:solidFill>
                <a:srgbClr val="002060"/>
              </a:solidFill>
              <a:cs typeface="AL-Mohanad" pitchFamily="2" charset="-78"/>
            </a:endParaRPr>
          </a:p>
          <a:p>
            <a:pPr marL="0" marR="0" lvl="0" indent="323850" algn="just" defTabSz="914400" eaLnBrk="0" fontAlgn="base" latinLnBrk="0" hangingPunct="0">
              <a:lnSpc>
                <a:spcPct val="100000"/>
              </a:lnSpc>
              <a:spcBef>
                <a:spcPct val="0"/>
              </a:spcBef>
              <a:spcAft>
                <a:spcPct val="0"/>
              </a:spcAft>
              <a:buClrTx/>
              <a:buSzTx/>
              <a:buFontTx/>
              <a:buNone/>
              <a:tabLst/>
            </a:pPr>
            <a:r>
              <a:rPr lang="ar-SA" sz="3600" b="1" dirty="0" smtClean="0">
                <a:solidFill>
                  <a:srgbClr val="002060"/>
                </a:solidFill>
                <a:cs typeface="AL-Mohanad" pitchFamily="2" charset="-78"/>
              </a:rPr>
              <a:t>ويعرّف التقويم اصطلاحًا بأنه: "عملية منظمة لجمع وتحليل المعلومات بغرض تحديد درجة تحقيق الأهداف التربوية، واتخاذ القرارات بشأنها لمعالجة جوانب الضعف وتوفير النمو السليم المتكامل من خلال إعادة تنظيم البيئة التربوية وإثرائها.</a:t>
            </a:r>
            <a:endParaRPr lang="ar-SA" sz="2800" b="1" dirty="0" smtClean="0">
              <a:solidFill>
                <a:srgbClr val="002060"/>
              </a:solidFill>
              <a:cs typeface="AL-Mohanad" pitchFamily="2" charset="-78"/>
            </a:endParaRPr>
          </a:p>
          <a:p>
            <a:pPr marL="0" marR="0" lvl="0" indent="323850" algn="just" defTabSz="914400" eaLnBrk="0" fontAlgn="base" latinLnBrk="0" hangingPunct="0">
              <a:lnSpc>
                <a:spcPct val="100000"/>
              </a:lnSpc>
              <a:spcBef>
                <a:spcPct val="0"/>
              </a:spcBef>
              <a:spcAft>
                <a:spcPct val="0"/>
              </a:spcAft>
              <a:buClrTx/>
              <a:buSzTx/>
              <a:buFontTx/>
              <a:buNone/>
              <a:tabLst/>
            </a:pPr>
            <a:endParaRPr lang="en-US" sz="2700" b="1" dirty="0">
              <a:solidFill>
                <a:srgbClr val="002060"/>
              </a:solidFill>
              <a:cs typeface="AL-Mohanad" pitchFamily="2" charset="-78"/>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fade">
                                      <p:cBhvr>
                                        <p:cTn id="15" dur="1000"/>
                                        <p:tgtEl>
                                          <p:spTgt spid="5">
                                            <p:txEl>
                                              <p:pRg st="1" end="1"/>
                                            </p:txEl>
                                          </p:spTgt>
                                        </p:tgtEl>
                                      </p:cBhvr>
                                    </p:animEffect>
                                    <p:anim calcmode="lin" valueType="num">
                                      <p:cBhvr>
                                        <p:cTn id="16"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7"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7" presetClass="entr" presetSubtype="0" fill="hold"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1000"/>
                                        <p:tgtEl>
                                          <p:spTgt spid="5">
                                            <p:txEl>
                                              <p:pRg st="2" end="2"/>
                                            </p:txEl>
                                          </p:spTgt>
                                        </p:tgtEl>
                                      </p:cBhvr>
                                    </p:animEffect>
                                    <p:anim calcmode="lin" valueType="num">
                                      <p:cBhvr>
                                        <p:cTn id="23"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nodeType="clickEffect">
                                  <p:stCondLst>
                                    <p:cond delay="0"/>
                                  </p:stCondLst>
                                  <p:childTnLst>
                                    <p:set>
                                      <p:cBhvr>
                                        <p:cTn id="28" dur="1" fill="hold">
                                          <p:stCondLst>
                                            <p:cond delay="0"/>
                                          </p:stCondLst>
                                        </p:cTn>
                                        <p:tgtEl>
                                          <p:spTgt spid="5">
                                            <p:txEl>
                                              <p:pRg st="3" end="3"/>
                                            </p:txEl>
                                          </p:spTgt>
                                        </p:tgtEl>
                                        <p:attrNameLst>
                                          <p:attrName>style.visibility</p:attrName>
                                        </p:attrNameLst>
                                      </p:cBhvr>
                                      <p:to>
                                        <p:strVal val="visible"/>
                                      </p:to>
                                    </p:set>
                                    <p:animEffect transition="in" filter="fade">
                                      <p:cBhvr>
                                        <p:cTn id="29" dur="1000"/>
                                        <p:tgtEl>
                                          <p:spTgt spid="5">
                                            <p:txEl>
                                              <p:pRg st="3" end="3"/>
                                            </p:txEl>
                                          </p:spTgt>
                                        </p:tgtEl>
                                      </p:cBhvr>
                                    </p:animEffect>
                                    <p:anim calcmode="lin" valueType="num">
                                      <p:cBhvr>
                                        <p:cTn id="30"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214282" y="714356"/>
            <a:ext cx="8715436"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pPr>
            <a:r>
              <a:rPr lang="ar-SA" sz="3600" b="1" dirty="0" smtClean="0">
                <a:solidFill>
                  <a:srgbClr val="002060"/>
                </a:solidFill>
                <a:cs typeface="AL-Mohanad" pitchFamily="2" charset="-78"/>
              </a:rPr>
              <a:t>والتقويم في التربية الإسلامية يشمل "الحكم على مدى الخبرة التعليمية </a:t>
            </a:r>
            <a:r>
              <a:rPr lang="ar-SA" sz="3600" b="1" dirty="0" err="1" smtClean="0">
                <a:solidFill>
                  <a:srgbClr val="002060"/>
                </a:solidFill>
                <a:cs typeface="AL-Mohanad" pitchFamily="2" charset="-78"/>
              </a:rPr>
              <a:t>التعلمية</a:t>
            </a:r>
            <a:r>
              <a:rPr lang="ar-SA" sz="3600" b="1" dirty="0" smtClean="0">
                <a:solidFill>
                  <a:srgbClr val="002060"/>
                </a:solidFill>
                <a:cs typeface="AL-Mohanad" pitchFamily="2" charset="-78"/>
              </a:rPr>
              <a:t> بالنسبة للأهداف، بما تتضمنه من تفاعل بين مكوناتها من أهداف ومحتوى وأساليب وأنشطة تعليمية تقويمية، وذلك من خلال قياس </a:t>
            </a:r>
            <a:r>
              <a:rPr lang="ar-SA" sz="3600" b="1" dirty="0" err="1" smtClean="0">
                <a:solidFill>
                  <a:srgbClr val="002060"/>
                </a:solidFill>
                <a:cs typeface="AL-Mohanad" pitchFamily="2" charset="-78"/>
              </a:rPr>
              <a:t>النتاجات</a:t>
            </a:r>
            <a:r>
              <a:rPr lang="ar-SA" sz="3600" b="1" dirty="0" smtClean="0">
                <a:solidFill>
                  <a:srgbClr val="002060"/>
                </a:solidFill>
                <a:cs typeface="AL-Mohanad" pitchFamily="2" charset="-78"/>
              </a:rPr>
              <a:t> </a:t>
            </a:r>
            <a:r>
              <a:rPr lang="ar-SA" sz="3600" b="1" dirty="0" err="1" smtClean="0">
                <a:solidFill>
                  <a:srgbClr val="002060"/>
                </a:solidFill>
                <a:cs typeface="AL-Mohanad" pitchFamily="2" charset="-78"/>
              </a:rPr>
              <a:t>التعلمية</a:t>
            </a:r>
            <a:r>
              <a:rPr lang="ar-SA" sz="3600" b="1" dirty="0" smtClean="0">
                <a:solidFill>
                  <a:srgbClr val="002060"/>
                </a:solidFill>
                <a:cs typeface="AL-Mohanad" pitchFamily="2" charset="-78"/>
              </a:rPr>
              <a:t> المتمثلة في تحصيل التلميذ لمعرفي للتربية الإسلامية واتجاهاته وسلوكه".</a:t>
            </a:r>
            <a:endParaRPr lang="en-US" sz="2700" b="1" dirty="0">
              <a:solidFill>
                <a:srgbClr val="002060"/>
              </a:solidFill>
              <a:cs typeface="AL-Mohanad" pitchFamily="2" charset="-78"/>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6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ورقـــــــــة </a:t>
            </a:r>
            <a:r>
              <a:rPr lang="ar-SA" sz="6000" b="1" dirty="0" err="1" smtClean="0">
                <a:ln w="18000">
                  <a:solidFill>
                    <a:schemeClr val="accent2">
                      <a:satMod val="140000"/>
                    </a:schemeClr>
                  </a:solidFill>
                  <a:prstDash val="solid"/>
                  <a:miter lim="800000"/>
                </a:ln>
                <a:noFill/>
                <a:effectLst>
                  <a:outerShdw blurRad="25500" dist="23000" dir="7020000" algn="tl">
                    <a:srgbClr val="000000">
                      <a:alpha val="50000"/>
                    </a:srgbClr>
                  </a:outerShdw>
                </a:effectLst>
              </a:rPr>
              <a:t>عمل </a:t>
            </a:r>
            <a:r>
              <a:rPr lang="ar-SA" sz="6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(1</a:t>
            </a:r>
            <a:r>
              <a:rPr lang="ar-SA" sz="6000" b="1" dirty="0" err="1" smtClean="0">
                <a:ln w="18000">
                  <a:solidFill>
                    <a:schemeClr val="accent2">
                      <a:satMod val="140000"/>
                    </a:schemeClr>
                  </a:solidFill>
                  <a:prstDash val="solid"/>
                  <a:miter lim="800000"/>
                </a:ln>
                <a:noFill/>
                <a:effectLst>
                  <a:outerShdw blurRad="25500" dist="23000" dir="7020000" algn="tl">
                    <a:srgbClr val="000000">
                      <a:alpha val="50000"/>
                    </a:srgbClr>
                  </a:outerShdw>
                </a:effectLst>
              </a:rPr>
              <a:t>)</a:t>
            </a:r>
            <a:endParaRPr lang="ar-SA" sz="60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عنصر نائب للمحتوى 2"/>
          <p:cNvSpPr>
            <a:spLocks noGrp="1"/>
          </p:cNvSpPr>
          <p:nvPr>
            <p:ph idx="1"/>
          </p:nvPr>
        </p:nvSpPr>
        <p:spPr>
          <a:xfrm>
            <a:off x="467544" y="2060848"/>
            <a:ext cx="8229600" cy="4525963"/>
          </a:xfrm>
        </p:spPr>
        <p:txBody>
          <a:bodyPr>
            <a:normAutofit/>
          </a:bodyPr>
          <a:lstStyle/>
          <a:p>
            <a:pPr>
              <a:buNone/>
            </a:pPr>
            <a:r>
              <a:rPr lang="ar-SA" sz="4400" dirty="0" smtClean="0">
                <a:solidFill>
                  <a:schemeClr val="accent2">
                    <a:lumMod val="75000"/>
                  </a:schemeClr>
                </a:solidFill>
              </a:rPr>
              <a:t>ما الفرق بين معنى القيـــاس </a:t>
            </a:r>
            <a:r>
              <a:rPr lang="ar-SA" sz="4400" dirty="0" err="1" smtClean="0">
                <a:solidFill>
                  <a:schemeClr val="accent2">
                    <a:lumMod val="75000"/>
                  </a:schemeClr>
                </a:solidFill>
              </a:rPr>
              <a:t>والتقويــــم؟</a:t>
            </a:r>
            <a:endParaRPr lang="ar-SA" sz="4400" dirty="0">
              <a:solidFill>
                <a:schemeClr val="accent2">
                  <a:lumMod val="75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386186" y="947726"/>
            <a:ext cx="8358246" cy="49552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ar-SA" sz="4000" dirty="0" smtClean="0">
                <a:solidFill>
                  <a:srgbClr val="FF0000"/>
                </a:solidFill>
                <a:cs typeface="AL-Mohanad Bold" pitchFamily="2" charset="-78"/>
              </a:rPr>
              <a:t>علاقة </a:t>
            </a:r>
            <a:r>
              <a:rPr lang="ar-SA" sz="4000" dirty="0">
                <a:solidFill>
                  <a:srgbClr val="FF0000"/>
                </a:solidFill>
                <a:cs typeface="AL-Mohanad Bold" pitchFamily="2" charset="-78"/>
              </a:rPr>
              <a:t>التقويم بالقياس:</a:t>
            </a:r>
            <a:endParaRPr lang="en-US" sz="4000" dirty="0">
              <a:solidFill>
                <a:srgbClr val="FF0000"/>
              </a:solidFill>
              <a:cs typeface="AL-Mohanad Bold" pitchFamily="2" charset="-78"/>
            </a:endParaRPr>
          </a:p>
          <a:p>
            <a:pPr algn="just"/>
            <a:r>
              <a:rPr lang="ar-SA" sz="4000" b="1" dirty="0" smtClean="0">
                <a:solidFill>
                  <a:srgbClr val="002060"/>
                </a:solidFill>
                <a:cs typeface="AL-Mohanad" pitchFamily="2" charset="-78"/>
              </a:rPr>
              <a:t>       القياس </a:t>
            </a:r>
            <a:r>
              <a:rPr lang="ar-SA" sz="4000" b="1" dirty="0">
                <a:solidFill>
                  <a:srgbClr val="002060"/>
                </a:solidFill>
                <a:cs typeface="AL-Mohanad" pitchFamily="2" charset="-78"/>
              </a:rPr>
              <a:t>يسبق التقويم، إذ يُعني القياس باستخدام أداة أو مجموعة أدوات للوقوف على مستوى قدرة عقلية أو وجدانية أو </a:t>
            </a:r>
            <a:r>
              <a:rPr lang="ar-SA" sz="4000" b="1" dirty="0" err="1">
                <a:solidFill>
                  <a:srgbClr val="002060"/>
                </a:solidFill>
                <a:cs typeface="AL-Mohanad" pitchFamily="2" charset="-78"/>
              </a:rPr>
              <a:t>مهارية</a:t>
            </a:r>
            <a:r>
              <a:rPr lang="ar-SA" sz="4000" b="1" dirty="0">
                <a:solidFill>
                  <a:srgbClr val="002060"/>
                </a:solidFill>
                <a:cs typeface="AL-Mohanad" pitchFamily="2" charset="-78"/>
              </a:rPr>
              <a:t>، كاستخدام الاختبار </a:t>
            </a:r>
            <a:r>
              <a:rPr lang="ar-SA" sz="4000" b="1" dirty="0" err="1">
                <a:solidFill>
                  <a:srgbClr val="002060"/>
                </a:solidFill>
                <a:cs typeface="AL-Mohanad" pitchFamily="2" charset="-78"/>
              </a:rPr>
              <a:t>التحصيلي</a:t>
            </a:r>
            <a:r>
              <a:rPr lang="ar-SA" sz="4000" b="1" dirty="0">
                <a:solidFill>
                  <a:srgbClr val="002060"/>
                </a:solidFill>
                <a:cs typeface="AL-Mohanad" pitchFamily="2" charset="-78"/>
              </a:rPr>
              <a:t> لقياس قدرة المتعلم على التحليل، أو استخدام اختبارات الذكاء أو مقاييس القيم والاتجاهات، وعملية القياس عملية كمية وأن نتائجه يعبر عنها بالأرقام، في حين أن عملية التقويم عملية كمية وكيفية.</a:t>
            </a:r>
          </a:p>
          <a:p>
            <a:endParaRPr lang="en-US" sz="3600" dirty="0" smtClean="0">
              <a:solidFill>
                <a:srgbClr val="FF0000"/>
              </a:solidFill>
              <a:cs typeface="AL-Mohanad Bold" pitchFamily="2" charset="-78"/>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7" presetClass="entr" presetSubtype="1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 calcmode="lin" valueType="num">
                                      <p:cBhvr>
                                        <p:cTn id="14"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5">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357158" y="357446"/>
            <a:ext cx="8501122"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ar-SA" sz="4000" dirty="0" smtClean="0">
                <a:solidFill>
                  <a:srgbClr val="FF0000"/>
                </a:solidFill>
                <a:cs typeface="AL-Mohanad Bold" pitchFamily="2" charset="-78"/>
              </a:rPr>
              <a:t>أهمية </a:t>
            </a:r>
            <a:r>
              <a:rPr lang="ar-SA" sz="4000" dirty="0">
                <a:solidFill>
                  <a:srgbClr val="FF0000"/>
                </a:solidFill>
                <a:cs typeface="AL-Mohanad Bold" pitchFamily="2" charset="-78"/>
              </a:rPr>
              <a:t>التقويم:</a:t>
            </a:r>
            <a:endParaRPr lang="en-US" sz="4000" dirty="0">
              <a:solidFill>
                <a:srgbClr val="FF0000"/>
              </a:solidFill>
              <a:cs typeface="AL-Mohanad Bold" pitchFamily="2" charset="-78"/>
            </a:endParaRPr>
          </a:p>
          <a:p>
            <a:pPr algn="just"/>
            <a:r>
              <a:rPr lang="ar-SA" sz="4000" b="1" dirty="0">
                <a:solidFill>
                  <a:srgbClr val="002060"/>
                </a:solidFill>
                <a:cs typeface="AL-Mohanad" pitchFamily="2" charset="-78"/>
              </a:rPr>
              <a:t>     يُعد التقويم مهمًا لكل </a:t>
            </a:r>
            <a:r>
              <a:rPr lang="ar-SA" sz="4000" b="1" dirty="0" smtClean="0">
                <a:solidFill>
                  <a:srgbClr val="002060"/>
                </a:solidFill>
                <a:cs typeface="AL-Mohanad" pitchFamily="2" charset="-78"/>
              </a:rPr>
              <a:t>من: </a:t>
            </a:r>
          </a:p>
          <a:p>
            <a:pPr algn="just"/>
            <a:r>
              <a:rPr lang="ar-SA" sz="4000" b="1" dirty="0" smtClean="0">
                <a:solidFill>
                  <a:srgbClr val="002060"/>
                </a:solidFill>
                <a:cs typeface="AL-Mohanad" pitchFamily="2" charset="-78"/>
              </a:rPr>
              <a:t>-المعلم </a:t>
            </a:r>
          </a:p>
          <a:p>
            <a:pPr algn="just"/>
            <a:r>
              <a:rPr lang="ar-SA" sz="4000" b="1" dirty="0" smtClean="0">
                <a:solidFill>
                  <a:srgbClr val="002060"/>
                </a:solidFill>
                <a:cs typeface="AL-Mohanad" pitchFamily="2" charset="-78"/>
              </a:rPr>
              <a:t>-والطالب </a:t>
            </a:r>
          </a:p>
          <a:p>
            <a:pPr algn="just"/>
            <a:r>
              <a:rPr lang="ar-SA" sz="4000" b="1" dirty="0" smtClean="0">
                <a:solidFill>
                  <a:srgbClr val="002060"/>
                </a:solidFill>
                <a:cs typeface="AL-Mohanad" pitchFamily="2" charset="-78"/>
              </a:rPr>
              <a:t>-وأولياء </a:t>
            </a:r>
            <a:r>
              <a:rPr lang="ar-SA" sz="4000" b="1" dirty="0">
                <a:solidFill>
                  <a:srgbClr val="002060"/>
                </a:solidFill>
                <a:cs typeface="AL-Mohanad" pitchFamily="2" charset="-78"/>
              </a:rPr>
              <a:t>الأمور </a:t>
            </a:r>
            <a:endParaRPr lang="ar-SA" sz="4000" b="1" dirty="0" smtClean="0">
              <a:solidFill>
                <a:srgbClr val="002060"/>
              </a:solidFill>
              <a:cs typeface="AL-Mohanad" pitchFamily="2" charset="-78"/>
            </a:endParaRPr>
          </a:p>
          <a:p>
            <a:pPr algn="just"/>
            <a:r>
              <a:rPr lang="ar-SA" sz="4000" b="1" dirty="0" smtClean="0">
                <a:solidFill>
                  <a:srgbClr val="002060"/>
                </a:solidFill>
                <a:cs typeface="AL-Mohanad" pitchFamily="2" charset="-78"/>
              </a:rPr>
              <a:t>-والإدارة </a:t>
            </a:r>
            <a:r>
              <a:rPr lang="ar-SA" sz="4000" b="1" dirty="0">
                <a:solidFill>
                  <a:srgbClr val="002060"/>
                </a:solidFill>
                <a:cs typeface="AL-Mohanad" pitchFamily="2" charset="-78"/>
              </a:rPr>
              <a:t>التربوية.</a:t>
            </a:r>
            <a:endParaRPr lang="en-US" sz="4000" b="1" dirty="0">
              <a:solidFill>
                <a:srgbClr val="002060"/>
              </a:solidFill>
              <a:cs typeface="AL-Mohanad" pitchFamily="2" charset="-78"/>
            </a:endParaRPr>
          </a:p>
          <a:p>
            <a:endParaRPr lang="ar-SA" sz="3200" b="1" dirty="0" smtClean="0"/>
          </a:p>
          <a:p>
            <a:r>
              <a:rPr lang="ar-SA" sz="4000" dirty="0">
                <a:solidFill>
                  <a:srgbClr val="FF0000"/>
                </a:solidFill>
                <a:cs typeface="AL-Mohanad Bold" pitchFamily="2" charset="-78"/>
              </a:rPr>
              <a:t>أهداف التقويم في التربية الإسلامية:</a:t>
            </a:r>
            <a:endParaRPr lang="en-US" sz="4000" dirty="0">
              <a:solidFill>
                <a:srgbClr val="FF0000"/>
              </a:solidFill>
              <a:cs typeface="AL-Mohanad Bold" pitchFamily="2" charset="-78"/>
            </a:endParaRPr>
          </a:p>
          <a:p>
            <a:pPr marL="504000" indent="-792000" algn="just"/>
            <a:r>
              <a:rPr lang="ar-SA" sz="4000" b="1" dirty="0">
                <a:solidFill>
                  <a:srgbClr val="002060"/>
                </a:solidFill>
                <a:cs typeface="AL-Mohanad" pitchFamily="2" charset="-78"/>
              </a:rPr>
              <a:t>أولاً: </a:t>
            </a:r>
            <a:r>
              <a:rPr lang="ar-SA" sz="4000" b="1" dirty="0" smtClean="0">
                <a:solidFill>
                  <a:srgbClr val="002060"/>
                </a:solidFill>
                <a:cs typeface="AL-Mohanad" pitchFamily="2" charset="-78"/>
              </a:rPr>
              <a:t> توضيح </a:t>
            </a:r>
            <a:r>
              <a:rPr lang="ar-SA" sz="4000" b="1" dirty="0">
                <a:solidFill>
                  <a:srgbClr val="002060"/>
                </a:solidFill>
                <a:cs typeface="AL-Mohanad" pitchFamily="2" charset="-78"/>
              </a:rPr>
              <a:t>وتحديد الأهداف التعليمية </a:t>
            </a:r>
            <a:r>
              <a:rPr lang="ar-SA" sz="4000" b="1" dirty="0" err="1">
                <a:solidFill>
                  <a:srgbClr val="002060"/>
                </a:solidFill>
                <a:cs typeface="AL-Mohanad" pitchFamily="2" charset="-78"/>
              </a:rPr>
              <a:t>التعلمية</a:t>
            </a:r>
            <a:r>
              <a:rPr lang="ar-SA" sz="4000" b="1" dirty="0" smtClean="0">
                <a:solidFill>
                  <a:srgbClr val="002060"/>
                </a:solidFill>
                <a:cs typeface="AL-Mohanad" pitchFamily="2" charset="-78"/>
              </a:rPr>
              <a:t>.</a:t>
            </a:r>
            <a:endParaRPr lang="en-US" sz="4000" b="1" dirty="0">
              <a:solidFill>
                <a:srgbClr val="002060"/>
              </a:solidFill>
              <a:cs typeface="AL-Mohana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1000"/>
                                        <p:tgtEl>
                                          <p:spTgt spid="5">
                                            <p:txEl>
                                              <p:pRg st="1" end="1"/>
                                            </p:txEl>
                                          </p:spTgt>
                                        </p:tgtEl>
                                      </p:cBhvr>
                                    </p:animEffect>
                                    <p:anim calcmode="lin" valueType="num">
                                      <p:cBhvr>
                                        <p:cTn id="14"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nodeType="click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animEffect transition="in" filter="fade">
                                      <p:cBhvr>
                                        <p:cTn id="20" dur="1000"/>
                                        <p:tgtEl>
                                          <p:spTgt spid="5">
                                            <p:txEl>
                                              <p:pRg st="2" end="2"/>
                                            </p:txEl>
                                          </p:spTgt>
                                        </p:tgtEl>
                                      </p:cBhvr>
                                    </p:animEffect>
                                    <p:anim calcmode="lin" valueType="num">
                                      <p:cBhvr>
                                        <p:cTn id="21"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nodeType="click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1000"/>
                                        <p:tgtEl>
                                          <p:spTgt spid="5">
                                            <p:txEl>
                                              <p:pRg st="3" end="3"/>
                                            </p:txEl>
                                          </p:spTgt>
                                        </p:tgtEl>
                                      </p:cBhvr>
                                    </p:animEffect>
                                    <p:anim calcmode="lin" valueType="num">
                                      <p:cBhvr>
                                        <p:cTn id="28"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5">
                                            <p:txEl>
                                              <p:pRg st="4" end="4"/>
                                            </p:txEl>
                                          </p:spTgt>
                                        </p:tgtEl>
                                        <p:attrNameLst>
                                          <p:attrName>style.visibility</p:attrName>
                                        </p:attrNameLst>
                                      </p:cBhvr>
                                      <p:to>
                                        <p:strVal val="visible"/>
                                      </p:to>
                                    </p:set>
                                    <p:animEffect transition="in" filter="fade">
                                      <p:cBhvr>
                                        <p:cTn id="34" dur="1000"/>
                                        <p:tgtEl>
                                          <p:spTgt spid="5">
                                            <p:txEl>
                                              <p:pRg st="4" end="4"/>
                                            </p:txEl>
                                          </p:spTgt>
                                        </p:tgtEl>
                                      </p:cBhvr>
                                    </p:animEffect>
                                    <p:anim calcmode="lin" valueType="num">
                                      <p:cBhvr>
                                        <p:cTn id="35"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6"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7" presetClass="entr" presetSubtype="0" fill="hold" nodeType="clickEffect">
                                  <p:stCondLst>
                                    <p:cond delay="0"/>
                                  </p:stCondLst>
                                  <p:childTnLst>
                                    <p:set>
                                      <p:cBhvr>
                                        <p:cTn id="40" dur="1" fill="hold">
                                          <p:stCondLst>
                                            <p:cond delay="0"/>
                                          </p:stCondLst>
                                        </p:cTn>
                                        <p:tgtEl>
                                          <p:spTgt spid="5">
                                            <p:txEl>
                                              <p:pRg st="5" end="5"/>
                                            </p:txEl>
                                          </p:spTgt>
                                        </p:tgtEl>
                                        <p:attrNameLst>
                                          <p:attrName>style.visibility</p:attrName>
                                        </p:attrNameLst>
                                      </p:cBhvr>
                                      <p:to>
                                        <p:strVal val="visible"/>
                                      </p:to>
                                    </p:set>
                                    <p:animEffect transition="in" filter="fade">
                                      <p:cBhvr>
                                        <p:cTn id="41" dur="1000"/>
                                        <p:tgtEl>
                                          <p:spTgt spid="5">
                                            <p:txEl>
                                              <p:pRg st="5" end="5"/>
                                            </p:txEl>
                                          </p:spTgt>
                                        </p:tgtEl>
                                      </p:cBhvr>
                                    </p:animEffect>
                                    <p:anim calcmode="lin" valueType="num">
                                      <p:cBhvr>
                                        <p:cTn id="42"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43"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5">
                                            <p:txEl>
                                              <p:pRg st="7" end="7"/>
                                            </p:txEl>
                                          </p:spTgt>
                                        </p:tgtEl>
                                        <p:attrNameLst>
                                          <p:attrName>style.visibility</p:attrName>
                                        </p:attrNameLst>
                                      </p:cBhvr>
                                      <p:to>
                                        <p:strVal val="visible"/>
                                      </p:to>
                                    </p:set>
                                    <p:animEffect transition="in" filter="fade">
                                      <p:cBhvr>
                                        <p:cTn id="48" dur="1000"/>
                                        <p:tgtEl>
                                          <p:spTgt spid="5">
                                            <p:txEl>
                                              <p:pRg st="7" end="7"/>
                                            </p:txEl>
                                          </p:spTgt>
                                        </p:tgtEl>
                                      </p:cBhvr>
                                    </p:animEffect>
                                    <p:anim calcmode="lin" valueType="num">
                                      <p:cBhvr>
                                        <p:cTn id="49"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50"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7" presetClass="entr" presetSubtype="0" fill="hold" nodeType="clickEffect">
                                  <p:stCondLst>
                                    <p:cond delay="0"/>
                                  </p:stCondLst>
                                  <p:childTnLst>
                                    <p:set>
                                      <p:cBhvr>
                                        <p:cTn id="54" dur="1" fill="hold">
                                          <p:stCondLst>
                                            <p:cond delay="0"/>
                                          </p:stCondLst>
                                        </p:cTn>
                                        <p:tgtEl>
                                          <p:spTgt spid="5">
                                            <p:txEl>
                                              <p:pRg st="8" end="8"/>
                                            </p:txEl>
                                          </p:spTgt>
                                        </p:tgtEl>
                                        <p:attrNameLst>
                                          <p:attrName>style.visibility</p:attrName>
                                        </p:attrNameLst>
                                      </p:cBhvr>
                                      <p:to>
                                        <p:strVal val="visible"/>
                                      </p:to>
                                    </p:set>
                                    <p:animEffect transition="in" filter="fade">
                                      <p:cBhvr>
                                        <p:cTn id="55" dur="1000"/>
                                        <p:tgtEl>
                                          <p:spTgt spid="5">
                                            <p:txEl>
                                              <p:pRg st="8" end="8"/>
                                            </p:txEl>
                                          </p:spTgt>
                                        </p:tgtEl>
                                      </p:cBhvr>
                                    </p:animEffect>
                                    <p:anim calcmode="lin" valueType="num">
                                      <p:cBhvr>
                                        <p:cTn id="56" dur="1000" fill="hold"/>
                                        <p:tgtEl>
                                          <p:spTgt spid="5">
                                            <p:txEl>
                                              <p:pRg st="8" end="8"/>
                                            </p:txEl>
                                          </p:spTgt>
                                        </p:tgtEl>
                                        <p:attrNameLst>
                                          <p:attrName>ppt_x</p:attrName>
                                        </p:attrNameLst>
                                      </p:cBhvr>
                                      <p:tavLst>
                                        <p:tav tm="0">
                                          <p:val>
                                            <p:strVal val="#ppt_x"/>
                                          </p:val>
                                        </p:tav>
                                        <p:tav tm="100000">
                                          <p:val>
                                            <p:strVal val="#ppt_x"/>
                                          </p:val>
                                        </p:tav>
                                      </p:tavLst>
                                    </p:anim>
                                    <p:anim calcmode="lin" valueType="num">
                                      <p:cBhvr>
                                        <p:cTn id="57" dur="1000" fill="hold"/>
                                        <p:tgtEl>
                                          <p:spTgt spid="5">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386186" y="367049"/>
            <a:ext cx="8358246"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ar-SA" sz="4800" dirty="0" smtClean="0">
                <a:solidFill>
                  <a:srgbClr val="002060"/>
                </a:solidFill>
                <a:cs typeface="AL-Mohanad Bold" pitchFamily="2" charset="-78"/>
              </a:rPr>
              <a:t>علاقة </a:t>
            </a:r>
            <a:r>
              <a:rPr lang="ar-SA" sz="4800" dirty="0">
                <a:solidFill>
                  <a:srgbClr val="002060"/>
                </a:solidFill>
                <a:cs typeface="AL-Mohanad Bold" pitchFamily="2" charset="-78"/>
              </a:rPr>
              <a:t>الأهداف التعليمية بالتقويم</a:t>
            </a:r>
            <a:endParaRPr lang="en-US" sz="4800" dirty="0">
              <a:solidFill>
                <a:srgbClr val="002060"/>
              </a:solidFill>
              <a:cs typeface="AL-Mohanad Bold" pitchFamily="2" charset="-78"/>
            </a:endParaRPr>
          </a:p>
          <a:p>
            <a:r>
              <a:rPr lang="ar-SA" sz="3600" dirty="0"/>
              <a:t> </a:t>
            </a:r>
            <a:endParaRPr lang="en-US" sz="3600" dirty="0"/>
          </a:p>
          <a:p>
            <a:endParaRPr lang="ar-SA" sz="3600" dirty="0" smtClean="0"/>
          </a:p>
          <a:p>
            <a:endParaRPr lang="ar-SA" sz="3600" dirty="0"/>
          </a:p>
          <a:p>
            <a:endParaRPr lang="ar-SA" sz="3600" dirty="0" smtClean="0"/>
          </a:p>
          <a:p>
            <a:r>
              <a:rPr lang="ar-SA" sz="3600" dirty="0"/>
              <a:t> </a:t>
            </a:r>
            <a:r>
              <a:rPr lang="en-US" sz="3600" dirty="0" smtClean="0"/>
              <a:t> </a:t>
            </a:r>
            <a:r>
              <a:rPr lang="ar-SA" sz="3600" dirty="0"/>
              <a:t> </a:t>
            </a:r>
            <a:endParaRPr lang="en-US" sz="3600" dirty="0"/>
          </a:p>
          <a:p>
            <a:endParaRPr lang="en-US" sz="3600" dirty="0" smtClean="0">
              <a:solidFill>
                <a:srgbClr val="FF0000"/>
              </a:solidFill>
              <a:cs typeface="AL-Mohanad Bold" pitchFamily="2" charset="-78"/>
            </a:endParaRPr>
          </a:p>
        </p:txBody>
      </p:sp>
      <p:sp>
        <p:nvSpPr>
          <p:cNvPr id="3" name="مستطيل 2"/>
          <p:cNvSpPr/>
          <p:nvPr/>
        </p:nvSpPr>
        <p:spPr>
          <a:xfrm>
            <a:off x="6786578" y="2357430"/>
            <a:ext cx="1714512" cy="1571636"/>
          </a:xfrm>
          <a:prstGeom prst="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3200" b="1" dirty="0" smtClean="0">
                <a:solidFill>
                  <a:schemeClr val="accent2">
                    <a:lumMod val="40000"/>
                    <a:lumOff val="60000"/>
                  </a:schemeClr>
                </a:solidFill>
              </a:rPr>
              <a:t>مخرجات</a:t>
            </a:r>
            <a:r>
              <a:rPr lang="ar-SA" sz="2800" b="1" dirty="0" smtClean="0">
                <a:solidFill>
                  <a:schemeClr val="accent2">
                    <a:lumMod val="40000"/>
                    <a:lumOff val="60000"/>
                  </a:schemeClr>
                </a:solidFill>
              </a:rPr>
              <a:t> (التقويم)</a:t>
            </a:r>
            <a:endParaRPr lang="ar-SA" sz="2800" b="1" dirty="0">
              <a:solidFill>
                <a:schemeClr val="accent2">
                  <a:lumMod val="40000"/>
                  <a:lumOff val="60000"/>
                </a:schemeClr>
              </a:solidFill>
            </a:endParaRPr>
          </a:p>
        </p:txBody>
      </p:sp>
      <p:sp>
        <p:nvSpPr>
          <p:cNvPr id="4" name="مستطيل 3"/>
          <p:cNvSpPr/>
          <p:nvPr/>
        </p:nvSpPr>
        <p:spPr>
          <a:xfrm>
            <a:off x="3815210" y="2357430"/>
            <a:ext cx="1714512" cy="1571636"/>
          </a:xfrm>
          <a:prstGeom prst="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b="1" dirty="0">
                <a:solidFill>
                  <a:schemeClr val="accent2">
                    <a:lumMod val="40000"/>
                    <a:lumOff val="60000"/>
                  </a:schemeClr>
                </a:solidFill>
              </a:rPr>
              <a:t>عمليات</a:t>
            </a:r>
            <a:endParaRPr lang="en-US" sz="2800" b="1" dirty="0">
              <a:solidFill>
                <a:schemeClr val="accent2">
                  <a:lumMod val="40000"/>
                  <a:lumOff val="60000"/>
                </a:schemeClr>
              </a:solidFill>
            </a:endParaRPr>
          </a:p>
          <a:p>
            <a:pPr algn="ctr"/>
            <a:r>
              <a:rPr lang="ar-SA" sz="2800" b="1" dirty="0">
                <a:solidFill>
                  <a:schemeClr val="accent2">
                    <a:lumMod val="40000"/>
                    <a:lumOff val="60000"/>
                  </a:schemeClr>
                </a:solidFill>
              </a:rPr>
              <a:t>(أساليب التدريس)</a:t>
            </a:r>
            <a:endParaRPr lang="en-US" sz="2800" b="1" dirty="0">
              <a:solidFill>
                <a:schemeClr val="accent2">
                  <a:lumMod val="40000"/>
                  <a:lumOff val="60000"/>
                </a:schemeClr>
              </a:solidFill>
            </a:endParaRPr>
          </a:p>
        </p:txBody>
      </p:sp>
      <p:sp>
        <p:nvSpPr>
          <p:cNvPr id="6" name="مستطيل 5"/>
          <p:cNvSpPr/>
          <p:nvPr/>
        </p:nvSpPr>
        <p:spPr>
          <a:xfrm>
            <a:off x="714348" y="2357430"/>
            <a:ext cx="1714512" cy="1571636"/>
          </a:xfrm>
          <a:prstGeom prst="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3200" b="1" dirty="0" err="1">
                <a:solidFill>
                  <a:schemeClr val="accent2">
                    <a:lumMod val="40000"/>
                    <a:lumOff val="60000"/>
                  </a:schemeClr>
                </a:solidFill>
              </a:rPr>
              <a:t>مدخلات</a:t>
            </a:r>
            <a:endParaRPr lang="en-US" sz="3200" b="1" dirty="0">
              <a:solidFill>
                <a:schemeClr val="accent2">
                  <a:lumMod val="40000"/>
                  <a:lumOff val="60000"/>
                </a:schemeClr>
              </a:solidFill>
            </a:endParaRPr>
          </a:p>
          <a:p>
            <a:pPr algn="ctr"/>
            <a:r>
              <a:rPr lang="ar-SA" sz="3200" b="1" dirty="0">
                <a:solidFill>
                  <a:schemeClr val="accent2">
                    <a:lumMod val="40000"/>
                    <a:lumOff val="60000"/>
                  </a:schemeClr>
                </a:solidFill>
              </a:rPr>
              <a:t>(الأهداف)</a:t>
            </a:r>
            <a:endParaRPr lang="en-US" sz="2800" b="1" dirty="0">
              <a:solidFill>
                <a:schemeClr val="accent2">
                  <a:lumMod val="40000"/>
                  <a:lumOff val="60000"/>
                </a:schemeClr>
              </a:solidFill>
            </a:endParaRPr>
          </a:p>
        </p:txBody>
      </p:sp>
      <p:cxnSp>
        <p:nvCxnSpPr>
          <p:cNvPr id="8" name="رابط كسهم مستقيم 7"/>
          <p:cNvCxnSpPr/>
          <p:nvPr/>
        </p:nvCxnSpPr>
        <p:spPr>
          <a:xfrm>
            <a:off x="5529722" y="3143248"/>
            <a:ext cx="1143008"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رابط كسهم مستقيم 8"/>
          <p:cNvCxnSpPr/>
          <p:nvPr/>
        </p:nvCxnSpPr>
        <p:spPr>
          <a:xfrm>
            <a:off x="2428860" y="3143248"/>
            <a:ext cx="1143008"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رابط مستقيم 10"/>
          <p:cNvCxnSpPr/>
          <p:nvPr/>
        </p:nvCxnSpPr>
        <p:spPr>
          <a:xfrm>
            <a:off x="1571604" y="5000636"/>
            <a:ext cx="6201724"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رابط مستقيم 12"/>
          <p:cNvCxnSpPr/>
          <p:nvPr/>
        </p:nvCxnSpPr>
        <p:spPr>
          <a:xfrm rot="5400000" flipH="1" flipV="1">
            <a:off x="7237205" y="4464851"/>
            <a:ext cx="1071570"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رابط مستقيم 14"/>
          <p:cNvCxnSpPr/>
          <p:nvPr/>
        </p:nvCxnSpPr>
        <p:spPr>
          <a:xfrm rot="5400000" flipH="1" flipV="1">
            <a:off x="1035025" y="4464057"/>
            <a:ext cx="1071570"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رابط مستقيم 15"/>
          <p:cNvCxnSpPr/>
          <p:nvPr/>
        </p:nvCxnSpPr>
        <p:spPr>
          <a:xfrm rot="5400000" flipH="1" flipV="1">
            <a:off x="4178297" y="4464057"/>
            <a:ext cx="1071570"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رابط كسهم مستقيم 18"/>
          <p:cNvCxnSpPr/>
          <p:nvPr/>
        </p:nvCxnSpPr>
        <p:spPr>
          <a:xfrm rot="5400000" flipH="1" flipV="1">
            <a:off x="7350428" y="4593382"/>
            <a:ext cx="857256" cy="1530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رابط كسهم مستقيم 20"/>
          <p:cNvCxnSpPr/>
          <p:nvPr/>
        </p:nvCxnSpPr>
        <p:spPr>
          <a:xfrm rot="5400000" flipH="1" flipV="1">
            <a:off x="4293902" y="4592250"/>
            <a:ext cx="857256" cy="1530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رابط كسهم مستقيم 17"/>
          <p:cNvCxnSpPr/>
          <p:nvPr/>
        </p:nvCxnSpPr>
        <p:spPr>
          <a:xfrm rot="5400000">
            <a:off x="1178695" y="4607727"/>
            <a:ext cx="785818" cy="1588"/>
          </a:xfrm>
          <a:prstGeom prst="straightConnector1">
            <a:avLst/>
          </a:prstGeom>
          <a:ln>
            <a:tailEnd type="arrow"/>
          </a:ln>
        </p:spPr>
        <p:style>
          <a:lnRef idx="1">
            <a:schemeClr val="accent3"/>
          </a:lnRef>
          <a:fillRef idx="0">
            <a:schemeClr val="accent3"/>
          </a:fillRef>
          <a:effectRef idx="0">
            <a:schemeClr val="accent3"/>
          </a:effectRef>
          <a:fontRef idx="minor">
            <a:schemeClr val="tx1"/>
          </a:fontRef>
        </p:style>
      </p:cxnSp>
      <p:cxnSp>
        <p:nvCxnSpPr>
          <p:cNvPr id="25" name="رابط كسهم مستقيم 24"/>
          <p:cNvCxnSpPr/>
          <p:nvPr/>
        </p:nvCxnSpPr>
        <p:spPr>
          <a:xfrm rot="5400000">
            <a:off x="1143770" y="4499776"/>
            <a:ext cx="857256"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رابط كسهم مستقيم 23"/>
          <p:cNvCxnSpPr/>
          <p:nvPr/>
        </p:nvCxnSpPr>
        <p:spPr>
          <a:xfrm>
            <a:off x="1907704" y="5013176"/>
            <a:ext cx="5616624"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3"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
                                        <p:tgtEl>
                                          <p:spTgt spid="3"/>
                                        </p:tgtEl>
                                      </p:cBhvr>
                                    </p:animEffect>
                                    <p:anim calcmode="lin" valueType="num">
                                      <p:cBhvr>
                                        <p:cTn id="15" dur="400" fill="hold"/>
                                        <p:tgtEl>
                                          <p:spTgt spid="3"/>
                                        </p:tgtEl>
                                        <p:attrNameLst>
                                          <p:attrName>ppt_x</p:attrName>
                                        </p:attrNameLst>
                                      </p:cBhvr>
                                      <p:tavLst>
                                        <p:tav tm="0">
                                          <p:val>
                                            <p:strVal val="#ppt_x"/>
                                          </p:val>
                                        </p:tav>
                                        <p:tav tm="100000">
                                          <p:val>
                                            <p:strVal val="#ppt_x"/>
                                          </p:val>
                                        </p:tav>
                                      </p:tavLst>
                                    </p:anim>
                                    <p:anim calcmode="lin" valueType="num">
                                      <p:cBhvr>
                                        <p:cTn id="16" dur="400" fill="hold"/>
                                        <p:tgtEl>
                                          <p:spTgt spid="3"/>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3"/>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3"/>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9" presetID="43"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
                                        <p:tgtEl>
                                          <p:spTgt spid="4"/>
                                        </p:tgtEl>
                                      </p:cBhvr>
                                    </p:animEffect>
                                    <p:anim calcmode="lin" valueType="num">
                                      <p:cBhvr>
                                        <p:cTn id="22" dur="400" fill="hold"/>
                                        <p:tgtEl>
                                          <p:spTgt spid="4"/>
                                        </p:tgtEl>
                                        <p:attrNameLst>
                                          <p:attrName>ppt_x</p:attrName>
                                        </p:attrNameLst>
                                      </p:cBhvr>
                                      <p:tavLst>
                                        <p:tav tm="0">
                                          <p:val>
                                            <p:strVal val="#ppt_x"/>
                                          </p:val>
                                        </p:tav>
                                        <p:tav tm="100000">
                                          <p:val>
                                            <p:strVal val="#ppt_x"/>
                                          </p:val>
                                        </p:tav>
                                      </p:tavLst>
                                    </p:anim>
                                    <p:anim calcmode="lin" valueType="num">
                                      <p:cBhvr>
                                        <p:cTn id="23" dur="400" fill="hold"/>
                                        <p:tgtEl>
                                          <p:spTgt spid="4"/>
                                        </p:tgtEl>
                                        <p:attrNameLst>
                                          <p:attrName>ppt_y</p:attrName>
                                        </p:attrNameLst>
                                      </p:cBhvr>
                                      <p:tavLst>
                                        <p:tav tm="0">
                                          <p:val>
                                            <p:strVal val="#ppt_y+0.31"/>
                                          </p:val>
                                        </p:tav>
                                        <p:tav tm="100000">
                                          <p:val>
                                            <p:strVal val="#ppt_y+0.31"/>
                                          </p:val>
                                        </p:tav>
                                      </p:tavLst>
                                    </p:anim>
                                    <p:anim calcmode="lin" valueType="num">
                                      <p:cBhvr>
                                        <p:cTn id="24" dur="600" decel="50000" fill="hold">
                                          <p:stCondLst>
                                            <p:cond delay="400"/>
                                          </p:stCondLst>
                                        </p:cTn>
                                        <p:tgtEl>
                                          <p:spTgt spid="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5" dur="600" decel="50000" fill="hold">
                                          <p:stCondLst>
                                            <p:cond delay="400"/>
                                          </p:stCondLst>
                                        </p:cTn>
                                        <p:tgtEl>
                                          <p:spTgt spid="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26" presetID="43" presetClass="entr" presetSubtype="0"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
                                        <p:tgtEl>
                                          <p:spTgt spid="6"/>
                                        </p:tgtEl>
                                      </p:cBhvr>
                                    </p:animEffect>
                                    <p:anim calcmode="lin" valueType="num">
                                      <p:cBhvr>
                                        <p:cTn id="29" dur="400" fill="hold"/>
                                        <p:tgtEl>
                                          <p:spTgt spid="6"/>
                                        </p:tgtEl>
                                        <p:attrNameLst>
                                          <p:attrName>ppt_x</p:attrName>
                                        </p:attrNameLst>
                                      </p:cBhvr>
                                      <p:tavLst>
                                        <p:tav tm="0">
                                          <p:val>
                                            <p:strVal val="#ppt_x"/>
                                          </p:val>
                                        </p:tav>
                                        <p:tav tm="100000">
                                          <p:val>
                                            <p:strVal val="#ppt_x"/>
                                          </p:val>
                                        </p:tav>
                                      </p:tavLst>
                                    </p:anim>
                                    <p:anim calcmode="lin" valueType="num">
                                      <p:cBhvr>
                                        <p:cTn id="30" dur="400" fill="hold"/>
                                        <p:tgtEl>
                                          <p:spTgt spid="6"/>
                                        </p:tgtEl>
                                        <p:attrNameLst>
                                          <p:attrName>ppt_y</p:attrName>
                                        </p:attrNameLst>
                                      </p:cBhvr>
                                      <p:tavLst>
                                        <p:tav tm="0">
                                          <p:val>
                                            <p:strVal val="#ppt_y+0.31"/>
                                          </p:val>
                                        </p:tav>
                                        <p:tav tm="100000">
                                          <p:val>
                                            <p:strVal val="#ppt_y+0.31"/>
                                          </p:val>
                                        </p:tav>
                                      </p:tavLst>
                                    </p:anim>
                                    <p:anim calcmode="lin" valueType="num">
                                      <p:cBhvr>
                                        <p:cTn id="31" dur="600" decel="50000" fill="hold">
                                          <p:stCondLst>
                                            <p:cond delay="400"/>
                                          </p:stCondLst>
                                        </p:cTn>
                                        <p:tgtEl>
                                          <p:spTgt spid="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2" dur="600" decel="50000" fill="hold">
                                          <p:stCondLst>
                                            <p:cond delay="400"/>
                                          </p:stCondLst>
                                        </p:cTn>
                                        <p:tgtEl>
                                          <p:spTgt spid="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33" presetID="43" presetClass="entr" presetSubtype="0" fill="hold"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
                                        <p:tgtEl>
                                          <p:spTgt spid="8"/>
                                        </p:tgtEl>
                                      </p:cBhvr>
                                    </p:animEffect>
                                    <p:anim calcmode="lin" valueType="num">
                                      <p:cBhvr>
                                        <p:cTn id="36" dur="400" fill="hold"/>
                                        <p:tgtEl>
                                          <p:spTgt spid="8"/>
                                        </p:tgtEl>
                                        <p:attrNameLst>
                                          <p:attrName>ppt_x</p:attrName>
                                        </p:attrNameLst>
                                      </p:cBhvr>
                                      <p:tavLst>
                                        <p:tav tm="0">
                                          <p:val>
                                            <p:strVal val="#ppt_x"/>
                                          </p:val>
                                        </p:tav>
                                        <p:tav tm="100000">
                                          <p:val>
                                            <p:strVal val="#ppt_x"/>
                                          </p:val>
                                        </p:tav>
                                      </p:tavLst>
                                    </p:anim>
                                    <p:anim calcmode="lin" valueType="num">
                                      <p:cBhvr>
                                        <p:cTn id="37" dur="400" fill="hold"/>
                                        <p:tgtEl>
                                          <p:spTgt spid="8"/>
                                        </p:tgtEl>
                                        <p:attrNameLst>
                                          <p:attrName>ppt_y</p:attrName>
                                        </p:attrNameLst>
                                      </p:cBhvr>
                                      <p:tavLst>
                                        <p:tav tm="0">
                                          <p:val>
                                            <p:strVal val="#ppt_y+0.31"/>
                                          </p:val>
                                        </p:tav>
                                        <p:tav tm="100000">
                                          <p:val>
                                            <p:strVal val="#ppt_y+0.31"/>
                                          </p:val>
                                        </p:tav>
                                      </p:tavLst>
                                    </p:anim>
                                    <p:anim calcmode="lin" valueType="num">
                                      <p:cBhvr>
                                        <p:cTn id="38" dur="600" decel="50000" fill="hold">
                                          <p:stCondLst>
                                            <p:cond delay="400"/>
                                          </p:stCondLst>
                                        </p:cTn>
                                        <p:tgtEl>
                                          <p:spTgt spid="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9" dur="600" decel="50000" fill="hold">
                                          <p:stCondLst>
                                            <p:cond delay="400"/>
                                          </p:stCondLst>
                                        </p:cTn>
                                        <p:tgtEl>
                                          <p:spTgt spid="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40" presetID="43" presetClass="entr" presetSubtype="0" fill="hold"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
                                        <p:tgtEl>
                                          <p:spTgt spid="9"/>
                                        </p:tgtEl>
                                      </p:cBhvr>
                                    </p:animEffect>
                                    <p:anim calcmode="lin" valueType="num">
                                      <p:cBhvr>
                                        <p:cTn id="43" dur="400" fill="hold"/>
                                        <p:tgtEl>
                                          <p:spTgt spid="9"/>
                                        </p:tgtEl>
                                        <p:attrNameLst>
                                          <p:attrName>ppt_x</p:attrName>
                                        </p:attrNameLst>
                                      </p:cBhvr>
                                      <p:tavLst>
                                        <p:tav tm="0">
                                          <p:val>
                                            <p:strVal val="#ppt_x"/>
                                          </p:val>
                                        </p:tav>
                                        <p:tav tm="100000">
                                          <p:val>
                                            <p:strVal val="#ppt_x"/>
                                          </p:val>
                                        </p:tav>
                                      </p:tavLst>
                                    </p:anim>
                                    <p:anim calcmode="lin" valueType="num">
                                      <p:cBhvr>
                                        <p:cTn id="44" dur="400" fill="hold"/>
                                        <p:tgtEl>
                                          <p:spTgt spid="9"/>
                                        </p:tgtEl>
                                        <p:attrNameLst>
                                          <p:attrName>ppt_y</p:attrName>
                                        </p:attrNameLst>
                                      </p:cBhvr>
                                      <p:tavLst>
                                        <p:tav tm="0">
                                          <p:val>
                                            <p:strVal val="#ppt_y+0.31"/>
                                          </p:val>
                                        </p:tav>
                                        <p:tav tm="100000">
                                          <p:val>
                                            <p:strVal val="#ppt_y+0.31"/>
                                          </p:val>
                                        </p:tav>
                                      </p:tavLst>
                                    </p:anim>
                                    <p:anim calcmode="lin" valueType="num">
                                      <p:cBhvr>
                                        <p:cTn id="45" dur="600" decel="50000" fill="hold">
                                          <p:stCondLst>
                                            <p:cond delay="400"/>
                                          </p:stCondLst>
                                        </p:cTn>
                                        <p:tgtEl>
                                          <p:spTgt spid="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6" dur="600" decel="50000" fill="hold">
                                          <p:stCondLst>
                                            <p:cond delay="400"/>
                                          </p:stCondLst>
                                        </p:cTn>
                                        <p:tgtEl>
                                          <p:spTgt spid="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47" presetID="43" presetClass="entr" presetSubtype="0" fill="hold"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100"/>
                                        <p:tgtEl>
                                          <p:spTgt spid="11"/>
                                        </p:tgtEl>
                                      </p:cBhvr>
                                    </p:animEffect>
                                    <p:anim calcmode="lin" valueType="num">
                                      <p:cBhvr>
                                        <p:cTn id="50" dur="400" fill="hold"/>
                                        <p:tgtEl>
                                          <p:spTgt spid="11"/>
                                        </p:tgtEl>
                                        <p:attrNameLst>
                                          <p:attrName>ppt_x</p:attrName>
                                        </p:attrNameLst>
                                      </p:cBhvr>
                                      <p:tavLst>
                                        <p:tav tm="0">
                                          <p:val>
                                            <p:strVal val="#ppt_x"/>
                                          </p:val>
                                        </p:tav>
                                        <p:tav tm="100000">
                                          <p:val>
                                            <p:strVal val="#ppt_x"/>
                                          </p:val>
                                        </p:tav>
                                      </p:tavLst>
                                    </p:anim>
                                    <p:anim calcmode="lin" valueType="num">
                                      <p:cBhvr>
                                        <p:cTn id="51" dur="400" fill="hold"/>
                                        <p:tgtEl>
                                          <p:spTgt spid="11"/>
                                        </p:tgtEl>
                                        <p:attrNameLst>
                                          <p:attrName>ppt_y</p:attrName>
                                        </p:attrNameLst>
                                      </p:cBhvr>
                                      <p:tavLst>
                                        <p:tav tm="0">
                                          <p:val>
                                            <p:strVal val="#ppt_y+0.31"/>
                                          </p:val>
                                        </p:tav>
                                        <p:tav tm="100000">
                                          <p:val>
                                            <p:strVal val="#ppt_y+0.31"/>
                                          </p:val>
                                        </p:tav>
                                      </p:tavLst>
                                    </p:anim>
                                    <p:anim calcmode="lin" valueType="num">
                                      <p:cBhvr>
                                        <p:cTn id="52" dur="600" decel="50000" fill="hold">
                                          <p:stCondLst>
                                            <p:cond delay="400"/>
                                          </p:stCondLst>
                                        </p:cTn>
                                        <p:tgtEl>
                                          <p:spTgt spid="11"/>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3" dur="600" decel="50000" fill="hold">
                                          <p:stCondLst>
                                            <p:cond delay="400"/>
                                          </p:stCondLst>
                                        </p:cTn>
                                        <p:tgtEl>
                                          <p:spTgt spid="11"/>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54" presetID="43" presetClass="entr" presetSubtype="0" fill="hold" nodeType="with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fade">
                                      <p:cBhvr>
                                        <p:cTn id="56" dur="100"/>
                                        <p:tgtEl>
                                          <p:spTgt spid="13"/>
                                        </p:tgtEl>
                                      </p:cBhvr>
                                    </p:animEffect>
                                    <p:anim calcmode="lin" valueType="num">
                                      <p:cBhvr>
                                        <p:cTn id="57" dur="400" fill="hold"/>
                                        <p:tgtEl>
                                          <p:spTgt spid="13"/>
                                        </p:tgtEl>
                                        <p:attrNameLst>
                                          <p:attrName>ppt_x</p:attrName>
                                        </p:attrNameLst>
                                      </p:cBhvr>
                                      <p:tavLst>
                                        <p:tav tm="0">
                                          <p:val>
                                            <p:strVal val="#ppt_x"/>
                                          </p:val>
                                        </p:tav>
                                        <p:tav tm="100000">
                                          <p:val>
                                            <p:strVal val="#ppt_x"/>
                                          </p:val>
                                        </p:tav>
                                      </p:tavLst>
                                    </p:anim>
                                    <p:anim calcmode="lin" valueType="num">
                                      <p:cBhvr>
                                        <p:cTn id="58" dur="400" fill="hold"/>
                                        <p:tgtEl>
                                          <p:spTgt spid="13"/>
                                        </p:tgtEl>
                                        <p:attrNameLst>
                                          <p:attrName>ppt_y</p:attrName>
                                        </p:attrNameLst>
                                      </p:cBhvr>
                                      <p:tavLst>
                                        <p:tav tm="0">
                                          <p:val>
                                            <p:strVal val="#ppt_y+0.31"/>
                                          </p:val>
                                        </p:tav>
                                        <p:tav tm="100000">
                                          <p:val>
                                            <p:strVal val="#ppt_y+0.31"/>
                                          </p:val>
                                        </p:tav>
                                      </p:tavLst>
                                    </p:anim>
                                    <p:anim calcmode="lin" valueType="num">
                                      <p:cBhvr>
                                        <p:cTn id="59" dur="600" decel="50000" fill="hold">
                                          <p:stCondLst>
                                            <p:cond delay="400"/>
                                          </p:stCondLst>
                                        </p:cTn>
                                        <p:tgtEl>
                                          <p:spTgt spid="13"/>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0" dur="600" decel="50000" fill="hold">
                                          <p:stCondLst>
                                            <p:cond delay="400"/>
                                          </p:stCondLst>
                                        </p:cTn>
                                        <p:tgtEl>
                                          <p:spTgt spid="13"/>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61" presetID="43" presetClass="entr" presetSubtype="0" fill="hold" nodeType="with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
                                        <p:tgtEl>
                                          <p:spTgt spid="15"/>
                                        </p:tgtEl>
                                      </p:cBhvr>
                                    </p:animEffect>
                                    <p:anim calcmode="lin" valueType="num">
                                      <p:cBhvr>
                                        <p:cTn id="64" dur="400" fill="hold"/>
                                        <p:tgtEl>
                                          <p:spTgt spid="15"/>
                                        </p:tgtEl>
                                        <p:attrNameLst>
                                          <p:attrName>ppt_x</p:attrName>
                                        </p:attrNameLst>
                                      </p:cBhvr>
                                      <p:tavLst>
                                        <p:tav tm="0">
                                          <p:val>
                                            <p:strVal val="#ppt_x"/>
                                          </p:val>
                                        </p:tav>
                                        <p:tav tm="100000">
                                          <p:val>
                                            <p:strVal val="#ppt_x"/>
                                          </p:val>
                                        </p:tav>
                                      </p:tavLst>
                                    </p:anim>
                                    <p:anim calcmode="lin" valueType="num">
                                      <p:cBhvr>
                                        <p:cTn id="65" dur="400" fill="hold"/>
                                        <p:tgtEl>
                                          <p:spTgt spid="15"/>
                                        </p:tgtEl>
                                        <p:attrNameLst>
                                          <p:attrName>ppt_y</p:attrName>
                                        </p:attrNameLst>
                                      </p:cBhvr>
                                      <p:tavLst>
                                        <p:tav tm="0">
                                          <p:val>
                                            <p:strVal val="#ppt_y+0.31"/>
                                          </p:val>
                                        </p:tav>
                                        <p:tav tm="100000">
                                          <p:val>
                                            <p:strVal val="#ppt_y+0.31"/>
                                          </p:val>
                                        </p:tav>
                                      </p:tavLst>
                                    </p:anim>
                                    <p:anim calcmode="lin" valueType="num">
                                      <p:cBhvr>
                                        <p:cTn id="66" dur="600" decel="50000" fill="hold">
                                          <p:stCondLst>
                                            <p:cond delay="400"/>
                                          </p:stCondLst>
                                        </p:cTn>
                                        <p:tgtEl>
                                          <p:spTgt spid="1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7" dur="600" decel="50000" fill="hold">
                                          <p:stCondLst>
                                            <p:cond delay="400"/>
                                          </p:stCondLst>
                                        </p:cTn>
                                        <p:tgtEl>
                                          <p:spTgt spid="1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68" presetID="43" presetClass="entr" presetSubtype="0" fill="hold" nodeType="with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fade">
                                      <p:cBhvr>
                                        <p:cTn id="70" dur="100"/>
                                        <p:tgtEl>
                                          <p:spTgt spid="16"/>
                                        </p:tgtEl>
                                      </p:cBhvr>
                                    </p:animEffect>
                                    <p:anim calcmode="lin" valueType="num">
                                      <p:cBhvr>
                                        <p:cTn id="71" dur="400" fill="hold"/>
                                        <p:tgtEl>
                                          <p:spTgt spid="16"/>
                                        </p:tgtEl>
                                        <p:attrNameLst>
                                          <p:attrName>ppt_x</p:attrName>
                                        </p:attrNameLst>
                                      </p:cBhvr>
                                      <p:tavLst>
                                        <p:tav tm="0">
                                          <p:val>
                                            <p:strVal val="#ppt_x"/>
                                          </p:val>
                                        </p:tav>
                                        <p:tav tm="100000">
                                          <p:val>
                                            <p:strVal val="#ppt_x"/>
                                          </p:val>
                                        </p:tav>
                                      </p:tavLst>
                                    </p:anim>
                                    <p:anim calcmode="lin" valueType="num">
                                      <p:cBhvr>
                                        <p:cTn id="72" dur="400" fill="hold"/>
                                        <p:tgtEl>
                                          <p:spTgt spid="16"/>
                                        </p:tgtEl>
                                        <p:attrNameLst>
                                          <p:attrName>ppt_y</p:attrName>
                                        </p:attrNameLst>
                                      </p:cBhvr>
                                      <p:tavLst>
                                        <p:tav tm="0">
                                          <p:val>
                                            <p:strVal val="#ppt_y+0.31"/>
                                          </p:val>
                                        </p:tav>
                                        <p:tav tm="100000">
                                          <p:val>
                                            <p:strVal val="#ppt_y+0.31"/>
                                          </p:val>
                                        </p:tav>
                                      </p:tavLst>
                                    </p:anim>
                                    <p:anim calcmode="lin" valueType="num">
                                      <p:cBhvr>
                                        <p:cTn id="73" dur="600" decel="50000" fill="hold">
                                          <p:stCondLst>
                                            <p:cond delay="400"/>
                                          </p:stCondLst>
                                        </p:cTn>
                                        <p:tgtEl>
                                          <p:spTgt spid="1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74" dur="600" decel="50000" fill="hold">
                                          <p:stCondLst>
                                            <p:cond delay="400"/>
                                          </p:stCondLst>
                                        </p:cTn>
                                        <p:tgtEl>
                                          <p:spTgt spid="1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75" presetID="43" presetClass="entr" presetSubtype="0" fill="hold" nodeType="withEffect">
                                  <p:stCondLst>
                                    <p:cond delay="0"/>
                                  </p:stCondLst>
                                  <p:childTnLst>
                                    <p:set>
                                      <p:cBhvr>
                                        <p:cTn id="76" dur="1" fill="hold">
                                          <p:stCondLst>
                                            <p:cond delay="0"/>
                                          </p:stCondLst>
                                        </p:cTn>
                                        <p:tgtEl>
                                          <p:spTgt spid="19"/>
                                        </p:tgtEl>
                                        <p:attrNameLst>
                                          <p:attrName>style.visibility</p:attrName>
                                        </p:attrNameLst>
                                      </p:cBhvr>
                                      <p:to>
                                        <p:strVal val="visible"/>
                                      </p:to>
                                    </p:set>
                                    <p:animEffect transition="in" filter="fade">
                                      <p:cBhvr>
                                        <p:cTn id="77" dur="100"/>
                                        <p:tgtEl>
                                          <p:spTgt spid="19"/>
                                        </p:tgtEl>
                                      </p:cBhvr>
                                    </p:animEffect>
                                    <p:anim calcmode="lin" valueType="num">
                                      <p:cBhvr>
                                        <p:cTn id="78" dur="400" fill="hold"/>
                                        <p:tgtEl>
                                          <p:spTgt spid="19"/>
                                        </p:tgtEl>
                                        <p:attrNameLst>
                                          <p:attrName>ppt_x</p:attrName>
                                        </p:attrNameLst>
                                      </p:cBhvr>
                                      <p:tavLst>
                                        <p:tav tm="0">
                                          <p:val>
                                            <p:strVal val="#ppt_x"/>
                                          </p:val>
                                        </p:tav>
                                        <p:tav tm="100000">
                                          <p:val>
                                            <p:strVal val="#ppt_x"/>
                                          </p:val>
                                        </p:tav>
                                      </p:tavLst>
                                    </p:anim>
                                    <p:anim calcmode="lin" valueType="num">
                                      <p:cBhvr>
                                        <p:cTn id="79" dur="400" fill="hold"/>
                                        <p:tgtEl>
                                          <p:spTgt spid="19"/>
                                        </p:tgtEl>
                                        <p:attrNameLst>
                                          <p:attrName>ppt_y</p:attrName>
                                        </p:attrNameLst>
                                      </p:cBhvr>
                                      <p:tavLst>
                                        <p:tav tm="0">
                                          <p:val>
                                            <p:strVal val="#ppt_y+0.31"/>
                                          </p:val>
                                        </p:tav>
                                        <p:tav tm="100000">
                                          <p:val>
                                            <p:strVal val="#ppt_y+0.31"/>
                                          </p:val>
                                        </p:tav>
                                      </p:tavLst>
                                    </p:anim>
                                    <p:anim calcmode="lin" valueType="num">
                                      <p:cBhvr>
                                        <p:cTn id="80" dur="600" decel="50000" fill="hold">
                                          <p:stCondLst>
                                            <p:cond delay="400"/>
                                          </p:stCondLst>
                                        </p:cTn>
                                        <p:tgtEl>
                                          <p:spTgt spid="1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81" dur="600" decel="50000" fill="hold">
                                          <p:stCondLst>
                                            <p:cond delay="400"/>
                                          </p:stCondLst>
                                        </p:cTn>
                                        <p:tgtEl>
                                          <p:spTgt spid="1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82" presetID="43" presetClass="entr" presetSubtype="0" fill="hold" nodeType="withEffect">
                                  <p:stCondLst>
                                    <p:cond delay="0"/>
                                  </p:stCondLst>
                                  <p:childTnLst>
                                    <p:set>
                                      <p:cBhvr>
                                        <p:cTn id="83" dur="1" fill="hold">
                                          <p:stCondLst>
                                            <p:cond delay="0"/>
                                          </p:stCondLst>
                                        </p:cTn>
                                        <p:tgtEl>
                                          <p:spTgt spid="21"/>
                                        </p:tgtEl>
                                        <p:attrNameLst>
                                          <p:attrName>style.visibility</p:attrName>
                                        </p:attrNameLst>
                                      </p:cBhvr>
                                      <p:to>
                                        <p:strVal val="visible"/>
                                      </p:to>
                                    </p:set>
                                    <p:animEffect transition="in" filter="fade">
                                      <p:cBhvr>
                                        <p:cTn id="84" dur="100"/>
                                        <p:tgtEl>
                                          <p:spTgt spid="21"/>
                                        </p:tgtEl>
                                      </p:cBhvr>
                                    </p:animEffect>
                                    <p:anim calcmode="lin" valueType="num">
                                      <p:cBhvr>
                                        <p:cTn id="85" dur="400" fill="hold"/>
                                        <p:tgtEl>
                                          <p:spTgt spid="21"/>
                                        </p:tgtEl>
                                        <p:attrNameLst>
                                          <p:attrName>ppt_x</p:attrName>
                                        </p:attrNameLst>
                                      </p:cBhvr>
                                      <p:tavLst>
                                        <p:tav tm="0">
                                          <p:val>
                                            <p:strVal val="#ppt_x"/>
                                          </p:val>
                                        </p:tav>
                                        <p:tav tm="100000">
                                          <p:val>
                                            <p:strVal val="#ppt_x"/>
                                          </p:val>
                                        </p:tav>
                                      </p:tavLst>
                                    </p:anim>
                                    <p:anim calcmode="lin" valueType="num">
                                      <p:cBhvr>
                                        <p:cTn id="86" dur="400" fill="hold"/>
                                        <p:tgtEl>
                                          <p:spTgt spid="21"/>
                                        </p:tgtEl>
                                        <p:attrNameLst>
                                          <p:attrName>ppt_y</p:attrName>
                                        </p:attrNameLst>
                                      </p:cBhvr>
                                      <p:tavLst>
                                        <p:tav tm="0">
                                          <p:val>
                                            <p:strVal val="#ppt_y+0.31"/>
                                          </p:val>
                                        </p:tav>
                                        <p:tav tm="100000">
                                          <p:val>
                                            <p:strVal val="#ppt_y+0.31"/>
                                          </p:val>
                                        </p:tav>
                                      </p:tavLst>
                                    </p:anim>
                                    <p:anim calcmode="lin" valueType="num">
                                      <p:cBhvr>
                                        <p:cTn id="87" dur="600" decel="50000" fill="hold">
                                          <p:stCondLst>
                                            <p:cond delay="400"/>
                                          </p:stCondLst>
                                        </p:cTn>
                                        <p:tgtEl>
                                          <p:spTgt spid="21"/>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88" dur="600" decel="50000" fill="hold">
                                          <p:stCondLst>
                                            <p:cond delay="400"/>
                                          </p:stCondLst>
                                        </p:cTn>
                                        <p:tgtEl>
                                          <p:spTgt spid="21"/>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323528" y="1196752"/>
            <a:ext cx="8501122" cy="21236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504000" indent="-792000" algn="just"/>
            <a:r>
              <a:rPr lang="ar-SA" sz="4400" b="1" dirty="0" smtClean="0">
                <a:solidFill>
                  <a:srgbClr val="002060"/>
                </a:solidFill>
                <a:cs typeface="AL-Mohanad" pitchFamily="2" charset="-78"/>
              </a:rPr>
              <a:t>ثانيًا</a:t>
            </a:r>
            <a:r>
              <a:rPr lang="ar-SA" sz="4400" b="1" dirty="0">
                <a:solidFill>
                  <a:srgbClr val="002060"/>
                </a:solidFill>
                <a:cs typeface="AL-Mohanad" pitchFamily="2" charset="-78"/>
              </a:rPr>
              <a:t>: </a:t>
            </a:r>
            <a:r>
              <a:rPr lang="ar-SA" sz="4400" b="1" dirty="0" smtClean="0">
                <a:solidFill>
                  <a:srgbClr val="002060"/>
                </a:solidFill>
                <a:cs typeface="AL-Mohanad" pitchFamily="2" charset="-78"/>
              </a:rPr>
              <a:t> تحديد </a:t>
            </a:r>
            <a:r>
              <a:rPr lang="ar-SA" sz="4400" b="1" dirty="0">
                <a:solidFill>
                  <a:srgbClr val="002060"/>
                </a:solidFill>
                <a:cs typeface="AL-Mohanad" pitchFamily="2" charset="-78"/>
              </a:rPr>
              <a:t>مستوى التعلم القبلي للمتعلمين.</a:t>
            </a:r>
            <a:endParaRPr lang="en-US" sz="4400" b="1" dirty="0">
              <a:solidFill>
                <a:srgbClr val="002060"/>
              </a:solidFill>
              <a:cs typeface="AL-Mohanad" pitchFamily="2" charset="-78"/>
            </a:endParaRPr>
          </a:p>
          <a:p>
            <a:pPr marL="648000" indent="-792000" algn="just"/>
            <a:r>
              <a:rPr lang="ar-SA" sz="4400" b="1" dirty="0">
                <a:solidFill>
                  <a:srgbClr val="002060"/>
                </a:solidFill>
                <a:cs typeface="AL-Mohanad" pitchFamily="2" charset="-78"/>
              </a:rPr>
              <a:t>ثالثًا: تشخيص جوانب القوة والضعف عند المتعلمين وعلاجها.</a:t>
            </a:r>
            <a:endParaRPr lang="en-US" sz="4400" b="1" dirty="0">
              <a:solidFill>
                <a:srgbClr val="002060"/>
              </a:solidFill>
              <a:cs typeface="AL-Mohanad" pitchFamily="2" charset="-78"/>
            </a:endParaRPr>
          </a:p>
          <a:p>
            <a:pPr marL="504000" indent="-792000" algn="just"/>
            <a:r>
              <a:rPr lang="ar-SA" sz="4400" b="1" dirty="0">
                <a:solidFill>
                  <a:srgbClr val="002060"/>
                </a:solidFill>
                <a:cs typeface="AL-Mohanad" pitchFamily="2" charset="-78"/>
              </a:rPr>
              <a:t>رابعًا: إثارة دافعية المتعلمين.</a:t>
            </a:r>
            <a:endParaRPr lang="en-US" sz="4400" b="1" dirty="0">
              <a:solidFill>
                <a:srgbClr val="002060"/>
              </a:solidFill>
              <a:cs typeface="AL-Mohanad"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5">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5">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199</TotalTime>
  <Words>624</Words>
  <Application>Microsoft Office PowerPoint</Application>
  <PresentationFormat>عرض على الشاشة (3:4)‏</PresentationFormat>
  <Paragraphs>99</Paragraphs>
  <Slides>20</Slides>
  <Notes>0</Notes>
  <HiddenSlides>0</HiddenSlides>
  <MMClips>0</MMClips>
  <ScaleCrop>false</ScaleCrop>
  <HeadingPairs>
    <vt:vector size="4" baseType="variant">
      <vt:variant>
        <vt:lpstr>سمة</vt:lpstr>
      </vt:variant>
      <vt:variant>
        <vt:i4>1</vt:i4>
      </vt:variant>
      <vt:variant>
        <vt:lpstr>عناوين الشرائح</vt:lpstr>
      </vt:variant>
      <vt:variant>
        <vt:i4>20</vt:i4>
      </vt:variant>
    </vt:vector>
  </HeadingPairs>
  <TitlesOfParts>
    <vt:vector size="21" baseType="lpstr">
      <vt:lpstr>سمة Office</vt:lpstr>
      <vt:lpstr>الشريحة 1</vt:lpstr>
      <vt:lpstr>الشريحة 2</vt:lpstr>
      <vt:lpstr>الشريحة 3</vt:lpstr>
      <vt:lpstr>الشريحة 4</vt:lpstr>
      <vt:lpstr>ورقـــــــــة عمل (1)</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ورقـــــــــــة عمـــل (2)</vt:lpstr>
      <vt:lpstr>الشريحة 17</vt:lpstr>
      <vt:lpstr>الشريحة 18</vt:lpstr>
      <vt:lpstr>الشريحة 19</vt:lpstr>
      <vt:lpstr>أشكركن على حسن الاستماع..</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nasora</dc:creator>
  <cp:lastModifiedBy>user</cp:lastModifiedBy>
  <cp:revision>52</cp:revision>
  <dcterms:created xsi:type="dcterms:W3CDTF">2013-11-04T20:04:14Z</dcterms:created>
  <dcterms:modified xsi:type="dcterms:W3CDTF">2013-11-11T20:49:51Z</dcterms:modified>
</cp:coreProperties>
</file>