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64" r:id="rId5"/>
    <p:sldId id="265" r:id="rId6"/>
    <p:sldId id="259" r:id="rId7"/>
    <p:sldId id="260" r:id="rId8"/>
    <p:sldId id="261" r:id="rId9"/>
    <p:sldId id="266" r:id="rId10"/>
    <p:sldId id="262" r:id="rId11"/>
    <p:sldId id="263" r:id="rId12"/>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BA33D509-BB3B-465B-9142-3660F24999A7}" type="datetimeFigureOut">
              <a:rPr lang="ar-SA" smtClean="0"/>
              <a:pPr/>
              <a:t>29/12/33</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DDEF6ECC-0F07-4961-ABE3-DBE5D1E9BF13}"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A33D509-BB3B-465B-9142-3660F24999A7}" type="datetimeFigureOut">
              <a:rPr lang="ar-SA" smtClean="0"/>
              <a:pPr/>
              <a:t>29/12/33</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DDEF6ECC-0F07-4961-ABE3-DBE5D1E9BF13}"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A33D509-BB3B-465B-9142-3660F24999A7}" type="datetimeFigureOut">
              <a:rPr lang="ar-SA" smtClean="0"/>
              <a:pPr/>
              <a:t>29/12/33</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DDEF6ECC-0F07-4961-ABE3-DBE5D1E9BF13}"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A33D509-BB3B-465B-9142-3660F24999A7}" type="datetimeFigureOut">
              <a:rPr lang="ar-SA" smtClean="0"/>
              <a:pPr/>
              <a:t>29/12/33</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DDEF6ECC-0F07-4961-ABE3-DBE5D1E9BF13}"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BA33D509-BB3B-465B-9142-3660F24999A7}" type="datetimeFigureOut">
              <a:rPr lang="ar-SA" smtClean="0"/>
              <a:pPr/>
              <a:t>29/12/33</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DDEF6ECC-0F07-4961-ABE3-DBE5D1E9BF13}"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BA33D509-BB3B-465B-9142-3660F24999A7}" type="datetimeFigureOut">
              <a:rPr lang="ar-SA" smtClean="0"/>
              <a:pPr/>
              <a:t>29/12/33</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DDEF6ECC-0F07-4961-ABE3-DBE5D1E9BF13}"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BA33D509-BB3B-465B-9142-3660F24999A7}" type="datetimeFigureOut">
              <a:rPr lang="ar-SA" smtClean="0"/>
              <a:pPr/>
              <a:t>29/12/33</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DDEF6ECC-0F07-4961-ABE3-DBE5D1E9BF13}"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BA33D509-BB3B-465B-9142-3660F24999A7}" type="datetimeFigureOut">
              <a:rPr lang="ar-SA" smtClean="0"/>
              <a:pPr/>
              <a:t>29/12/33</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DDEF6ECC-0F07-4961-ABE3-DBE5D1E9BF13}"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BA33D509-BB3B-465B-9142-3660F24999A7}" type="datetimeFigureOut">
              <a:rPr lang="ar-SA" smtClean="0"/>
              <a:pPr/>
              <a:t>29/12/33</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DDEF6ECC-0F07-4961-ABE3-DBE5D1E9BF13}"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BA33D509-BB3B-465B-9142-3660F24999A7}" type="datetimeFigureOut">
              <a:rPr lang="ar-SA" smtClean="0"/>
              <a:pPr/>
              <a:t>29/12/33</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DDEF6ECC-0F07-4961-ABE3-DBE5D1E9BF13}"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BA33D509-BB3B-465B-9142-3660F24999A7}" type="datetimeFigureOut">
              <a:rPr lang="ar-SA" smtClean="0"/>
              <a:pPr/>
              <a:t>29/12/33</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DDEF6ECC-0F07-4961-ABE3-DBE5D1E9BF13}"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BA33D509-BB3B-465B-9142-3660F24999A7}" type="datetimeFigureOut">
              <a:rPr lang="ar-SA" smtClean="0"/>
              <a:pPr/>
              <a:t>29/12/33</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DDEF6ECC-0F07-4961-ABE3-DBE5D1E9BF13}"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dirty="0" smtClean="0"/>
              <a:t>الموضوع الخامس</a:t>
            </a:r>
            <a:endParaRPr lang="ar-SA" dirty="0"/>
          </a:p>
        </p:txBody>
      </p:sp>
      <p:sp>
        <p:nvSpPr>
          <p:cNvPr id="3" name="عنوان فرعي 2"/>
          <p:cNvSpPr>
            <a:spLocks noGrp="1"/>
          </p:cNvSpPr>
          <p:nvPr>
            <p:ph type="subTitle" idx="1"/>
          </p:nvPr>
        </p:nvSpPr>
        <p:spPr/>
        <p:txBody>
          <a:bodyPr/>
          <a:lstStyle/>
          <a:p>
            <a:r>
              <a:rPr lang="ar-SA" dirty="0" smtClean="0"/>
              <a:t>الثقافة</a:t>
            </a:r>
            <a:endParaRPr lang="ar-SA"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5- نقل الثقافة:</a:t>
            </a:r>
            <a:endParaRPr lang="ar-SA" dirty="0"/>
          </a:p>
        </p:txBody>
      </p:sp>
      <p:sp>
        <p:nvSpPr>
          <p:cNvPr id="3" name="عنصر نائب للمحتوى 2"/>
          <p:cNvSpPr>
            <a:spLocks noGrp="1"/>
          </p:cNvSpPr>
          <p:nvPr>
            <p:ph idx="1"/>
          </p:nvPr>
        </p:nvSpPr>
        <p:spPr/>
        <p:txBody>
          <a:bodyPr/>
          <a:lstStyle/>
          <a:p>
            <a:endParaRPr lang="ar-SA" dirty="0" smtClean="0"/>
          </a:p>
          <a:p>
            <a:r>
              <a:rPr lang="ar-SA" dirty="0" smtClean="0"/>
              <a:t>1- الوسائل الرسمية في نقل الثقافة: مثل كبار السن ,النظام التعليمي المسجد الحكومات ..</a:t>
            </a:r>
          </a:p>
          <a:p>
            <a:r>
              <a:rPr lang="ar-SA" dirty="0" smtClean="0"/>
              <a:t>2- وسائل غير رسمية : مثل التلفزيون الراديو وسائل الاتصال بشكل عام ..</a:t>
            </a:r>
            <a:endParaRPr lang="ar-SA"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6- أهم عوامل اختلاف الثقافات:</a:t>
            </a:r>
            <a:endParaRPr lang="ar-SA" dirty="0"/>
          </a:p>
        </p:txBody>
      </p:sp>
      <p:sp>
        <p:nvSpPr>
          <p:cNvPr id="3" name="عنصر نائب للمحتوى 2"/>
          <p:cNvSpPr>
            <a:spLocks noGrp="1"/>
          </p:cNvSpPr>
          <p:nvPr>
            <p:ph idx="1"/>
          </p:nvPr>
        </p:nvSpPr>
        <p:spPr/>
        <p:txBody>
          <a:bodyPr/>
          <a:lstStyle/>
          <a:p>
            <a:r>
              <a:rPr lang="ar-SA" dirty="0" smtClean="0"/>
              <a:t>1- العامل الجغرافي.</a:t>
            </a:r>
          </a:p>
          <a:p>
            <a:r>
              <a:rPr lang="ar-SA" dirty="0" smtClean="0"/>
              <a:t>2- النشاط الاقتصادي للسكان.</a:t>
            </a:r>
          </a:p>
          <a:p>
            <a:r>
              <a:rPr lang="ar-SA" dirty="0" smtClean="0"/>
              <a:t>3- العامل التاريخي.</a:t>
            </a:r>
          </a:p>
          <a:p>
            <a:r>
              <a:rPr lang="ar-SA" dirty="0" smtClean="0"/>
              <a:t>4- العامل الديني.</a:t>
            </a:r>
          </a:p>
          <a:p>
            <a:r>
              <a:rPr lang="ar-SA" dirty="0" smtClean="0"/>
              <a:t>5- العامل </a:t>
            </a:r>
            <a:r>
              <a:rPr lang="ar-SA" dirty="0" err="1" smtClean="0"/>
              <a:t>الديموجرافي</a:t>
            </a:r>
            <a:r>
              <a:rPr lang="ar-SA" dirty="0" smtClean="0"/>
              <a:t>.</a:t>
            </a:r>
          </a:p>
          <a:p>
            <a:r>
              <a:rPr lang="ar-SA" dirty="0" smtClean="0"/>
              <a:t>6- العامل التكنولوجي.</a:t>
            </a:r>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أهم النقاط والموضوعات في هذه المحاضرة:</a:t>
            </a:r>
            <a:endParaRPr lang="ar-SA" dirty="0"/>
          </a:p>
        </p:txBody>
      </p:sp>
      <p:sp>
        <p:nvSpPr>
          <p:cNvPr id="3" name="عنصر نائب للمحتوى 2"/>
          <p:cNvSpPr>
            <a:spLocks noGrp="1"/>
          </p:cNvSpPr>
          <p:nvPr>
            <p:ph idx="1"/>
          </p:nvPr>
        </p:nvSpPr>
        <p:spPr/>
        <p:txBody>
          <a:bodyPr/>
          <a:lstStyle/>
          <a:p>
            <a:r>
              <a:rPr lang="ar-SA" dirty="0" smtClean="0"/>
              <a:t>1- مقدمة عامة.</a:t>
            </a:r>
          </a:p>
          <a:p>
            <a:r>
              <a:rPr lang="ar-SA" dirty="0" smtClean="0"/>
              <a:t>2- وظائف الثقافة.</a:t>
            </a:r>
          </a:p>
          <a:p>
            <a:r>
              <a:rPr lang="ar-SA" dirty="0" smtClean="0"/>
              <a:t>3- خصائص الثقافة.</a:t>
            </a:r>
          </a:p>
          <a:p>
            <a:r>
              <a:rPr lang="ar-SA" dirty="0" smtClean="0"/>
              <a:t>4- مكونات الثقافة (ص292) ”الرموز, التكنلوجيا..الخ“</a:t>
            </a:r>
          </a:p>
          <a:p>
            <a:r>
              <a:rPr lang="ar-SA" dirty="0" smtClean="0"/>
              <a:t>5- نقل الثقافة (ص316) وسائل رسمية وغير رسمية.</a:t>
            </a:r>
          </a:p>
          <a:p>
            <a:r>
              <a:rPr lang="ar-SA" dirty="0" smtClean="0"/>
              <a:t>6- أهم عوامل اختلاف الثقافات.</a:t>
            </a:r>
            <a:endParaRPr lang="ar-SA"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1- مقدمة عامة:</a:t>
            </a:r>
            <a:endParaRPr lang="ar-SA" dirty="0"/>
          </a:p>
        </p:txBody>
      </p:sp>
      <p:sp>
        <p:nvSpPr>
          <p:cNvPr id="3" name="عنصر نائب للمحتوى 2"/>
          <p:cNvSpPr>
            <a:spLocks noGrp="1"/>
          </p:cNvSpPr>
          <p:nvPr>
            <p:ph idx="1"/>
          </p:nvPr>
        </p:nvSpPr>
        <p:spPr/>
        <p:txBody>
          <a:bodyPr/>
          <a:lstStyle/>
          <a:p>
            <a:r>
              <a:rPr lang="ar-SA" dirty="0" smtClean="0"/>
              <a:t>الثقافة من أهم عناصر تكيف الإنسان مع البيئة المحيطة </a:t>
            </a:r>
            <a:r>
              <a:rPr lang="ar-SA" dirty="0" err="1" smtClean="0"/>
              <a:t>به</a:t>
            </a:r>
            <a:r>
              <a:rPr lang="ar-SA" dirty="0" smtClean="0"/>
              <a:t> سواء كانت هذه البيئة طبيعية أو اجتماعية.</a:t>
            </a:r>
          </a:p>
          <a:p>
            <a:r>
              <a:rPr lang="ar-SA" dirty="0" smtClean="0"/>
              <a:t>ومن أهم تعريفات الثقافة تعريف تايلور وهو ” أن الثقافة هي الكل المعقد من الممعرفة والقيم والفن  والأخلاق  والقانون  والعادات  وجميع القدرات والعادات التي يكتسبها الإنسان  بوصفه عضوا في المجتمع كما تشمل الأفكار والاتجاهات والاختراعات التي يخترعها الانسان لإشباع حاجاته المختلفة.</a:t>
            </a:r>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2- وظائف الثقافة:</a:t>
            </a:r>
            <a:endParaRPr lang="ar-SA" dirty="0"/>
          </a:p>
        </p:txBody>
      </p:sp>
      <p:sp>
        <p:nvSpPr>
          <p:cNvPr id="3" name="عنصر نائب للمحتوى 2"/>
          <p:cNvSpPr>
            <a:spLocks noGrp="1"/>
          </p:cNvSpPr>
          <p:nvPr>
            <p:ph idx="1"/>
          </p:nvPr>
        </p:nvSpPr>
        <p:spPr/>
        <p:txBody>
          <a:bodyPr/>
          <a:lstStyle/>
          <a:p>
            <a:r>
              <a:rPr lang="ar-SA" dirty="0" smtClean="0"/>
              <a:t>1- موجه للسلوك.</a:t>
            </a:r>
          </a:p>
          <a:p>
            <a:r>
              <a:rPr lang="ar-SA" dirty="0" smtClean="0"/>
              <a:t>2- موحدة لأبناء المجتمع الواحد.</a:t>
            </a:r>
          </a:p>
          <a:p>
            <a:r>
              <a:rPr lang="ar-SA" dirty="0" smtClean="0"/>
              <a:t>3- مساعدة على التكيف.</a:t>
            </a:r>
          </a:p>
          <a:p>
            <a:r>
              <a:rPr lang="ar-SA" dirty="0" smtClean="0"/>
              <a:t>4- تخلق شخصية اجتماعية واحدة في المجتمع.</a:t>
            </a:r>
          </a:p>
          <a:p>
            <a:r>
              <a:rPr lang="ar-SA" dirty="0" smtClean="0"/>
              <a:t>5- مصدر للضبط الاجتماعي.</a:t>
            </a:r>
            <a:endParaRPr lang="ar-SA"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3- خصائص الثقافة:</a:t>
            </a:r>
            <a:endParaRPr lang="ar-SA" dirty="0"/>
          </a:p>
        </p:txBody>
      </p:sp>
      <p:sp>
        <p:nvSpPr>
          <p:cNvPr id="3" name="عنصر نائب للمحتوى 2"/>
          <p:cNvSpPr>
            <a:spLocks noGrp="1"/>
          </p:cNvSpPr>
          <p:nvPr>
            <p:ph idx="1"/>
          </p:nvPr>
        </p:nvSpPr>
        <p:spPr/>
        <p:txBody>
          <a:bodyPr/>
          <a:lstStyle/>
          <a:p>
            <a:r>
              <a:rPr lang="ar-SA" dirty="0" smtClean="0"/>
              <a:t>1- متطورة.</a:t>
            </a:r>
          </a:p>
          <a:p>
            <a:r>
              <a:rPr lang="ar-SA" dirty="0" smtClean="0"/>
              <a:t>2- مكتسبة.</a:t>
            </a:r>
          </a:p>
          <a:p>
            <a:r>
              <a:rPr lang="ar-SA" dirty="0" smtClean="0"/>
              <a:t>3- متغيرة.</a:t>
            </a:r>
          </a:p>
          <a:p>
            <a:r>
              <a:rPr lang="ar-SA" dirty="0" smtClean="0"/>
              <a:t>4- شاملة.</a:t>
            </a:r>
          </a:p>
          <a:p>
            <a:r>
              <a:rPr lang="ar-SA" dirty="0" smtClean="0"/>
              <a:t>5- نسبية.</a:t>
            </a:r>
          </a:p>
          <a:p>
            <a:endParaRPr lang="ar-SA"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4- مكونات </a:t>
            </a:r>
            <a:r>
              <a:rPr lang="ar-SA" dirty="0" err="1" smtClean="0"/>
              <a:t>الثقافة </a:t>
            </a:r>
            <a:r>
              <a:rPr lang="ar-SA" dirty="0" smtClean="0"/>
              <a:t>(</a:t>
            </a:r>
            <a:r>
              <a:rPr lang="ar-SA" dirty="0" err="1" smtClean="0"/>
              <a:t>292ص):</a:t>
            </a:r>
            <a:endParaRPr lang="ar-SA" dirty="0"/>
          </a:p>
        </p:txBody>
      </p:sp>
      <p:sp>
        <p:nvSpPr>
          <p:cNvPr id="3" name="عنصر نائب للمحتوى 2"/>
          <p:cNvSpPr>
            <a:spLocks noGrp="1"/>
          </p:cNvSpPr>
          <p:nvPr>
            <p:ph idx="1"/>
          </p:nvPr>
        </p:nvSpPr>
        <p:spPr/>
        <p:txBody>
          <a:bodyPr/>
          <a:lstStyle/>
          <a:p>
            <a:r>
              <a:rPr lang="ar-SA" dirty="0" smtClean="0"/>
              <a:t>1- الرموز.</a:t>
            </a:r>
          </a:p>
          <a:p>
            <a:r>
              <a:rPr lang="ar-SA" dirty="0" smtClean="0"/>
              <a:t>2- </a:t>
            </a:r>
            <a:r>
              <a:rPr lang="ar-SA" dirty="0" err="1" smtClean="0"/>
              <a:t>التكنلوجيا</a:t>
            </a:r>
            <a:r>
              <a:rPr lang="ar-SA" dirty="0" smtClean="0"/>
              <a:t>.</a:t>
            </a:r>
          </a:p>
          <a:p>
            <a:r>
              <a:rPr lang="ar-SA" dirty="0" smtClean="0"/>
              <a:t>3- المعايير.</a:t>
            </a:r>
          </a:p>
          <a:p>
            <a:r>
              <a:rPr lang="ar-SA" dirty="0" smtClean="0"/>
              <a:t>4- </a:t>
            </a:r>
            <a:r>
              <a:rPr lang="ar-SA" dirty="0" err="1" smtClean="0"/>
              <a:t>الأيديولوجيا</a:t>
            </a:r>
            <a:r>
              <a:rPr lang="ar-SA" dirty="0" smtClean="0"/>
              <a:t>.</a:t>
            </a:r>
          </a:p>
          <a:p>
            <a:r>
              <a:rPr lang="ar-SA" dirty="0" smtClean="0"/>
              <a:t>5- الأدوار.</a:t>
            </a:r>
          </a:p>
          <a:p>
            <a:r>
              <a:rPr lang="ar-SA" dirty="0" smtClean="0"/>
              <a:t>6- القيم.</a:t>
            </a:r>
            <a:endParaRPr lang="ar-SA"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endParaRPr lang="ar-SA"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302</TotalTime>
  <Words>255</Words>
  <Application>Microsoft Office PowerPoint</Application>
  <PresentationFormat>عرض على الشاشة (3:4)‏</PresentationFormat>
  <Paragraphs>42</Paragraphs>
  <Slides>11</Slides>
  <Notes>0</Notes>
  <HiddenSlides>0</HiddenSlides>
  <MMClips>0</MMClips>
  <ScaleCrop>false</ScaleCrop>
  <HeadingPairs>
    <vt:vector size="4" baseType="variant">
      <vt:variant>
        <vt:lpstr>سمة</vt:lpstr>
      </vt:variant>
      <vt:variant>
        <vt:i4>1</vt:i4>
      </vt:variant>
      <vt:variant>
        <vt:lpstr>عناوين الشرائح</vt:lpstr>
      </vt:variant>
      <vt:variant>
        <vt:i4>11</vt:i4>
      </vt:variant>
    </vt:vector>
  </HeadingPairs>
  <TitlesOfParts>
    <vt:vector size="12" baseType="lpstr">
      <vt:lpstr>سمة Office</vt:lpstr>
      <vt:lpstr>الموضوع الخامس</vt:lpstr>
      <vt:lpstr>أهم النقاط والموضوعات في هذه المحاضرة:</vt:lpstr>
      <vt:lpstr>1- مقدمة عامة:</vt:lpstr>
      <vt:lpstr>الشريحة 4</vt:lpstr>
      <vt:lpstr>الشريحة 5</vt:lpstr>
      <vt:lpstr>2- وظائف الثقافة:</vt:lpstr>
      <vt:lpstr>3- خصائص الثقافة:</vt:lpstr>
      <vt:lpstr>4- مكونات الثقافة (292ص):</vt:lpstr>
      <vt:lpstr>الشريحة 9</vt:lpstr>
      <vt:lpstr>5- نقل الثقافة:</vt:lpstr>
      <vt:lpstr>6- أهم عوامل اختلاف الثقافات:</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الموضوع الخامس</dc:title>
  <dc:creator>Windows User</dc:creator>
  <cp:lastModifiedBy>Windows User</cp:lastModifiedBy>
  <cp:revision>4</cp:revision>
  <dcterms:created xsi:type="dcterms:W3CDTF">2011-12-18T08:10:07Z</dcterms:created>
  <dcterms:modified xsi:type="dcterms:W3CDTF">2012-11-13T11:19:31Z</dcterms:modified>
</cp:coreProperties>
</file>

<file path=docProps/thumbnail.jpeg>
</file>