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17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gif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52EC85-9328-44A8-A8EA-82BD8357EC9B}" type="doc">
      <dgm:prSet loTypeId="urn:microsoft.com/office/officeart/2005/8/layout/pyramid4" loCatId="pyramid" qsTypeId="urn:microsoft.com/office/officeart/2005/8/quickstyle/3d2" qsCatId="3D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EDB37763-54F4-4B65-AACC-E9847E93DF93}">
      <dgm:prSet phldrT="[نص]" custT="1"/>
      <dgm:spPr/>
      <dgm:t>
        <a:bodyPr/>
        <a:lstStyle/>
        <a:p>
          <a:r>
            <a:rPr lang="ar-SA" sz="2800" b="1" dirty="0" smtClean="0"/>
            <a:t>الحكم بما أنزل الله</a:t>
          </a:r>
          <a:endParaRPr lang="en-US" sz="2800" b="1" dirty="0"/>
        </a:p>
      </dgm:t>
    </dgm:pt>
    <dgm:pt modelId="{0B5663ED-363B-438B-85C8-6D6198512C1B}" type="parTrans" cxnId="{258FCF8C-FDD6-431F-B6ED-2A7413864341}">
      <dgm:prSet/>
      <dgm:spPr/>
      <dgm:t>
        <a:bodyPr/>
        <a:lstStyle/>
        <a:p>
          <a:endParaRPr lang="en-US"/>
        </a:p>
      </dgm:t>
    </dgm:pt>
    <dgm:pt modelId="{A7A180F8-85FB-49B3-A21F-DC4390657679}" type="sibTrans" cxnId="{258FCF8C-FDD6-431F-B6ED-2A7413864341}">
      <dgm:prSet/>
      <dgm:spPr/>
      <dgm:t>
        <a:bodyPr/>
        <a:lstStyle/>
        <a:p>
          <a:endParaRPr lang="en-US"/>
        </a:p>
      </dgm:t>
    </dgm:pt>
    <dgm:pt modelId="{EEB4EA1E-7870-44D8-BC5B-28E7674F5C6D}">
      <dgm:prSet phldrT="[نص]" custT="1"/>
      <dgm:spPr/>
      <dgm:t>
        <a:bodyPr/>
        <a:lstStyle/>
        <a:p>
          <a:r>
            <a:rPr lang="ar-SA" sz="3600" b="1" dirty="0" smtClean="0"/>
            <a:t>أولو الأمر</a:t>
          </a:r>
          <a:endParaRPr lang="en-US" sz="3600" b="1" dirty="0"/>
        </a:p>
      </dgm:t>
    </dgm:pt>
    <dgm:pt modelId="{F9C5DD7C-EBA1-4257-AB9A-B27BD543E46D}" type="parTrans" cxnId="{6AB4BC4C-750C-4E07-A22D-C7A0E47C9065}">
      <dgm:prSet/>
      <dgm:spPr/>
      <dgm:t>
        <a:bodyPr/>
        <a:lstStyle/>
        <a:p>
          <a:endParaRPr lang="en-US"/>
        </a:p>
      </dgm:t>
    </dgm:pt>
    <dgm:pt modelId="{FE2E4595-5CF7-4F8F-BCB2-DAD6F2F0BF42}" type="sibTrans" cxnId="{6AB4BC4C-750C-4E07-A22D-C7A0E47C9065}">
      <dgm:prSet/>
      <dgm:spPr/>
      <dgm:t>
        <a:bodyPr/>
        <a:lstStyle/>
        <a:p>
          <a:endParaRPr lang="en-US"/>
        </a:p>
      </dgm:t>
    </dgm:pt>
    <dgm:pt modelId="{E72300A6-5E2C-462F-A8E7-A09AAFC173EE}">
      <dgm:prSet phldrT="[نص]" custT="1"/>
      <dgm:spPr/>
      <dgm:t>
        <a:bodyPr/>
        <a:lstStyle/>
        <a:p>
          <a:r>
            <a:rPr lang="ar-SA" sz="3200" b="1" dirty="0" smtClean="0"/>
            <a:t>الرعية</a:t>
          </a:r>
          <a:endParaRPr lang="en-US" sz="3200" b="1" dirty="0"/>
        </a:p>
      </dgm:t>
    </dgm:pt>
    <dgm:pt modelId="{BE5E8FD7-6A6F-4C5C-9010-693567C40C24}" type="parTrans" cxnId="{095F127C-A27F-48EE-912E-7A1CFADEC4B6}">
      <dgm:prSet/>
      <dgm:spPr/>
      <dgm:t>
        <a:bodyPr/>
        <a:lstStyle/>
        <a:p>
          <a:endParaRPr lang="en-US"/>
        </a:p>
      </dgm:t>
    </dgm:pt>
    <dgm:pt modelId="{568DF825-D8D9-4551-9CED-D52DB95779D7}" type="sibTrans" cxnId="{095F127C-A27F-48EE-912E-7A1CFADEC4B6}">
      <dgm:prSet/>
      <dgm:spPr/>
      <dgm:t>
        <a:bodyPr/>
        <a:lstStyle/>
        <a:p>
          <a:endParaRPr lang="en-US"/>
        </a:p>
      </dgm:t>
    </dgm:pt>
    <dgm:pt modelId="{599782D6-DC9E-449D-A429-50732C320AAE}">
      <dgm:prSet phldrT="[نص]" custT="1"/>
      <dgm:spPr/>
      <dgm:t>
        <a:bodyPr/>
        <a:lstStyle/>
        <a:p>
          <a:r>
            <a:rPr lang="ar-SA" sz="4000" b="1" dirty="0" smtClean="0"/>
            <a:t>الدار</a:t>
          </a:r>
          <a:endParaRPr lang="en-US" sz="4000" b="1" dirty="0"/>
        </a:p>
      </dgm:t>
    </dgm:pt>
    <dgm:pt modelId="{7D1B7986-715D-4A4D-9745-496BB68A960B}" type="parTrans" cxnId="{E3E4ED66-31FE-44D2-B719-91AD3C78F677}">
      <dgm:prSet/>
      <dgm:spPr/>
      <dgm:t>
        <a:bodyPr/>
        <a:lstStyle/>
        <a:p>
          <a:endParaRPr lang="en-US"/>
        </a:p>
      </dgm:t>
    </dgm:pt>
    <dgm:pt modelId="{9C4AEB8F-7A3A-4B5A-9B3C-8FB1A03C93EB}" type="sibTrans" cxnId="{E3E4ED66-31FE-44D2-B719-91AD3C78F677}">
      <dgm:prSet/>
      <dgm:spPr/>
      <dgm:t>
        <a:bodyPr/>
        <a:lstStyle/>
        <a:p>
          <a:endParaRPr lang="en-US"/>
        </a:p>
      </dgm:t>
    </dgm:pt>
    <dgm:pt modelId="{348D64B0-B001-4125-8F4E-9F7D059EA1D3}" type="pres">
      <dgm:prSet presAssocID="{7D52EC85-9328-44A8-A8EA-82BD8357EC9B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21FB88-3C60-4715-A33D-8709D496D76B}" type="pres">
      <dgm:prSet presAssocID="{7D52EC85-9328-44A8-A8EA-82BD8357EC9B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52EEE-5683-4FE7-85A4-DA2108A00837}" type="pres">
      <dgm:prSet presAssocID="{7D52EC85-9328-44A8-A8EA-82BD8357EC9B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F9A83-A4A4-4E3D-AE2E-B51A8BBF7A68}" type="pres">
      <dgm:prSet presAssocID="{7D52EC85-9328-44A8-A8EA-82BD8357EC9B}" presName="triangle3" presStyleLbl="node1" presStyleIdx="2" presStyleCnt="4" custLinFactNeighborX="437" custLinFactNeighborY="-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2C752-0142-407E-9D63-3EE56E756BF3}" type="pres">
      <dgm:prSet presAssocID="{7D52EC85-9328-44A8-A8EA-82BD8357EC9B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E4ED66-31FE-44D2-B719-91AD3C78F677}" srcId="{7D52EC85-9328-44A8-A8EA-82BD8357EC9B}" destId="{599782D6-DC9E-449D-A429-50732C320AAE}" srcOrd="3" destOrd="0" parTransId="{7D1B7986-715D-4A4D-9745-496BB68A960B}" sibTransId="{9C4AEB8F-7A3A-4B5A-9B3C-8FB1A03C93EB}"/>
    <dgm:cxn modelId="{B3AE7037-098D-4772-B290-A534C00DD7A4}" type="presOf" srcId="{EDB37763-54F4-4B65-AACC-E9847E93DF93}" destId="{9021FB88-3C60-4715-A33D-8709D496D76B}" srcOrd="0" destOrd="0" presId="urn:microsoft.com/office/officeart/2005/8/layout/pyramid4"/>
    <dgm:cxn modelId="{E93A175E-F6E8-4C34-B673-CD5853C6AC6B}" type="presOf" srcId="{599782D6-DC9E-449D-A429-50732C320AAE}" destId="{3912C752-0142-407E-9D63-3EE56E756BF3}" srcOrd="0" destOrd="0" presId="urn:microsoft.com/office/officeart/2005/8/layout/pyramid4"/>
    <dgm:cxn modelId="{584A9864-82BF-450E-A22C-0F5882B8E62C}" type="presOf" srcId="{E72300A6-5E2C-462F-A8E7-A09AAFC173EE}" destId="{714F9A83-A4A4-4E3D-AE2E-B51A8BBF7A68}" srcOrd="0" destOrd="0" presId="urn:microsoft.com/office/officeart/2005/8/layout/pyramid4"/>
    <dgm:cxn modelId="{095F127C-A27F-48EE-912E-7A1CFADEC4B6}" srcId="{7D52EC85-9328-44A8-A8EA-82BD8357EC9B}" destId="{E72300A6-5E2C-462F-A8E7-A09AAFC173EE}" srcOrd="2" destOrd="0" parTransId="{BE5E8FD7-6A6F-4C5C-9010-693567C40C24}" sibTransId="{568DF825-D8D9-4551-9CED-D52DB95779D7}"/>
    <dgm:cxn modelId="{258FCF8C-FDD6-431F-B6ED-2A7413864341}" srcId="{7D52EC85-9328-44A8-A8EA-82BD8357EC9B}" destId="{EDB37763-54F4-4B65-AACC-E9847E93DF93}" srcOrd="0" destOrd="0" parTransId="{0B5663ED-363B-438B-85C8-6D6198512C1B}" sibTransId="{A7A180F8-85FB-49B3-A21F-DC4390657679}"/>
    <dgm:cxn modelId="{6AB4BC4C-750C-4E07-A22D-C7A0E47C9065}" srcId="{7D52EC85-9328-44A8-A8EA-82BD8357EC9B}" destId="{EEB4EA1E-7870-44D8-BC5B-28E7674F5C6D}" srcOrd="1" destOrd="0" parTransId="{F9C5DD7C-EBA1-4257-AB9A-B27BD543E46D}" sibTransId="{FE2E4595-5CF7-4F8F-BCB2-DAD6F2F0BF42}"/>
    <dgm:cxn modelId="{7DD5307D-0FB7-43EA-8B5B-8D792BD52AF3}" type="presOf" srcId="{EEB4EA1E-7870-44D8-BC5B-28E7674F5C6D}" destId="{57952EEE-5683-4FE7-85A4-DA2108A00837}" srcOrd="0" destOrd="0" presId="urn:microsoft.com/office/officeart/2005/8/layout/pyramid4"/>
    <dgm:cxn modelId="{BAF25BCD-1752-4F8A-ADB6-E51FDC1D8B61}" type="presOf" srcId="{7D52EC85-9328-44A8-A8EA-82BD8357EC9B}" destId="{348D64B0-B001-4125-8F4E-9F7D059EA1D3}" srcOrd="0" destOrd="0" presId="urn:microsoft.com/office/officeart/2005/8/layout/pyramid4"/>
    <dgm:cxn modelId="{C63CF55B-4490-4DF0-8854-652631CBC64C}" type="presParOf" srcId="{348D64B0-B001-4125-8F4E-9F7D059EA1D3}" destId="{9021FB88-3C60-4715-A33D-8709D496D76B}" srcOrd="0" destOrd="0" presId="urn:microsoft.com/office/officeart/2005/8/layout/pyramid4"/>
    <dgm:cxn modelId="{8BC6AD4B-24FD-4CB2-9342-9A14F68780D3}" type="presParOf" srcId="{348D64B0-B001-4125-8F4E-9F7D059EA1D3}" destId="{57952EEE-5683-4FE7-85A4-DA2108A00837}" srcOrd="1" destOrd="0" presId="urn:microsoft.com/office/officeart/2005/8/layout/pyramid4"/>
    <dgm:cxn modelId="{BA90C8BC-762A-4CE7-A8B4-BDD8D5379A56}" type="presParOf" srcId="{348D64B0-B001-4125-8F4E-9F7D059EA1D3}" destId="{714F9A83-A4A4-4E3D-AE2E-B51A8BBF7A68}" srcOrd="2" destOrd="0" presId="urn:microsoft.com/office/officeart/2005/8/layout/pyramid4"/>
    <dgm:cxn modelId="{EA534118-994F-482C-ABF7-F9D57AEBD39B}" type="presParOf" srcId="{348D64B0-B001-4125-8F4E-9F7D059EA1D3}" destId="{3912C752-0142-407E-9D63-3EE56E756BF3}" srcOrd="3" destOrd="0" presId="urn:microsoft.com/office/officeart/2005/8/layout/pyramid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8D5DDB-CDC0-4FE1-9BA1-3AD30D80628C}" type="doc">
      <dgm:prSet loTypeId="urn:microsoft.com/office/officeart/2005/8/layout/process2" loCatId="process" qsTypeId="urn:microsoft.com/office/officeart/2005/8/quickstyle/3d4" qsCatId="3D" csTypeId="urn:microsoft.com/office/officeart/2005/8/colors/accent5_5" csCatId="accent5" phldr="1"/>
      <dgm:spPr/>
    </dgm:pt>
    <dgm:pt modelId="{3D537CFC-9294-4EC6-B423-15C2817C2428}">
      <dgm:prSet phldrT="[نص]" custT="1"/>
      <dgm:spPr/>
      <dgm:t>
        <a:bodyPr/>
        <a:lstStyle/>
        <a:p>
          <a:pPr rtl="0"/>
          <a:r>
            <a:rPr lang="ar-SA" sz="6000" b="1" dirty="0" smtClean="0">
              <a:cs typeface="Traditional Arabic" pitchFamily="2" charset="-78"/>
            </a:rPr>
            <a:t>المعنى</a:t>
          </a:r>
          <a:endParaRPr lang="en-US" sz="6000" b="1" dirty="0" smtClean="0">
            <a:cs typeface="Traditional Arabic" pitchFamily="2" charset="-78"/>
          </a:endParaRPr>
        </a:p>
      </dgm:t>
    </dgm:pt>
    <dgm:pt modelId="{C6870AA0-F3E6-4310-AA0C-81872852651B}" type="parTrans" cxnId="{F14457A6-497A-4F01-9133-A76050F767D0}">
      <dgm:prSet/>
      <dgm:spPr/>
      <dgm:t>
        <a:bodyPr/>
        <a:lstStyle/>
        <a:p>
          <a:pPr rtl="0"/>
          <a:endParaRPr lang="en-US"/>
        </a:p>
      </dgm:t>
    </dgm:pt>
    <dgm:pt modelId="{752A9881-196D-45FD-9D31-585A18B087F8}" type="sibTrans" cxnId="{F14457A6-497A-4F01-9133-A76050F767D0}">
      <dgm:prSet custT="1"/>
      <dgm:spPr/>
      <dgm:t>
        <a:bodyPr/>
        <a:lstStyle/>
        <a:p>
          <a:pPr rtl="0"/>
          <a:endParaRPr lang="en-US" sz="6000">
            <a:cs typeface="Traditional Arabic" pitchFamily="2" charset="-78"/>
          </a:endParaRPr>
        </a:p>
      </dgm:t>
    </dgm:pt>
    <dgm:pt modelId="{FFE12C0D-F204-479B-A471-9DFE01BE74AF}">
      <dgm:prSet phldrT="[نص]" custT="1"/>
      <dgm:spPr/>
      <dgm:t>
        <a:bodyPr/>
        <a:lstStyle/>
        <a:p>
          <a:pPr rtl="0"/>
          <a:r>
            <a:rPr lang="ar-SA" sz="6000" b="1" dirty="0" smtClean="0">
              <a:cs typeface="Traditional Arabic" pitchFamily="2" charset="-78"/>
            </a:rPr>
            <a:t>الدليل</a:t>
          </a:r>
          <a:endParaRPr lang="en-US" sz="6000" b="1" dirty="0" smtClean="0">
            <a:cs typeface="Traditional Arabic" pitchFamily="2" charset="-78"/>
          </a:endParaRPr>
        </a:p>
      </dgm:t>
    </dgm:pt>
    <dgm:pt modelId="{91B7B746-96B9-4095-BBFE-47307619A7EC}" type="parTrans" cxnId="{04E6B45D-6B4D-435C-AC11-03F6A0E9EDFA}">
      <dgm:prSet/>
      <dgm:spPr/>
      <dgm:t>
        <a:bodyPr/>
        <a:lstStyle/>
        <a:p>
          <a:pPr rtl="0"/>
          <a:endParaRPr lang="en-US"/>
        </a:p>
      </dgm:t>
    </dgm:pt>
    <dgm:pt modelId="{CC6A07BD-0B83-48FE-9D15-3FEAEE22F4FF}" type="sibTrans" cxnId="{04E6B45D-6B4D-435C-AC11-03F6A0E9EDFA}">
      <dgm:prSet custT="1"/>
      <dgm:spPr/>
      <dgm:t>
        <a:bodyPr/>
        <a:lstStyle/>
        <a:p>
          <a:pPr rtl="0"/>
          <a:endParaRPr lang="en-US" sz="6000">
            <a:cs typeface="Traditional Arabic" pitchFamily="2" charset="-78"/>
          </a:endParaRPr>
        </a:p>
      </dgm:t>
    </dgm:pt>
    <dgm:pt modelId="{469761DF-BFED-43E8-B75F-8CDF7E40E23D}">
      <dgm:prSet phldrT="[نص]" custT="1"/>
      <dgm:spPr/>
      <dgm:t>
        <a:bodyPr/>
        <a:lstStyle/>
        <a:p>
          <a:pPr rtl="0"/>
          <a:r>
            <a:rPr lang="ar-SA" sz="6000" b="1" dirty="0" smtClean="0">
              <a:cs typeface="Traditional Arabic" pitchFamily="2" charset="-78"/>
            </a:rPr>
            <a:t>التعليل</a:t>
          </a:r>
          <a:endParaRPr lang="en-US" sz="6000" b="1" dirty="0" smtClean="0">
            <a:cs typeface="Traditional Arabic" pitchFamily="2" charset="-78"/>
          </a:endParaRPr>
        </a:p>
      </dgm:t>
    </dgm:pt>
    <dgm:pt modelId="{CBD17C5C-573A-4EA7-BA67-3E6B1477A138}" type="parTrans" cxnId="{37810C6B-3890-4C58-AAE8-D6746ECD5241}">
      <dgm:prSet/>
      <dgm:spPr/>
      <dgm:t>
        <a:bodyPr/>
        <a:lstStyle/>
        <a:p>
          <a:pPr rtl="0"/>
          <a:endParaRPr lang="en-US"/>
        </a:p>
      </dgm:t>
    </dgm:pt>
    <dgm:pt modelId="{7ECE6FF1-3EBE-4E47-9AD7-3DEE3F9E5BF9}" type="sibTrans" cxnId="{37810C6B-3890-4C58-AAE8-D6746ECD5241}">
      <dgm:prSet/>
      <dgm:spPr/>
      <dgm:t>
        <a:bodyPr/>
        <a:lstStyle/>
        <a:p>
          <a:pPr rtl="0"/>
          <a:endParaRPr lang="en-US"/>
        </a:p>
      </dgm:t>
    </dgm:pt>
    <dgm:pt modelId="{C6F09757-6375-44E7-9E5D-511EC19FB1BE}" type="pres">
      <dgm:prSet presAssocID="{E68D5DDB-CDC0-4FE1-9BA1-3AD30D80628C}" presName="linearFlow" presStyleCnt="0">
        <dgm:presLayoutVars>
          <dgm:resizeHandles val="exact"/>
        </dgm:presLayoutVars>
      </dgm:prSet>
      <dgm:spPr/>
    </dgm:pt>
    <dgm:pt modelId="{88120E5C-5D33-4144-92DD-5192B61BC0AF}" type="pres">
      <dgm:prSet presAssocID="{3D537CFC-9294-4EC6-B423-15C2817C24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0658A-8DF8-4C24-9D49-4FB95E35F7C8}" type="pres">
      <dgm:prSet presAssocID="{752A9881-196D-45FD-9D31-585A18B087F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5F21C87-E79E-4937-80FF-2935507DD92D}" type="pres">
      <dgm:prSet presAssocID="{752A9881-196D-45FD-9D31-585A18B087F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50EFA7D-6863-4E6B-B0D1-7CD81EC6234A}" type="pres">
      <dgm:prSet presAssocID="{FFE12C0D-F204-479B-A471-9DFE01BE74A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7177A0-9955-4336-9A77-C438BDC3B441}" type="pres">
      <dgm:prSet presAssocID="{CC6A07BD-0B83-48FE-9D15-3FEAEE22F4F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14E5B37-A6DD-4AB6-BBBF-735BED4C6440}" type="pres">
      <dgm:prSet presAssocID="{CC6A07BD-0B83-48FE-9D15-3FEAEE22F4F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D0D6878-A8D5-4A66-8EBD-B8A353648D71}" type="pres">
      <dgm:prSet presAssocID="{469761DF-BFED-43E8-B75F-8CDF7E40E23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0BCC7-FB4F-4CD9-A6B5-F7C76AF73D3D}" type="presOf" srcId="{752A9881-196D-45FD-9D31-585A18B087F8}" destId="{45F21C87-E79E-4937-80FF-2935507DD92D}" srcOrd="1" destOrd="0" presId="urn:microsoft.com/office/officeart/2005/8/layout/process2"/>
    <dgm:cxn modelId="{F14457A6-497A-4F01-9133-A76050F767D0}" srcId="{E68D5DDB-CDC0-4FE1-9BA1-3AD30D80628C}" destId="{3D537CFC-9294-4EC6-B423-15C2817C2428}" srcOrd="0" destOrd="0" parTransId="{C6870AA0-F3E6-4310-AA0C-81872852651B}" sibTransId="{752A9881-196D-45FD-9D31-585A18B087F8}"/>
    <dgm:cxn modelId="{0DFEB867-5244-4A68-88A0-B5ACF560A5ED}" type="presOf" srcId="{469761DF-BFED-43E8-B75F-8CDF7E40E23D}" destId="{1D0D6878-A8D5-4A66-8EBD-B8A353648D71}" srcOrd="0" destOrd="0" presId="urn:microsoft.com/office/officeart/2005/8/layout/process2"/>
    <dgm:cxn modelId="{04E6B45D-6B4D-435C-AC11-03F6A0E9EDFA}" srcId="{E68D5DDB-CDC0-4FE1-9BA1-3AD30D80628C}" destId="{FFE12C0D-F204-479B-A471-9DFE01BE74AF}" srcOrd="1" destOrd="0" parTransId="{91B7B746-96B9-4095-BBFE-47307619A7EC}" sibTransId="{CC6A07BD-0B83-48FE-9D15-3FEAEE22F4FF}"/>
    <dgm:cxn modelId="{37810C6B-3890-4C58-AAE8-D6746ECD5241}" srcId="{E68D5DDB-CDC0-4FE1-9BA1-3AD30D80628C}" destId="{469761DF-BFED-43E8-B75F-8CDF7E40E23D}" srcOrd="2" destOrd="0" parTransId="{CBD17C5C-573A-4EA7-BA67-3E6B1477A138}" sibTransId="{7ECE6FF1-3EBE-4E47-9AD7-3DEE3F9E5BF9}"/>
    <dgm:cxn modelId="{868B3807-98C4-45B3-9365-E7258056D238}" type="presOf" srcId="{3D537CFC-9294-4EC6-B423-15C2817C2428}" destId="{88120E5C-5D33-4144-92DD-5192B61BC0AF}" srcOrd="0" destOrd="0" presId="urn:microsoft.com/office/officeart/2005/8/layout/process2"/>
    <dgm:cxn modelId="{C22D82F1-31B8-4323-B6D8-EB1D6608EAAE}" type="presOf" srcId="{752A9881-196D-45FD-9D31-585A18B087F8}" destId="{7840658A-8DF8-4C24-9D49-4FB95E35F7C8}" srcOrd="0" destOrd="0" presId="urn:microsoft.com/office/officeart/2005/8/layout/process2"/>
    <dgm:cxn modelId="{A4D515A5-D3B9-46F1-A6A8-9BE1C8D28C12}" type="presOf" srcId="{FFE12C0D-F204-479B-A471-9DFE01BE74AF}" destId="{E50EFA7D-6863-4E6B-B0D1-7CD81EC6234A}" srcOrd="0" destOrd="0" presId="urn:microsoft.com/office/officeart/2005/8/layout/process2"/>
    <dgm:cxn modelId="{D2EAE3EA-4DD5-4382-B03F-D86ED6C1BE92}" type="presOf" srcId="{CC6A07BD-0B83-48FE-9D15-3FEAEE22F4FF}" destId="{114E5B37-A6DD-4AB6-BBBF-735BED4C6440}" srcOrd="1" destOrd="0" presId="urn:microsoft.com/office/officeart/2005/8/layout/process2"/>
    <dgm:cxn modelId="{3D19B264-238F-4962-A851-56C536DF0A4A}" type="presOf" srcId="{CC6A07BD-0B83-48FE-9D15-3FEAEE22F4FF}" destId="{D97177A0-9955-4336-9A77-C438BDC3B441}" srcOrd="0" destOrd="0" presId="urn:microsoft.com/office/officeart/2005/8/layout/process2"/>
    <dgm:cxn modelId="{EA1E4ED7-17F0-4AC8-8931-5DC64FD66139}" type="presOf" srcId="{E68D5DDB-CDC0-4FE1-9BA1-3AD30D80628C}" destId="{C6F09757-6375-44E7-9E5D-511EC19FB1BE}" srcOrd="0" destOrd="0" presId="urn:microsoft.com/office/officeart/2005/8/layout/process2"/>
    <dgm:cxn modelId="{96E4FB36-F506-49A4-9CAB-1DB59DADB90A}" type="presParOf" srcId="{C6F09757-6375-44E7-9E5D-511EC19FB1BE}" destId="{88120E5C-5D33-4144-92DD-5192B61BC0AF}" srcOrd="0" destOrd="0" presId="urn:microsoft.com/office/officeart/2005/8/layout/process2"/>
    <dgm:cxn modelId="{22142E6C-205A-4540-8D8C-1CD35B66827A}" type="presParOf" srcId="{C6F09757-6375-44E7-9E5D-511EC19FB1BE}" destId="{7840658A-8DF8-4C24-9D49-4FB95E35F7C8}" srcOrd="1" destOrd="0" presId="urn:microsoft.com/office/officeart/2005/8/layout/process2"/>
    <dgm:cxn modelId="{B96173A0-E65E-4BE4-8E5A-125A7EBDFA69}" type="presParOf" srcId="{7840658A-8DF8-4C24-9D49-4FB95E35F7C8}" destId="{45F21C87-E79E-4937-80FF-2935507DD92D}" srcOrd="0" destOrd="0" presId="urn:microsoft.com/office/officeart/2005/8/layout/process2"/>
    <dgm:cxn modelId="{CE64CB7A-92A0-44A0-98A9-4D4969F66DB6}" type="presParOf" srcId="{C6F09757-6375-44E7-9E5D-511EC19FB1BE}" destId="{E50EFA7D-6863-4E6B-B0D1-7CD81EC6234A}" srcOrd="2" destOrd="0" presId="urn:microsoft.com/office/officeart/2005/8/layout/process2"/>
    <dgm:cxn modelId="{1795785E-723C-4EA3-9A09-1F7C56A41D27}" type="presParOf" srcId="{C6F09757-6375-44E7-9E5D-511EC19FB1BE}" destId="{D97177A0-9955-4336-9A77-C438BDC3B441}" srcOrd="3" destOrd="0" presId="urn:microsoft.com/office/officeart/2005/8/layout/process2"/>
    <dgm:cxn modelId="{EB73B350-8313-47C2-ABF3-8107B365615A}" type="presParOf" srcId="{D97177A0-9955-4336-9A77-C438BDC3B441}" destId="{114E5B37-A6DD-4AB6-BBBF-735BED4C6440}" srcOrd="0" destOrd="0" presId="urn:microsoft.com/office/officeart/2005/8/layout/process2"/>
    <dgm:cxn modelId="{739F6D3D-62BB-4320-B5D1-F00F9A0052C1}" type="presParOf" srcId="{C6F09757-6375-44E7-9E5D-511EC19FB1BE}" destId="{1D0D6878-A8D5-4A66-8EBD-B8A353648D71}" srcOrd="4" destOrd="0" presId="urn:microsoft.com/office/officeart/2005/8/layout/process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C6E0028-DBED-47FE-81EB-0F8572D3A417}" type="doc">
      <dgm:prSet loTypeId="urn:microsoft.com/office/officeart/2005/8/layout/process2" loCatId="process" qsTypeId="urn:microsoft.com/office/officeart/2005/8/quickstyle/3d4" qsCatId="3D" csTypeId="urn:microsoft.com/office/officeart/2005/8/colors/accent5_5" csCatId="accent5" phldr="1"/>
      <dgm:spPr/>
    </dgm:pt>
    <dgm:pt modelId="{08D47ECC-9300-4B05-967B-DE9EB030C797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المعنى</a:t>
          </a:r>
          <a:endParaRPr lang="en-US" sz="6000" b="1" dirty="0" smtClean="0">
            <a:cs typeface="Traditional Arabic" pitchFamily="2" charset="-78"/>
          </a:endParaRPr>
        </a:p>
      </dgm:t>
    </dgm:pt>
    <dgm:pt modelId="{DAA7A90C-09FA-49C6-AA69-030107ED2E7A}" type="parTrans" cxnId="{622C7C6D-8C95-4792-8E27-7E56E5682D99}">
      <dgm:prSet/>
      <dgm:spPr/>
      <dgm:t>
        <a:bodyPr/>
        <a:lstStyle/>
        <a:p>
          <a:endParaRPr lang="en-US"/>
        </a:p>
      </dgm:t>
    </dgm:pt>
    <dgm:pt modelId="{90EDF2C0-E3B1-4862-8925-D98DEFB5F8F8}" type="sibTrans" cxnId="{622C7C6D-8C95-4792-8E27-7E56E5682D99}">
      <dgm:prSet/>
      <dgm:spPr/>
      <dgm:t>
        <a:bodyPr/>
        <a:lstStyle/>
        <a:p>
          <a:endParaRPr lang="en-US"/>
        </a:p>
      </dgm:t>
    </dgm:pt>
    <dgm:pt modelId="{D23F47C4-356A-4449-A6B5-45E48C5F4700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الأسباب</a:t>
          </a:r>
          <a:endParaRPr lang="en-US" sz="6000" b="1" dirty="0" smtClean="0">
            <a:cs typeface="Traditional Arabic" pitchFamily="2" charset="-78"/>
          </a:endParaRPr>
        </a:p>
      </dgm:t>
    </dgm:pt>
    <dgm:pt modelId="{35510574-1C44-408B-80A3-6DB253F07799}" type="parTrans" cxnId="{C6B1D8F7-3F09-44E2-8CB0-76B3713592EE}">
      <dgm:prSet/>
      <dgm:spPr/>
      <dgm:t>
        <a:bodyPr/>
        <a:lstStyle/>
        <a:p>
          <a:endParaRPr lang="en-US"/>
        </a:p>
      </dgm:t>
    </dgm:pt>
    <dgm:pt modelId="{25788A8E-2883-4046-9702-6270910F43EF}" type="sibTrans" cxnId="{C6B1D8F7-3F09-44E2-8CB0-76B3713592EE}">
      <dgm:prSet/>
      <dgm:spPr/>
      <dgm:t>
        <a:bodyPr/>
        <a:lstStyle/>
        <a:p>
          <a:endParaRPr lang="en-US"/>
        </a:p>
      </dgm:t>
    </dgm:pt>
    <dgm:pt modelId="{49CEC8B8-A36C-4785-B066-8817BD36DFA3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الإجماع</a:t>
          </a:r>
          <a:endParaRPr lang="en-US" sz="6000" b="1" dirty="0" smtClean="0">
            <a:cs typeface="Traditional Arabic" pitchFamily="2" charset="-78"/>
          </a:endParaRPr>
        </a:p>
      </dgm:t>
    </dgm:pt>
    <dgm:pt modelId="{B87580B3-FDFF-4467-8128-9D7F39D5121F}" type="parTrans" cxnId="{F8938463-AD0C-4FF3-A305-3C4E82A7E701}">
      <dgm:prSet/>
      <dgm:spPr/>
      <dgm:t>
        <a:bodyPr/>
        <a:lstStyle/>
        <a:p>
          <a:endParaRPr lang="en-US"/>
        </a:p>
      </dgm:t>
    </dgm:pt>
    <dgm:pt modelId="{E8D33130-8534-4E59-81B3-7EB21F77127C}" type="sibTrans" cxnId="{F8938463-AD0C-4FF3-A305-3C4E82A7E701}">
      <dgm:prSet/>
      <dgm:spPr/>
      <dgm:t>
        <a:bodyPr/>
        <a:lstStyle/>
        <a:p>
          <a:endParaRPr lang="en-US"/>
        </a:p>
      </dgm:t>
    </dgm:pt>
    <dgm:pt modelId="{53D396A0-74BD-429E-8B7B-7702B11FBEB6}" type="pres">
      <dgm:prSet presAssocID="{0C6E0028-DBED-47FE-81EB-0F8572D3A417}" presName="linearFlow" presStyleCnt="0">
        <dgm:presLayoutVars>
          <dgm:resizeHandles val="exact"/>
        </dgm:presLayoutVars>
      </dgm:prSet>
      <dgm:spPr/>
    </dgm:pt>
    <dgm:pt modelId="{C8B550E8-A003-4FA5-BAA2-0535604FFAF9}" type="pres">
      <dgm:prSet presAssocID="{08D47ECC-9300-4B05-967B-DE9EB030C79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7C5CB-7FE5-46A6-91C6-90ED220F5C58}" type="pres">
      <dgm:prSet presAssocID="{90EDF2C0-E3B1-4862-8925-D98DEFB5F8F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DCF37BA-9768-4AD6-AC58-01B8995FD00D}" type="pres">
      <dgm:prSet presAssocID="{90EDF2C0-E3B1-4862-8925-D98DEFB5F8F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2FF52F4D-773A-4E1D-8506-82198194C04D}" type="pres">
      <dgm:prSet presAssocID="{D23F47C4-356A-4449-A6B5-45E48C5F470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641C8C-157D-40BB-9C93-2559FF63C71F}" type="pres">
      <dgm:prSet presAssocID="{25788A8E-2883-4046-9702-6270910F43E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2274384-BE04-4E17-B479-A5297398CEFD}" type="pres">
      <dgm:prSet presAssocID="{25788A8E-2883-4046-9702-6270910F43E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F73B07CE-F5F2-4108-8F64-EE1C6B414CB9}" type="pres">
      <dgm:prSet presAssocID="{49CEC8B8-A36C-4785-B066-8817BD36DFA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9A8E9B-48BC-4DA1-BE5F-36A5DB89BA99}" type="presOf" srcId="{49CEC8B8-A36C-4785-B066-8817BD36DFA3}" destId="{F73B07CE-F5F2-4108-8F64-EE1C6B414CB9}" srcOrd="0" destOrd="0" presId="urn:microsoft.com/office/officeart/2005/8/layout/process2"/>
    <dgm:cxn modelId="{622C7C6D-8C95-4792-8E27-7E56E5682D99}" srcId="{0C6E0028-DBED-47FE-81EB-0F8572D3A417}" destId="{08D47ECC-9300-4B05-967B-DE9EB030C797}" srcOrd="0" destOrd="0" parTransId="{DAA7A90C-09FA-49C6-AA69-030107ED2E7A}" sibTransId="{90EDF2C0-E3B1-4862-8925-D98DEFB5F8F8}"/>
    <dgm:cxn modelId="{095405BA-696F-46C8-9948-FDFD44DD4F6F}" type="presOf" srcId="{D23F47C4-356A-4449-A6B5-45E48C5F4700}" destId="{2FF52F4D-773A-4E1D-8506-82198194C04D}" srcOrd="0" destOrd="0" presId="urn:microsoft.com/office/officeart/2005/8/layout/process2"/>
    <dgm:cxn modelId="{F8938463-AD0C-4FF3-A305-3C4E82A7E701}" srcId="{0C6E0028-DBED-47FE-81EB-0F8572D3A417}" destId="{49CEC8B8-A36C-4785-B066-8817BD36DFA3}" srcOrd="2" destOrd="0" parTransId="{B87580B3-FDFF-4467-8128-9D7F39D5121F}" sibTransId="{E8D33130-8534-4E59-81B3-7EB21F77127C}"/>
    <dgm:cxn modelId="{16E3D529-C598-44F1-8031-4C7B16B5D6EC}" type="presOf" srcId="{0C6E0028-DBED-47FE-81EB-0F8572D3A417}" destId="{53D396A0-74BD-429E-8B7B-7702B11FBEB6}" srcOrd="0" destOrd="0" presId="urn:microsoft.com/office/officeart/2005/8/layout/process2"/>
    <dgm:cxn modelId="{2F444275-52FC-4A18-9C89-544FF646C6D3}" type="presOf" srcId="{25788A8E-2883-4046-9702-6270910F43EF}" destId="{42274384-BE04-4E17-B479-A5297398CEFD}" srcOrd="1" destOrd="0" presId="urn:microsoft.com/office/officeart/2005/8/layout/process2"/>
    <dgm:cxn modelId="{C6B1D8F7-3F09-44E2-8CB0-76B3713592EE}" srcId="{0C6E0028-DBED-47FE-81EB-0F8572D3A417}" destId="{D23F47C4-356A-4449-A6B5-45E48C5F4700}" srcOrd="1" destOrd="0" parTransId="{35510574-1C44-408B-80A3-6DB253F07799}" sibTransId="{25788A8E-2883-4046-9702-6270910F43EF}"/>
    <dgm:cxn modelId="{EF00D5EE-3147-4143-B8DB-F33FFCAA8701}" type="presOf" srcId="{08D47ECC-9300-4B05-967B-DE9EB030C797}" destId="{C8B550E8-A003-4FA5-BAA2-0535604FFAF9}" srcOrd="0" destOrd="0" presId="urn:microsoft.com/office/officeart/2005/8/layout/process2"/>
    <dgm:cxn modelId="{C369EF3B-8256-4289-BA55-72D3CF3664FF}" type="presOf" srcId="{25788A8E-2883-4046-9702-6270910F43EF}" destId="{BD641C8C-157D-40BB-9C93-2559FF63C71F}" srcOrd="0" destOrd="0" presId="urn:microsoft.com/office/officeart/2005/8/layout/process2"/>
    <dgm:cxn modelId="{46845A4C-842B-4C6F-8500-517817D2CB68}" type="presOf" srcId="{90EDF2C0-E3B1-4862-8925-D98DEFB5F8F8}" destId="{BDCF37BA-9768-4AD6-AC58-01B8995FD00D}" srcOrd="1" destOrd="0" presId="urn:microsoft.com/office/officeart/2005/8/layout/process2"/>
    <dgm:cxn modelId="{7AB3920E-66B7-4FBF-91F9-61D3E8F12836}" type="presOf" srcId="{90EDF2C0-E3B1-4862-8925-D98DEFB5F8F8}" destId="{8E37C5CB-7FE5-46A6-91C6-90ED220F5C58}" srcOrd="0" destOrd="0" presId="urn:microsoft.com/office/officeart/2005/8/layout/process2"/>
    <dgm:cxn modelId="{40CC00B3-D66F-4E51-8B6C-C5E0329F5CE1}" type="presParOf" srcId="{53D396A0-74BD-429E-8B7B-7702B11FBEB6}" destId="{C8B550E8-A003-4FA5-BAA2-0535604FFAF9}" srcOrd="0" destOrd="0" presId="urn:microsoft.com/office/officeart/2005/8/layout/process2"/>
    <dgm:cxn modelId="{C4B4A4D0-6224-4492-938F-E797D723D7EF}" type="presParOf" srcId="{53D396A0-74BD-429E-8B7B-7702B11FBEB6}" destId="{8E37C5CB-7FE5-46A6-91C6-90ED220F5C58}" srcOrd="1" destOrd="0" presId="urn:microsoft.com/office/officeart/2005/8/layout/process2"/>
    <dgm:cxn modelId="{E551399E-D79F-469B-9C23-A300E43774F6}" type="presParOf" srcId="{8E37C5CB-7FE5-46A6-91C6-90ED220F5C58}" destId="{BDCF37BA-9768-4AD6-AC58-01B8995FD00D}" srcOrd="0" destOrd="0" presId="urn:microsoft.com/office/officeart/2005/8/layout/process2"/>
    <dgm:cxn modelId="{921DB26F-89F3-4032-90B8-E882E1FD8216}" type="presParOf" srcId="{53D396A0-74BD-429E-8B7B-7702B11FBEB6}" destId="{2FF52F4D-773A-4E1D-8506-82198194C04D}" srcOrd="2" destOrd="0" presId="urn:microsoft.com/office/officeart/2005/8/layout/process2"/>
    <dgm:cxn modelId="{FC3B9A2D-6E89-4C9C-ACFF-BD15A5F43DDB}" type="presParOf" srcId="{53D396A0-74BD-429E-8B7B-7702B11FBEB6}" destId="{BD641C8C-157D-40BB-9C93-2559FF63C71F}" srcOrd="3" destOrd="0" presId="urn:microsoft.com/office/officeart/2005/8/layout/process2"/>
    <dgm:cxn modelId="{FE94DC5D-1CC1-4AD8-8C4D-385068695CD8}" type="presParOf" srcId="{BD641C8C-157D-40BB-9C93-2559FF63C71F}" destId="{42274384-BE04-4E17-B479-A5297398CEFD}" srcOrd="0" destOrd="0" presId="urn:microsoft.com/office/officeart/2005/8/layout/process2"/>
    <dgm:cxn modelId="{647B9363-FCD4-485C-878F-5B1B8EA8A827}" type="presParOf" srcId="{53D396A0-74BD-429E-8B7B-7702B11FBEB6}" destId="{F73B07CE-F5F2-4108-8F64-EE1C6B414CB9}" srcOrd="4" destOrd="0" presId="urn:microsoft.com/office/officeart/2005/8/layout/process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BCE0002-7925-4E44-BB92-7312850006BB}" type="doc">
      <dgm:prSet loTypeId="urn:microsoft.com/office/officeart/2005/8/layout/process2" loCatId="process" qsTypeId="urn:microsoft.com/office/officeart/2005/8/quickstyle/3d4" qsCatId="3D" csTypeId="urn:microsoft.com/office/officeart/2005/8/colors/accent5_5" csCatId="accent5" phldr="1"/>
      <dgm:spPr/>
    </dgm:pt>
    <dgm:pt modelId="{C7D2EB07-3782-4715-9097-D8B032174AD6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الدليل</a:t>
          </a:r>
          <a:endParaRPr lang="en-US" sz="6000" b="1" dirty="0" smtClean="0">
            <a:cs typeface="Traditional Arabic" pitchFamily="2" charset="-78"/>
          </a:endParaRPr>
        </a:p>
      </dgm:t>
    </dgm:pt>
    <dgm:pt modelId="{7BFBFDEC-D521-404D-B077-14D6CCF92FE6}" type="parTrans" cxnId="{4AF8EE14-3015-4B77-AE53-B3EA0FAA5964}">
      <dgm:prSet/>
      <dgm:spPr/>
    </dgm:pt>
    <dgm:pt modelId="{40376A15-4130-4B5E-9CDA-ADFBBFBC18BF}" type="sibTrans" cxnId="{4AF8EE14-3015-4B77-AE53-B3EA0FAA5964}">
      <dgm:prSet/>
      <dgm:spPr/>
      <dgm:t>
        <a:bodyPr/>
        <a:lstStyle/>
        <a:p>
          <a:endParaRPr lang="en-US"/>
        </a:p>
      </dgm:t>
    </dgm:pt>
    <dgm:pt modelId="{96FBA9A2-26C6-488C-8DEA-CF70253E386D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الأسباب</a:t>
          </a:r>
          <a:endParaRPr lang="en-US" sz="6000" b="1" dirty="0" smtClean="0">
            <a:cs typeface="Traditional Arabic" pitchFamily="2" charset="-78"/>
          </a:endParaRPr>
        </a:p>
      </dgm:t>
    </dgm:pt>
    <dgm:pt modelId="{E82510B5-513B-4A2E-8304-E365DD58D6B5}" type="parTrans" cxnId="{A1BE0F68-96D3-4E1C-8806-928A651EDD59}">
      <dgm:prSet/>
      <dgm:spPr/>
    </dgm:pt>
    <dgm:pt modelId="{AF8DD062-3E0D-44DC-BA3E-F4F5EB5AAF6D}" type="sibTrans" cxnId="{A1BE0F68-96D3-4E1C-8806-928A651EDD59}">
      <dgm:prSet/>
      <dgm:spPr/>
      <dgm:t>
        <a:bodyPr/>
        <a:lstStyle/>
        <a:p>
          <a:endParaRPr lang="en-US"/>
        </a:p>
      </dgm:t>
    </dgm:pt>
    <dgm:pt modelId="{612684C9-2C51-4CFC-870C-145DC65DF39B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الإسلام</a:t>
          </a:r>
          <a:endParaRPr lang="en-US" sz="6000" b="1" dirty="0" smtClean="0">
            <a:cs typeface="Traditional Arabic" pitchFamily="2" charset="-78"/>
          </a:endParaRPr>
        </a:p>
      </dgm:t>
    </dgm:pt>
    <dgm:pt modelId="{651BCC24-8EC9-462E-8188-DACBC651A83F}" type="parTrans" cxnId="{9A1CE391-57CF-4AEB-A25D-C01752BB84A8}">
      <dgm:prSet/>
      <dgm:spPr/>
    </dgm:pt>
    <dgm:pt modelId="{6E1AABC6-DC00-4960-8393-10B68A4847EF}" type="sibTrans" cxnId="{9A1CE391-57CF-4AEB-A25D-C01752BB84A8}">
      <dgm:prSet/>
      <dgm:spPr/>
    </dgm:pt>
    <dgm:pt modelId="{0281E059-82B7-436B-BE4F-F6587927DDBB}" type="pres">
      <dgm:prSet presAssocID="{DBCE0002-7925-4E44-BB92-7312850006BB}" presName="linearFlow" presStyleCnt="0">
        <dgm:presLayoutVars>
          <dgm:resizeHandles val="exact"/>
        </dgm:presLayoutVars>
      </dgm:prSet>
      <dgm:spPr/>
    </dgm:pt>
    <dgm:pt modelId="{75DCEEB4-BED2-4B9E-9627-B960316006D4}" type="pres">
      <dgm:prSet presAssocID="{C7D2EB07-3782-4715-9097-D8B032174AD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47591-B20A-424B-8CC4-2983E2B1D7CF}" type="pres">
      <dgm:prSet presAssocID="{40376A15-4130-4B5E-9CDA-ADFBBFBC18B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F35828A-50FB-4BC1-9341-36C8CBD71ADD}" type="pres">
      <dgm:prSet presAssocID="{40376A15-4130-4B5E-9CDA-ADFBBFBC18B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8B9FE98D-B796-4C2B-A410-A7F9C41456A5}" type="pres">
      <dgm:prSet presAssocID="{96FBA9A2-26C6-488C-8DEA-CF70253E386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E3E4EE-42E7-4BBB-A14C-7D74AF9DF5B0}" type="pres">
      <dgm:prSet presAssocID="{AF8DD062-3E0D-44DC-BA3E-F4F5EB5AAF6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C5BEFCC-544A-49E2-85F9-382A360E63E3}" type="pres">
      <dgm:prSet presAssocID="{AF8DD062-3E0D-44DC-BA3E-F4F5EB5AAF6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11B3E1-9117-46CD-A7C1-1BE806823F1F}" type="pres">
      <dgm:prSet presAssocID="{612684C9-2C51-4CFC-870C-145DC65DF3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21BF08-179E-4C59-9D33-EB79386D272F}" type="presOf" srcId="{612684C9-2C51-4CFC-870C-145DC65DF39B}" destId="{7D11B3E1-9117-46CD-A7C1-1BE806823F1F}" srcOrd="0" destOrd="0" presId="urn:microsoft.com/office/officeart/2005/8/layout/process2"/>
    <dgm:cxn modelId="{31012804-8BAB-4172-AD4A-C82F93B21EFD}" type="presOf" srcId="{40376A15-4130-4B5E-9CDA-ADFBBFBC18BF}" destId="{4F35828A-50FB-4BC1-9341-36C8CBD71ADD}" srcOrd="1" destOrd="0" presId="urn:microsoft.com/office/officeart/2005/8/layout/process2"/>
    <dgm:cxn modelId="{CCDFEFC3-BDF2-4431-BC74-1337A2DB8255}" type="presOf" srcId="{C7D2EB07-3782-4715-9097-D8B032174AD6}" destId="{75DCEEB4-BED2-4B9E-9627-B960316006D4}" srcOrd="0" destOrd="0" presId="urn:microsoft.com/office/officeart/2005/8/layout/process2"/>
    <dgm:cxn modelId="{FB1E310F-E465-4C80-88B6-5FDFE9140CDD}" type="presOf" srcId="{DBCE0002-7925-4E44-BB92-7312850006BB}" destId="{0281E059-82B7-436B-BE4F-F6587927DDBB}" srcOrd="0" destOrd="0" presId="urn:microsoft.com/office/officeart/2005/8/layout/process2"/>
    <dgm:cxn modelId="{6A29D2DE-B102-4E6F-9002-FF939AB6E222}" type="presOf" srcId="{40376A15-4130-4B5E-9CDA-ADFBBFBC18BF}" destId="{28B47591-B20A-424B-8CC4-2983E2B1D7CF}" srcOrd="0" destOrd="0" presId="urn:microsoft.com/office/officeart/2005/8/layout/process2"/>
    <dgm:cxn modelId="{08D74449-A9F4-45A3-9016-2F7693B5D231}" type="presOf" srcId="{96FBA9A2-26C6-488C-8DEA-CF70253E386D}" destId="{8B9FE98D-B796-4C2B-A410-A7F9C41456A5}" srcOrd="0" destOrd="0" presId="urn:microsoft.com/office/officeart/2005/8/layout/process2"/>
    <dgm:cxn modelId="{9A1CE391-57CF-4AEB-A25D-C01752BB84A8}" srcId="{DBCE0002-7925-4E44-BB92-7312850006BB}" destId="{612684C9-2C51-4CFC-870C-145DC65DF39B}" srcOrd="2" destOrd="0" parTransId="{651BCC24-8EC9-462E-8188-DACBC651A83F}" sibTransId="{6E1AABC6-DC00-4960-8393-10B68A4847EF}"/>
    <dgm:cxn modelId="{53649652-596E-44F2-BD36-DCDBBFEDA8C0}" type="presOf" srcId="{AF8DD062-3E0D-44DC-BA3E-F4F5EB5AAF6D}" destId="{39E3E4EE-42E7-4BBB-A14C-7D74AF9DF5B0}" srcOrd="0" destOrd="0" presId="urn:microsoft.com/office/officeart/2005/8/layout/process2"/>
    <dgm:cxn modelId="{4AF8EE14-3015-4B77-AE53-B3EA0FAA5964}" srcId="{DBCE0002-7925-4E44-BB92-7312850006BB}" destId="{C7D2EB07-3782-4715-9097-D8B032174AD6}" srcOrd="0" destOrd="0" parTransId="{7BFBFDEC-D521-404D-B077-14D6CCF92FE6}" sibTransId="{40376A15-4130-4B5E-9CDA-ADFBBFBC18BF}"/>
    <dgm:cxn modelId="{A1BE0F68-96D3-4E1C-8806-928A651EDD59}" srcId="{DBCE0002-7925-4E44-BB92-7312850006BB}" destId="{96FBA9A2-26C6-488C-8DEA-CF70253E386D}" srcOrd="1" destOrd="0" parTransId="{E82510B5-513B-4A2E-8304-E365DD58D6B5}" sibTransId="{AF8DD062-3E0D-44DC-BA3E-F4F5EB5AAF6D}"/>
    <dgm:cxn modelId="{1E369182-08C2-444B-9352-A365CC17B0A6}" type="presOf" srcId="{AF8DD062-3E0D-44DC-BA3E-F4F5EB5AAF6D}" destId="{8C5BEFCC-544A-49E2-85F9-382A360E63E3}" srcOrd="1" destOrd="0" presId="urn:microsoft.com/office/officeart/2005/8/layout/process2"/>
    <dgm:cxn modelId="{AC0B99E1-1645-4A06-92C5-EC545103F988}" type="presParOf" srcId="{0281E059-82B7-436B-BE4F-F6587927DDBB}" destId="{75DCEEB4-BED2-4B9E-9627-B960316006D4}" srcOrd="0" destOrd="0" presId="urn:microsoft.com/office/officeart/2005/8/layout/process2"/>
    <dgm:cxn modelId="{57590470-8F4A-4193-BEDB-A4C06E0CBE72}" type="presParOf" srcId="{0281E059-82B7-436B-BE4F-F6587927DDBB}" destId="{28B47591-B20A-424B-8CC4-2983E2B1D7CF}" srcOrd="1" destOrd="0" presId="urn:microsoft.com/office/officeart/2005/8/layout/process2"/>
    <dgm:cxn modelId="{1E208186-E12D-4A4B-98A8-F48812F17668}" type="presParOf" srcId="{28B47591-B20A-424B-8CC4-2983E2B1D7CF}" destId="{4F35828A-50FB-4BC1-9341-36C8CBD71ADD}" srcOrd="0" destOrd="0" presId="urn:microsoft.com/office/officeart/2005/8/layout/process2"/>
    <dgm:cxn modelId="{F5AA664B-DBF0-4E94-B967-97ABF40BD772}" type="presParOf" srcId="{0281E059-82B7-436B-BE4F-F6587927DDBB}" destId="{8B9FE98D-B796-4C2B-A410-A7F9C41456A5}" srcOrd="2" destOrd="0" presId="urn:microsoft.com/office/officeart/2005/8/layout/process2"/>
    <dgm:cxn modelId="{2BAD407B-57B3-4878-BE4E-96ACBCAEB5DD}" type="presParOf" srcId="{0281E059-82B7-436B-BE4F-F6587927DDBB}" destId="{39E3E4EE-42E7-4BBB-A14C-7D74AF9DF5B0}" srcOrd="3" destOrd="0" presId="urn:microsoft.com/office/officeart/2005/8/layout/process2"/>
    <dgm:cxn modelId="{A589A4BF-8F35-48C7-A32D-9BF5286150D1}" type="presParOf" srcId="{39E3E4EE-42E7-4BBB-A14C-7D74AF9DF5B0}" destId="{8C5BEFCC-544A-49E2-85F9-382A360E63E3}" srcOrd="0" destOrd="0" presId="urn:microsoft.com/office/officeart/2005/8/layout/process2"/>
    <dgm:cxn modelId="{535CE4BA-BBAB-41D5-B6FA-3BBCF1910BF8}" type="presParOf" srcId="{0281E059-82B7-436B-BE4F-F6587927DDBB}" destId="{7D11B3E1-9117-46CD-A7C1-1BE806823F1F}" srcOrd="4" destOrd="0" presId="urn:microsoft.com/office/officeart/2005/8/layout/process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A914529-70E0-4687-961A-EC7594075722}" type="doc">
      <dgm:prSet loTypeId="urn:microsoft.com/office/officeart/2005/8/layout/process2" loCatId="process" qsTypeId="urn:microsoft.com/office/officeart/2005/8/quickstyle/3d4" qsCatId="3D" csTypeId="urn:microsoft.com/office/officeart/2005/8/colors/accent5_5" csCatId="accent5" phldr="1"/>
      <dgm:spPr/>
    </dgm:pt>
    <dgm:pt modelId="{85725387-7F75-49AF-851D-8BFDD7E20BCB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المعنى</a:t>
          </a:r>
          <a:endParaRPr lang="en-US" sz="6000" b="1" dirty="0" smtClean="0">
            <a:cs typeface="Traditional Arabic" pitchFamily="2" charset="-78"/>
          </a:endParaRPr>
        </a:p>
      </dgm:t>
    </dgm:pt>
    <dgm:pt modelId="{A05BDBEA-8E50-4C0F-BE45-01992FE220AB}" type="parTrans" cxnId="{260A11F5-7CD7-4981-A2D5-47C11B0FCF0D}">
      <dgm:prSet/>
      <dgm:spPr/>
    </dgm:pt>
    <dgm:pt modelId="{A5615C99-1CFC-4FE9-A0A6-B87A88557B5F}" type="sibTrans" cxnId="{260A11F5-7CD7-4981-A2D5-47C11B0FCF0D}">
      <dgm:prSet/>
      <dgm:spPr/>
      <dgm:t>
        <a:bodyPr/>
        <a:lstStyle/>
        <a:p>
          <a:endParaRPr lang="en-US"/>
        </a:p>
      </dgm:t>
    </dgm:pt>
    <dgm:pt modelId="{8E9B9FB7-0738-4E90-9054-E9E81ADC61D2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العصمة</a:t>
          </a:r>
          <a:endParaRPr lang="en-US" sz="6000" b="1" dirty="0" smtClean="0">
            <a:cs typeface="Traditional Arabic" pitchFamily="2" charset="-78"/>
          </a:endParaRPr>
        </a:p>
      </dgm:t>
    </dgm:pt>
    <dgm:pt modelId="{91795656-2CD5-473E-A373-F5AE294DC756}" type="parTrans" cxnId="{D22C2E7E-3B8A-41BF-A4C1-1F6778F679EC}">
      <dgm:prSet/>
      <dgm:spPr/>
    </dgm:pt>
    <dgm:pt modelId="{8F68F2DE-D78B-44F2-9203-7C19215B758D}" type="sibTrans" cxnId="{D22C2E7E-3B8A-41BF-A4C1-1F6778F679EC}">
      <dgm:prSet/>
      <dgm:spPr/>
      <dgm:t>
        <a:bodyPr/>
        <a:lstStyle/>
        <a:p>
          <a:endParaRPr lang="en-US"/>
        </a:p>
      </dgm:t>
    </dgm:pt>
    <dgm:pt modelId="{2C49E556-C1EF-45C6-BC3C-B8E36EC0A62D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الخروج</a:t>
          </a:r>
          <a:endParaRPr lang="en-US" sz="6000" b="1" dirty="0" smtClean="0">
            <a:cs typeface="Traditional Arabic" pitchFamily="2" charset="-78"/>
          </a:endParaRPr>
        </a:p>
      </dgm:t>
    </dgm:pt>
    <dgm:pt modelId="{E9D9E3CE-9A70-4E60-B4D6-06257A87B5BA}" type="parTrans" cxnId="{B08AE042-BE0E-460A-A286-6C98CA6A42E3}">
      <dgm:prSet/>
      <dgm:spPr/>
    </dgm:pt>
    <dgm:pt modelId="{B2573D76-FD29-4E82-B23D-D34B8ED6C943}" type="sibTrans" cxnId="{B08AE042-BE0E-460A-A286-6C98CA6A42E3}">
      <dgm:prSet/>
      <dgm:spPr/>
    </dgm:pt>
    <dgm:pt modelId="{5AF19691-1F2D-44DB-AE6C-EEB6D5AB6DEB}" type="pres">
      <dgm:prSet presAssocID="{8A914529-70E0-4687-961A-EC7594075722}" presName="linearFlow" presStyleCnt="0">
        <dgm:presLayoutVars>
          <dgm:resizeHandles val="exact"/>
        </dgm:presLayoutVars>
      </dgm:prSet>
      <dgm:spPr/>
    </dgm:pt>
    <dgm:pt modelId="{6547E099-ED07-4FD7-8A43-93CE2E259C6D}" type="pres">
      <dgm:prSet presAssocID="{85725387-7F75-49AF-851D-8BFDD7E20B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46206-349D-4281-B747-D4ABE2520CB1}" type="pres">
      <dgm:prSet presAssocID="{A5615C99-1CFC-4FE9-A0A6-B87A88557B5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1B3096E-973C-4223-BEE6-C4D375329D46}" type="pres">
      <dgm:prSet presAssocID="{A5615C99-1CFC-4FE9-A0A6-B87A88557B5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A6BE52B-DC66-4BBD-A670-B1FE488B59DE}" type="pres">
      <dgm:prSet presAssocID="{8E9B9FB7-0738-4E90-9054-E9E81ADC61D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D01D3-F115-40F5-90BB-71954ABD3AD0}" type="pres">
      <dgm:prSet presAssocID="{8F68F2DE-D78B-44F2-9203-7C19215B758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5AA017C-0EDE-47A2-9FC9-C2D16C2534B9}" type="pres">
      <dgm:prSet presAssocID="{8F68F2DE-D78B-44F2-9203-7C19215B758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61EEFE8-48B3-40DA-BFCA-2BD4863D6F2D}" type="pres">
      <dgm:prSet presAssocID="{2C49E556-C1EF-45C6-BC3C-B8E36EC0A62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A3E97A-2ED9-4899-81CD-912835DAB04D}" type="presOf" srcId="{8E9B9FB7-0738-4E90-9054-E9E81ADC61D2}" destId="{6A6BE52B-DC66-4BBD-A670-B1FE488B59DE}" srcOrd="0" destOrd="0" presId="urn:microsoft.com/office/officeart/2005/8/layout/process2"/>
    <dgm:cxn modelId="{FEDB6D43-AC64-40CC-A35D-49479B536195}" type="presOf" srcId="{8F68F2DE-D78B-44F2-9203-7C19215B758D}" destId="{D5AA017C-0EDE-47A2-9FC9-C2D16C2534B9}" srcOrd="1" destOrd="0" presId="urn:microsoft.com/office/officeart/2005/8/layout/process2"/>
    <dgm:cxn modelId="{D22C2E7E-3B8A-41BF-A4C1-1F6778F679EC}" srcId="{8A914529-70E0-4687-961A-EC7594075722}" destId="{8E9B9FB7-0738-4E90-9054-E9E81ADC61D2}" srcOrd="1" destOrd="0" parTransId="{91795656-2CD5-473E-A373-F5AE294DC756}" sibTransId="{8F68F2DE-D78B-44F2-9203-7C19215B758D}"/>
    <dgm:cxn modelId="{60F52EB1-88CA-4983-BA2C-9EFE633D767A}" type="presOf" srcId="{8F68F2DE-D78B-44F2-9203-7C19215B758D}" destId="{CCBD01D3-F115-40F5-90BB-71954ABD3AD0}" srcOrd="0" destOrd="0" presId="urn:microsoft.com/office/officeart/2005/8/layout/process2"/>
    <dgm:cxn modelId="{3E177ADE-F3D2-496F-AEE0-0111868DEBAF}" type="presOf" srcId="{A5615C99-1CFC-4FE9-A0A6-B87A88557B5F}" destId="{71C46206-349D-4281-B747-D4ABE2520CB1}" srcOrd="0" destOrd="0" presId="urn:microsoft.com/office/officeart/2005/8/layout/process2"/>
    <dgm:cxn modelId="{260A11F5-7CD7-4981-A2D5-47C11B0FCF0D}" srcId="{8A914529-70E0-4687-961A-EC7594075722}" destId="{85725387-7F75-49AF-851D-8BFDD7E20BCB}" srcOrd="0" destOrd="0" parTransId="{A05BDBEA-8E50-4C0F-BE45-01992FE220AB}" sibTransId="{A5615C99-1CFC-4FE9-A0A6-B87A88557B5F}"/>
    <dgm:cxn modelId="{97E120B8-114A-435C-A3FF-591A1CE3248E}" type="presOf" srcId="{2C49E556-C1EF-45C6-BC3C-B8E36EC0A62D}" destId="{861EEFE8-48B3-40DA-BFCA-2BD4863D6F2D}" srcOrd="0" destOrd="0" presId="urn:microsoft.com/office/officeart/2005/8/layout/process2"/>
    <dgm:cxn modelId="{7CAFE8A6-AC91-4E4C-9155-FCE1CEA97F9B}" type="presOf" srcId="{A5615C99-1CFC-4FE9-A0A6-B87A88557B5F}" destId="{A1B3096E-973C-4223-BEE6-C4D375329D46}" srcOrd="1" destOrd="0" presId="urn:microsoft.com/office/officeart/2005/8/layout/process2"/>
    <dgm:cxn modelId="{B08AE042-BE0E-460A-A286-6C98CA6A42E3}" srcId="{8A914529-70E0-4687-961A-EC7594075722}" destId="{2C49E556-C1EF-45C6-BC3C-B8E36EC0A62D}" srcOrd="2" destOrd="0" parTransId="{E9D9E3CE-9A70-4E60-B4D6-06257A87B5BA}" sibTransId="{B2573D76-FD29-4E82-B23D-D34B8ED6C943}"/>
    <dgm:cxn modelId="{4635975E-66C3-448A-B920-CC57A9E8B206}" type="presOf" srcId="{85725387-7F75-49AF-851D-8BFDD7E20BCB}" destId="{6547E099-ED07-4FD7-8A43-93CE2E259C6D}" srcOrd="0" destOrd="0" presId="urn:microsoft.com/office/officeart/2005/8/layout/process2"/>
    <dgm:cxn modelId="{6D72E3C4-94A3-4F25-B86C-4D5FF26FAC7F}" type="presOf" srcId="{8A914529-70E0-4687-961A-EC7594075722}" destId="{5AF19691-1F2D-44DB-AE6C-EEB6D5AB6DEB}" srcOrd="0" destOrd="0" presId="urn:microsoft.com/office/officeart/2005/8/layout/process2"/>
    <dgm:cxn modelId="{A7FB0B01-C154-4D0F-B017-E3382773C46E}" type="presParOf" srcId="{5AF19691-1F2D-44DB-AE6C-EEB6D5AB6DEB}" destId="{6547E099-ED07-4FD7-8A43-93CE2E259C6D}" srcOrd="0" destOrd="0" presId="urn:microsoft.com/office/officeart/2005/8/layout/process2"/>
    <dgm:cxn modelId="{BEDF7DD1-F06F-4D00-A163-0BCEF9486210}" type="presParOf" srcId="{5AF19691-1F2D-44DB-AE6C-EEB6D5AB6DEB}" destId="{71C46206-349D-4281-B747-D4ABE2520CB1}" srcOrd="1" destOrd="0" presId="urn:microsoft.com/office/officeart/2005/8/layout/process2"/>
    <dgm:cxn modelId="{1D27845D-6730-477E-916F-6841EB9059A3}" type="presParOf" srcId="{71C46206-349D-4281-B747-D4ABE2520CB1}" destId="{A1B3096E-973C-4223-BEE6-C4D375329D46}" srcOrd="0" destOrd="0" presId="urn:microsoft.com/office/officeart/2005/8/layout/process2"/>
    <dgm:cxn modelId="{0F977FDD-2F5D-4DB7-987B-071E2074C2C1}" type="presParOf" srcId="{5AF19691-1F2D-44DB-AE6C-EEB6D5AB6DEB}" destId="{6A6BE52B-DC66-4BBD-A670-B1FE488B59DE}" srcOrd="2" destOrd="0" presId="urn:microsoft.com/office/officeart/2005/8/layout/process2"/>
    <dgm:cxn modelId="{D59B5929-6AD9-4609-8251-13EE03E62082}" type="presParOf" srcId="{5AF19691-1F2D-44DB-AE6C-EEB6D5AB6DEB}" destId="{CCBD01D3-F115-40F5-90BB-71954ABD3AD0}" srcOrd="3" destOrd="0" presId="urn:microsoft.com/office/officeart/2005/8/layout/process2"/>
    <dgm:cxn modelId="{D40AAEB9-B43B-477F-868F-2B31087C05B2}" type="presParOf" srcId="{CCBD01D3-F115-40F5-90BB-71954ABD3AD0}" destId="{D5AA017C-0EDE-47A2-9FC9-C2D16C2534B9}" srcOrd="0" destOrd="0" presId="urn:microsoft.com/office/officeart/2005/8/layout/process2"/>
    <dgm:cxn modelId="{15969BEE-05D7-424D-BF74-EE675A5C4B26}" type="presParOf" srcId="{5AF19691-1F2D-44DB-AE6C-EEB6D5AB6DEB}" destId="{861EEFE8-48B3-40DA-BFCA-2BD4863D6F2D}" srcOrd="4" destOrd="0" presId="urn:microsoft.com/office/officeart/2005/8/layout/process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86D245C-7944-4CC9-B689-DF8B04E4234A}" type="doc">
      <dgm:prSet loTypeId="urn:microsoft.com/office/officeart/2005/8/layout/process2" loCatId="process" qsTypeId="urn:microsoft.com/office/officeart/2005/8/quickstyle/3d4" qsCatId="3D" csTypeId="urn:microsoft.com/office/officeart/2005/8/colors/accent5_5" csCatId="accent5" phldr="1"/>
      <dgm:spPr/>
    </dgm:pt>
    <dgm:pt modelId="{68CBECC3-AC91-40E3-A0D7-86669F081F88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المعنى</a:t>
          </a:r>
          <a:endParaRPr lang="en-US" sz="6000" b="1" dirty="0" smtClean="0">
            <a:cs typeface="Traditional Arabic" pitchFamily="2" charset="-78"/>
          </a:endParaRPr>
        </a:p>
      </dgm:t>
    </dgm:pt>
    <dgm:pt modelId="{AA99F02C-1425-4285-8335-A0EADF9A58C5}" type="parTrans" cxnId="{03AC0EB5-3584-4F05-BF9D-CF5327CBAE9E}">
      <dgm:prSet/>
      <dgm:spPr/>
    </dgm:pt>
    <dgm:pt modelId="{B5321B25-DC93-4495-80BF-7EAF12924423}" type="sibTrans" cxnId="{03AC0EB5-3584-4F05-BF9D-CF5327CBAE9E}">
      <dgm:prSet/>
      <dgm:spPr/>
      <dgm:t>
        <a:bodyPr/>
        <a:lstStyle/>
        <a:p>
          <a:endParaRPr lang="en-US"/>
        </a:p>
      </dgm:t>
    </dgm:pt>
    <dgm:pt modelId="{AFCA3D26-BEE3-4ED8-899A-C060BBC22A68}">
      <dgm:prSet phldrT="[نص]" custT="1"/>
      <dgm:spPr/>
      <dgm:t>
        <a:bodyPr/>
        <a:lstStyle/>
        <a:p>
          <a:r>
            <a:rPr lang="ar-SA" sz="6000" b="1" dirty="0" err="1" smtClean="0">
              <a:cs typeface="Traditional Arabic" pitchFamily="2" charset="-78"/>
            </a:rPr>
            <a:t>الكفؤ</a:t>
          </a:r>
          <a:endParaRPr lang="en-US" sz="6000" b="1" dirty="0" smtClean="0">
            <a:cs typeface="Traditional Arabic" pitchFamily="2" charset="-78"/>
          </a:endParaRPr>
        </a:p>
      </dgm:t>
    </dgm:pt>
    <dgm:pt modelId="{71B74243-8A9B-4715-92D8-172F5293F85C}" type="parTrans" cxnId="{05B492DE-8488-47D8-A484-04066C598CF9}">
      <dgm:prSet/>
      <dgm:spPr/>
    </dgm:pt>
    <dgm:pt modelId="{89D64600-80A0-40F4-A200-85675B527892}" type="sibTrans" cxnId="{05B492DE-8488-47D8-A484-04066C598CF9}">
      <dgm:prSet/>
      <dgm:spPr/>
      <dgm:t>
        <a:bodyPr/>
        <a:lstStyle/>
        <a:p>
          <a:endParaRPr lang="en-US"/>
        </a:p>
      </dgm:t>
    </dgm:pt>
    <dgm:pt modelId="{DBEA0704-C2D3-4B29-8DFB-6F291CB3D9DA}">
      <dgm:prSet phldrT="[نص]" custT="1"/>
      <dgm:spPr/>
      <dgm:t>
        <a:bodyPr/>
        <a:lstStyle/>
        <a:p>
          <a:r>
            <a:rPr lang="ar-SA" sz="6000" b="1" dirty="0" smtClean="0">
              <a:cs typeface="Traditional Arabic" pitchFamily="2" charset="-78"/>
            </a:rPr>
            <a:t>يعرف</a:t>
          </a:r>
          <a:r>
            <a:rPr lang="ar-SA" sz="4500" dirty="0" smtClean="0"/>
            <a:t> </a:t>
          </a:r>
          <a:r>
            <a:rPr lang="ar-SA" sz="6000" b="1" dirty="0" err="1" smtClean="0">
              <a:cs typeface="Traditional Arabic" pitchFamily="2" charset="-78"/>
            </a:rPr>
            <a:t>بـ</a:t>
          </a:r>
          <a:endParaRPr lang="en-US" sz="6000" b="1" dirty="0" smtClean="0">
            <a:cs typeface="Traditional Arabic" pitchFamily="2" charset="-78"/>
          </a:endParaRPr>
        </a:p>
      </dgm:t>
    </dgm:pt>
    <dgm:pt modelId="{1560538D-D736-470E-BF2B-EA6CAFD1CA04}" type="parTrans" cxnId="{380D2C6D-DD75-43D2-AE1D-D2952EE9F8D5}">
      <dgm:prSet/>
      <dgm:spPr/>
    </dgm:pt>
    <dgm:pt modelId="{63EC3078-99EF-47D2-9FFA-75A3B78BA35E}" type="sibTrans" cxnId="{380D2C6D-DD75-43D2-AE1D-D2952EE9F8D5}">
      <dgm:prSet/>
      <dgm:spPr/>
    </dgm:pt>
    <dgm:pt modelId="{BD09B9CC-2406-4213-945D-6BB5954FEDE2}" type="pres">
      <dgm:prSet presAssocID="{886D245C-7944-4CC9-B689-DF8B04E4234A}" presName="linearFlow" presStyleCnt="0">
        <dgm:presLayoutVars>
          <dgm:resizeHandles val="exact"/>
        </dgm:presLayoutVars>
      </dgm:prSet>
      <dgm:spPr/>
    </dgm:pt>
    <dgm:pt modelId="{5DAC74BB-D239-4F72-BD7D-AF141293420A}" type="pres">
      <dgm:prSet presAssocID="{68CBECC3-AC91-40E3-A0D7-86669F081F8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C06CD9-C90B-4A48-9712-72A381847842}" type="pres">
      <dgm:prSet presAssocID="{B5321B25-DC93-4495-80BF-7EAF1292442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EF95C87-E23D-4EA6-B567-40851FB480C2}" type="pres">
      <dgm:prSet presAssocID="{B5321B25-DC93-4495-80BF-7EAF1292442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A8B99CB-31D2-483B-9AEF-58FADC514737}" type="pres">
      <dgm:prSet presAssocID="{AFCA3D26-BEE3-4ED8-899A-C060BBC22A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0C62E-96DF-4FB6-90C4-E40C75FFBCB5}" type="pres">
      <dgm:prSet presAssocID="{89D64600-80A0-40F4-A200-85675B52789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7A077E3-7BDA-4261-BA57-DF755EA439C6}" type="pres">
      <dgm:prSet presAssocID="{89D64600-80A0-40F4-A200-85675B5278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524DB6E-C147-4273-9D2D-29EDC90ECC0A}" type="pres">
      <dgm:prSet presAssocID="{DBEA0704-C2D3-4B29-8DFB-6F291CB3D9D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B492DE-8488-47D8-A484-04066C598CF9}" srcId="{886D245C-7944-4CC9-B689-DF8B04E4234A}" destId="{AFCA3D26-BEE3-4ED8-899A-C060BBC22A68}" srcOrd="1" destOrd="0" parTransId="{71B74243-8A9B-4715-92D8-172F5293F85C}" sibTransId="{89D64600-80A0-40F4-A200-85675B527892}"/>
    <dgm:cxn modelId="{5BD9E971-1B54-40E7-BC4C-DD22FDB327D1}" type="presOf" srcId="{B5321B25-DC93-4495-80BF-7EAF12924423}" destId="{96C06CD9-C90B-4A48-9712-72A381847842}" srcOrd="0" destOrd="0" presId="urn:microsoft.com/office/officeart/2005/8/layout/process2"/>
    <dgm:cxn modelId="{ECCB2E81-03FF-4175-8991-7D0105CAA48E}" type="presOf" srcId="{89D64600-80A0-40F4-A200-85675B527892}" destId="{87A077E3-7BDA-4261-BA57-DF755EA439C6}" srcOrd="1" destOrd="0" presId="urn:microsoft.com/office/officeart/2005/8/layout/process2"/>
    <dgm:cxn modelId="{A6FC31D7-DECB-428C-AAFF-58A987FBB7D1}" type="presOf" srcId="{68CBECC3-AC91-40E3-A0D7-86669F081F88}" destId="{5DAC74BB-D239-4F72-BD7D-AF141293420A}" srcOrd="0" destOrd="0" presId="urn:microsoft.com/office/officeart/2005/8/layout/process2"/>
    <dgm:cxn modelId="{380D2C6D-DD75-43D2-AE1D-D2952EE9F8D5}" srcId="{886D245C-7944-4CC9-B689-DF8B04E4234A}" destId="{DBEA0704-C2D3-4B29-8DFB-6F291CB3D9DA}" srcOrd="2" destOrd="0" parTransId="{1560538D-D736-470E-BF2B-EA6CAFD1CA04}" sibTransId="{63EC3078-99EF-47D2-9FFA-75A3B78BA35E}"/>
    <dgm:cxn modelId="{A2425D61-9BC6-4517-B21E-5E48BE8CCA5F}" type="presOf" srcId="{886D245C-7944-4CC9-B689-DF8B04E4234A}" destId="{BD09B9CC-2406-4213-945D-6BB5954FEDE2}" srcOrd="0" destOrd="0" presId="urn:microsoft.com/office/officeart/2005/8/layout/process2"/>
    <dgm:cxn modelId="{B1A6F42A-5BEE-4A65-A051-F3D3E0AFF100}" type="presOf" srcId="{DBEA0704-C2D3-4B29-8DFB-6F291CB3D9DA}" destId="{C524DB6E-C147-4273-9D2D-29EDC90ECC0A}" srcOrd="0" destOrd="0" presId="urn:microsoft.com/office/officeart/2005/8/layout/process2"/>
    <dgm:cxn modelId="{C0CA2F14-55D3-4485-8986-EC977463EBD6}" type="presOf" srcId="{AFCA3D26-BEE3-4ED8-899A-C060BBC22A68}" destId="{BA8B99CB-31D2-483B-9AEF-58FADC514737}" srcOrd="0" destOrd="0" presId="urn:microsoft.com/office/officeart/2005/8/layout/process2"/>
    <dgm:cxn modelId="{8DF5393C-ECB9-4DC9-8359-312C7DFE0C9E}" type="presOf" srcId="{89D64600-80A0-40F4-A200-85675B527892}" destId="{4B50C62E-96DF-4FB6-90C4-E40C75FFBCB5}" srcOrd="0" destOrd="0" presId="urn:microsoft.com/office/officeart/2005/8/layout/process2"/>
    <dgm:cxn modelId="{03AC0EB5-3584-4F05-BF9D-CF5327CBAE9E}" srcId="{886D245C-7944-4CC9-B689-DF8B04E4234A}" destId="{68CBECC3-AC91-40E3-A0D7-86669F081F88}" srcOrd="0" destOrd="0" parTransId="{AA99F02C-1425-4285-8335-A0EADF9A58C5}" sibTransId="{B5321B25-DC93-4495-80BF-7EAF12924423}"/>
    <dgm:cxn modelId="{6930C602-4042-428B-8CAA-919C88C794F9}" type="presOf" srcId="{B5321B25-DC93-4495-80BF-7EAF12924423}" destId="{EEF95C87-E23D-4EA6-B567-40851FB480C2}" srcOrd="1" destOrd="0" presId="urn:microsoft.com/office/officeart/2005/8/layout/process2"/>
    <dgm:cxn modelId="{062020A2-4B61-4FF2-8E3C-27497C9B3554}" type="presParOf" srcId="{BD09B9CC-2406-4213-945D-6BB5954FEDE2}" destId="{5DAC74BB-D239-4F72-BD7D-AF141293420A}" srcOrd="0" destOrd="0" presId="urn:microsoft.com/office/officeart/2005/8/layout/process2"/>
    <dgm:cxn modelId="{05311D22-153D-43FA-AB66-641AA7D1B720}" type="presParOf" srcId="{BD09B9CC-2406-4213-945D-6BB5954FEDE2}" destId="{96C06CD9-C90B-4A48-9712-72A381847842}" srcOrd="1" destOrd="0" presId="urn:microsoft.com/office/officeart/2005/8/layout/process2"/>
    <dgm:cxn modelId="{EE2BC98B-C126-4F6D-A84E-7A876B378579}" type="presParOf" srcId="{96C06CD9-C90B-4A48-9712-72A381847842}" destId="{EEF95C87-E23D-4EA6-B567-40851FB480C2}" srcOrd="0" destOrd="0" presId="urn:microsoft.com/office/officeart/2005/8/layout/process2"/>
    <dgm:cxn modelId="{F87210B7-0CA5-42DD-B0C1-D85996675A79}" type="presParOf" srcId="{BD09B9CC-2406-4213-945D-6BB5954FEDE2}" destId="{BA8B99CB-31D2-483B-9AEF-58FADC514737}" srcOrd="2" destOrd="0" presId="urn:microsoft.com/office/officeart/2005/8/layout/process2"/>
    <dgm:cxn modelId="{00DD4F90-F095-4E8A-A047-5B919CAF39E4}" type="presParOf" srcId="{BD09B9CC-2406-4213-945D-6BB5954FEDE2}" destId="{4B50C62E-96DF-4FB6-90C4-E40C75FFBCB5}" srcOrd="3" destOrd="0" presId="urn:microsoft.com/office/officeart/2005/8/layout/process2"/>
    <dgm:cxn modelId="{7B095EAD-5128-4783-8427-E5BAF9A0AFA1}" type="presParOf" srcId="{4B50C62E-96DF-4FB6-90C4-E40C75FFBCB5}" destId="{87A077E3-7BDA-4261-BA57-DF755EA439C6}" srcOrd="0" destOrd="0" presId="urn:microsoft.com/office/officeart/2005/8/layout/process2"/>
    <dgm:cxn modelId="{EFD73C73-DD98-4243-97B3-F4044FFEA150}" type="presParOf" srcId="{BD09B9CC-2406-4213-945D-6BB5954FEDE2}" destId="{C524DB6E-C147-4273-9D2D-29EDC90ECC0A}" srcOrd="4" destOrd="0" presId="urn:microsoft.com/office/officeart/2005/8/layout/process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D7FAE71-58C9-4E84-A229-85213BC598A2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</dgm:pt>
    <dgm:pt modelId="{2F1C14DF-30A9-477C-A599-3CF04A9978BC}">
      <dgm:prSet phldrT="[نص]"/>
      <dgm:spPr/>
      <dgm:t>
        <a:bodyPr/>
        <a:lstStyle/>
        <a:p>
          <a:r>
            <a:rPr lang="ar-SA" dirty="0" smtClean="0"/>
            <a:t>بلوغ الاجتهاد</a:t>
          </a:r>
          <a:endParaRPr lang="en-US" dirty="0"/>
        </a:p>
      </dgm:t>
    </dgm:pt>
    <dgm:pt modelId="{6F683E07-4017-4E07-A733-229535C01D59}" type="parTrans" cxnId="{C864A10A-8517-4A01-A8B7-797EB5D2422A}">
      <dgm:prSet/>
      <dgm:spPr/>
    </dgm:pt>
    <dgm:pt modelId="{F09AC2A0-FEDC-4FD8-BD22-ECAB522E8254}" type="sibTrans" cxnId="{C864A10A-8517-4A01-A8B7-797EB5D2422A}">
      <dgm:prSet/>
      <dgm:spPr/>
    </dgm:pt>
    <dgm:pt modelId="{1950D772-112B-4E75-811B-C427EEFE6E89}">
      <dgm:prSet phldrT="[نص]"/>
      <dgm:spPr/>
      <dgm:t>
        <a:bodyPr/>
        <a:lstStyle/>
        <a:p>
          <a:r>
            <a:rPr lang="ar-SA" dirty="0" smtClean="0"/>
            <a:t>النسب القرشي</a:t>
          </a:r>
          <a:endParaRPr lang="en-US" dirty="0"/>
        </a:p>
      </dgm:t>
    </dgm:pt>
    <dgm:pt modelId="{867947BD-73C4-4A52-B690-E91BAEE0DA30}" type="parTrans" cxnId="{906468F6-728E-40EB-BB91-13BD130DBDA4}">
      <dgm:prSet/>
      <dgm:spPr/>
    </dgm:pt>
    <dgm:pt modelId="{FBDC43C0-C6DD-4096-864B-420975B53F32}" type="sibTrans" cxnId="{906468F6-728E-40EB-BB91-13BD130DBDA4}">
      <dgm:prSet/>
      <dgm:spPr/>
    </dgm:pt>
    <dgm:pt modelId="{DAB750CB-09B7-4957-BA97-1D1A704DB30B}">
      <dgm:prSet phldrT="[نص]"/>
      <dgm:spPr/>
      <dgm:t>
        <a:bodyPr/>
        <a:lstStyle/>
        <a:p>
          <a:r>
            <a:rPr lang="ar-SA" dirty="0" smtClean="0"/>
            <a:t>سلامة الحواس</a:t>
          </a:r>
          <a:endParaRPr lang="en-US" dirty="0"/>
        </a:p>
      </dgm:t>
    </dgm:pt>
    <dgm:pt modelId="{A7063D61-9992-4862-AA82-9469559BD9A5}" type="parTrans" cxnId="{D1F31FCD-2AA5-40C1-B630-8A09976D8884}">
      <dgm:prSet/>
      <dgm:spPr/>
    </dgm:pt>
    <dgm:pt modelId="{B62705BC-B20F-4DEC-8E7E-CF6A29EC6B19}" type="sibTrans" cxnId="{D1F31FCD-2AA5-40C1-B630-8A09976D8884}">
      <dgm:prSet/>
      <dgm:spPr/>
    </dgm:pt>
    <dgm:pt modelId="{14E1959B-9BE4-4B4B-B37E-848E3CE21E10}" type="pres">
      <dgm:prSet presAssocID="{ED7FAE71-58C9-4E84-A229-85213BC598A2}" presName="compositeShape" presStyleCnt="0">
        <dgm:presLayoutVars>
          <dgm:chMax val="7"/>
          <dgm:dir/>
          <dgm:resizeHandles val="exact"/>
        </dgm:presLayoutVars>
      </dgm:prSet>
      <dgm:spPr/>
    </dgm:pt>
    <dgm:pt modelId="{57B0795E-DC32-43AD-9775-55D22A6150F5}" type="pres">
      <dgm:prSet presAssocID="{ED7FAE71-58C9-4E84-A229-85213BC598A2}" presName="wedge1" presStyleLbl="node1" presStyleIdx="0" presStyleCnt="3"/>
      <dgm:spPr/>
      <dgm:t>
        <a:bodyPr/>
        <a:lstStyle/>
        <a:p>
          <a:endParaRPr lang="en-US"/>
        </a:p>
      </dgm:t>
    </dgm:pt>
    <dgm:pt modelId="{B6E92A58-1669-4698-882D-D283E24B7A5C}" type="pres">
      <dgm:prSet presAssocID="{ED7FAE71-58C9-4E84-A229-85213BC598A2}" presName="dummy1a" presStyleCnt="0"/>
      <dgm:spPr/>
    </dgm:pt>
    <dgm:pt modelId="{EAA20409-987B-46A3-8890-C2517F6B332E}" type="pres">
      <dgm:prSet presAssocID="{ED7FAE71-58C9-4E84-A229-85213BC598A2}" presName="dummy1b" presStyleCnt="0"/>
      <dgm:spPr/>
    </dgm:pt>
    <dgm:pt modelId="{D7531BA3-5D78-4712-9705-9A36C13F5B78}" type="pres">
      <dgm:prSet presAssocID="{ED7FAE71-58C9-4E84-A229-85213BC598A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D6244-DA8C-4B1D-A8CE-561336E5F1A3}" type="pres">
      <dgm:prSet presAssocID="{ED7FAE71-58C9-4E84-A229-85213BC598A2}" presName="wedge2" presStyleLbl="node1" presStyleIdx="1" presStyleCnt="3"/>
      <dgm:spPr/>
      <dgm:t>
        <a:bodyPr/>
        <a:lstStyle/>
        <a:p>
          <a:endParaRPr lang="en-US"/>
        </a:p>
      </dgm:t>
    </dgm:pt>
    <dgm:pt modelId="{642F2638-29E0-4B9A-9469-84CAD73308F7}" type="pres">
      <dgm:prSet presAssocID="{ED7FAE71-58C9-4E84-A229-85213BC598A2}" presName="dummy2a" presStyleCnt="0"/>
      <dgm:spPr/>
    </dgm:pt>
    <dgm:pt modelId="{D5A5D6F6-FA99-4B9B-9C4B-8ABE52D5CF8D}" type="pres">
      <dgm:prSet presAssocID="{ED7FAE71-58C9-4E84-A229-85213BC598A2}" presName="dummy2b" presStyleCnt="0"/>
      <dgm:spPr/>
    </dgm:pt>
    <dgm:pt modelId="{FB5E8BBE-3DC7-45BD-9BD2-21F9BCEE636E}" type="pres">
      <dgm:prSet presAssocID="{ED7FAE71-58C9-4E84-A229-85213BC598A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BE8304-1B91-4207-B56C-526A27363D0E}" type="pres">
      <dgm:prSet presAssocID="{ED7FAE71-58C9-4E84-A229-85213BC598A2}" presName="wedge3" presStyleLbl="node1" presStyleIdx="2" presStyleCnt="3"/>
      <dgm:spPr/>
      <dgm:t>
        <a:bodyPr/>
        <a:lstStyle/>
        <a:p>
          <a:endParaRPr lang="en-US"/>
        </a:p>
      </dgm:t>
    </dgm:pt>
    <dgm:pt modelId="{1CF0665D-CC76-4D48-BCEE-3C3B71B07532}" type="pres">
      <dgm:prSet presAssocID="{ED7FAE71-58C9-4E84-A229-85213BC598A2}" presName="dummy3a" presStyleCnt="0"/>
      <dgm:spPr/>
    </dgm:pt>
    <dgm:pt modelId="{44FBCE88-CCE7-4724-8D2C-16C054EDFDAA}" type="pres">
      <dgm:prSet presAssocID="{ED7FAE71-58C9-4E84-A229-85213BC598A2}" presName="dummy3b" presStyleCnt="0"/>
      <dgm:spPr/>
    </dgm:pt>
    <dgm:pt modelId="{003F6110-9055-4BA5-B21C-61AEA791C7CD}" type="pres">
      <dgm:prSet presAssocID="{ED7FAE71-58C9-4E84-A229-85213BC598A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5CD88-08B5-4497-8D9E-F16B14C546EC}" type="pres">
      <dgm:prSet presAssocID="{F09AC2A0-FEDC-4FD8-BD22-ECAB522E8254}" presName="arrowWedge1" presStyleLbl="fgSibTrans2D1" presStyleIdx="0" presStyleCnt="3"/>
      <dgm:spPr/>
    </dgm:pt>
    <dgm:pt modelId="{B3482BC3-8F8B-408C-ACA1-3D5341415C9E}" type="pres">
      <dgm:prSet presAssocID="{FBDC43C0-C6DD-4096-864B-420975B53F32}" presName="arrowWedge2" presStyleLbl="fgSibTrans2D1" presStyleIdx="1" presStyleCnt="3"/>
      <dgm:spPr/>
    </dgm:pt>
    <dgm:pt modelId="{7D76E072-6AF9-4A8C-8FE8-8F3C15B8605B}" type="pres">
      <dgm:prSet presAssocID="{B62705BC-B20F-4DEC-8E7E-CF6A29EC6B19}" presName="arrowWedge3" presStyleLbl="fgSibTrans2D1" presStyleIdx="2" presStyleCnt="3"/>
      <dgm:spPr/>
    </dgm:pt>
  </dgm:ptLst>
  <dgm:cxnLst>
    <dgm:cxn modelId="{18D779A6-1249-477E-9254-4C027CE239C7}" type="presOf" srcId="{2F1C14DF-30A9-477C-A599-3CF04A9978BC}" destId="{D7531BA3-5D78-4712-9705-9A36C13F5B78}" srcOrd="1" destOrd="0" presId="urn:microsoft.com/office/officeart/2005/8/layout/cycle8"/>
    <dgm:cxn modelId="{C864A10A-8517-4A01-A8B7-797EB5D2422A}" srcId="{ED7FAE71-58C9-4E84-A229-85213BC598A2}" destId="{2F1C14DF-30A9-477C-A599-3CF04A9978BC}" srcOrd="0" destOrd="0" parTransId="{6F683E07-4017-4E07-A733-229535C01D59}" sibTransId="{F09AC2A0-FEDC-4FD8-BD22-ECAB522E8254}"/>
    <dgm:cxn modelId="{D1F31FCD-2AA5-40C1-B630-8A09976D8884}" srcId="{ED7FAE71-58C9-4E84-A229-85213BC598A2}" destId="{DAB750CB-09B7-4957-BA97-1D1A704DB30B}" srcOrd="2" destOrd="0" parTransId="{A7063D61-9992-4862-AA82-9469559BD9A5}" sibTransId="{B62705BC-B20F-4DEC-8E7E-CF6A29EC6B19}"/>
    <dgm:cxn modelId="{0434F85D-5644-4E53-A0AD-B253658BFB78}" type="presOf" srcId="{1950D772-112B-4E75-811B-C427EEFE6E89}" destId="{FB5E8BBE-3DC7-45BD-9BD2-21F9BCEE636E}" srcOrd="1" destOrd="0" presId="urn:microsoft.com/office/officeart/2005/8/layout/cycle8"/>
    <dgm:cxn modelId="{8BD3EBB9-B3D8-4A1D-9DB0-3F70672F4F49}" type="presOf" srcId="{2F1C14DF-30A9-477C-A599-3CF04A9978BC}" destId="{57B0795E-DC32-43AD-9775-55D22A6150F5}" srcOrd="0" destOrd="0" presId="urn:microsoft.com/office/officeart/2005/8/layout/cycle8"/>
    <dgm:cxn modelId="{906468F6-728E-40EB-BB91-13BD130DBDA4}" srcId="{ED7FAE71-58C9-4E84-A229-85213BC598A2}" destId="{1950D772-112B-4E75-811B-C427EEFE6E89}" srcOrd="1" destOrd="0" parTransId="{867947BD-73C4-4A52-B690-E91BAEE0DA30}" sibTransId="{FBDC43C0-C6DD-4096-864B-420975B53F32}"/>
    <dgm:cxn modelId="{0FC8D107-6E5C-4067-84F4-D1919390A026}" type="presOf" srcId="{DAB750CB-09B7-4957-BA97-1D1A704DB30B}" destId="{3BBE8304-1B91-4207-B56C-526A27363D0E}" srcOrd="0" destOrd="0" presId="urn:microsoft.com/office/officeart/2005/8/layout/cycle8"/>
    <dgm:cxn modelId="{D8545252-B2C8-4114-A4A5-E2364D599922}" type="presOf" srcId="{DAB750CB-09B7-4957-BA97-1D1A704DB30B}" destId="{003F6110-9055-4BA5-B21C-61AEA791C7CD}" srcOrd="1" destOrd="0" presId="urn:microsoft.com/office/officeart/2005/8/layout/cycle8"/>
    <dgm:cxn modelId="{390880A2-F0B8-4E82-8F92-C695369C8892}" type="presOf" srcId="{1950D772-112B-4E75-811B-C427EEFE6E89}" destId="{AD1D6244-DA8C-4B1D-A8CE-561336E5F1A3}" srcOrd="0" destOrd="0" presId="urn:microsoft.com/office/officeart/2005/8/layout/cycle8"/>
    <dgm:cxn modelId="{EFAE385B-B374-4307-8C8A-F527BFD49FA1}" type="presOf" srcId="{ED7FAE71-58C9-4E84-A229-85213BC598A2}" destId="{14E1959B-9BE4-4B4B-B37E-848E3CE21E10}" srcOrd="0" destOrd="0" presId="urn:microsoft.com/office/officeart/2005/8/layout/cycle8"/>
    <dgm:cxn modelId="{E29DD5AC-E0A1-42BB-BAFB-6DD8D293B5EA}" type="presParOf" srcId="{14E1959B-9BE4-4B4B-B37E-848E3CE21E10}" destId="{57B0795E-DC32-43AD-9775-55D22A6150F5}" srcOrd="0" destOrd="0" presId="urn:microsoft.com/office/officeart/2005/8/layout/cycle8"/>
    <dgm:cxn modelId="{F9C839E4-4F78-4EE7-AE8B-684E53C3F245}" type="presParOf" srcId="{14E1959B-9BE4-4B4B-B37E-848E3CE21E10}" destId="{B6E92A58-1669-4698-882D-D283E24B7A5C}" srcOrd="1" destOrd="0" presId="urn:microsoft.com/office/officeart/2005/8/layout/cycle8"/>
    <dgm:cxn modelId="{63C6D9A6-2D63-4308-8437-6CC45D5360E8}" type="presParOf" srcId="{14E1959B-9BE4-4B4B-B37E-848E3CE21E10}" destId="{EAA20409-987B-46A3-8890-C2517F6B332E}" srcOrd="2" destOrd="0" presId="urn:microsoft.com/office/officeart/2005/8/layout/cycle8"/>
    <dgm:cxn modelId="{66BE1005-4A22-48CB-9796-3AB94903ADB7}" type="presParOf" srcId="{14E1959B-9BE4-4B4B-B37E-848E3CE21E10}" destId="{D7531BA3-5D78-4712-9705-9A36C13F5B78}" srcOrd="3" destOrd="0" presId="urn:microsoft.com/office/officeart/2005/8/layout/cycle8"/>
    <dgm:cxn modelId="{0EAA6343-878C-4341-A886-74A8D9D98892}" type="presParOf" srcId="{14E1959B-9BE4-4B4B-B37E-848E3CE21E10}" destId="{AD1D6244-DA8C-4B1D-A8CE-561336E5F1A3}" srcOrd="4" destOrd="0" presId="urn:microsoft.com/office/officeart/2005/8/layout/cycle8"/>
    <dgm:cxn modelId="{6CE69719-7140-4D9B-81C0-BD83C478B0E0}" type="presParOf" srcId="{14E1959B-9BE4-4B4B-B37E-848E3CE21E10}" destId="{642F2638-29E0-4B9A-9469-84CAD73308F7}" srcOrd="5" destOrd="0" presId="urn:microsoft.com/office/officeart/2005/8/layout/cycle8"/>
    <dgm:cxn modelId="{B6B52D1B-0E17-4C4E-B8C7-B0B311B8507D}" type="presParOf" srcId="{14E1959B-9BE4-4B4B-B37E-848E3CE21E10}" destId="{D5A5D6F6-FA99-4B9B-9C4B-8ABE52D5CF8D}" srcOrd="6" destOrd="0" presId="urn:microsoft.com/office/officeart/2005/8/layout/cycle8"/>
    <dgm:cxn modelId="{617EE083-EABF-42E1-865F-AA58ADB0CD9E}" type="presParOf" srcId="{14E1959B-9BE4-4B4B-B37E-848E3CE21E10}" destId="{FB5E8BBE-3DC7-45BD-9BD2-21F9BCEE636E}" srcOrd="7" destOrd="0" presId="urn:microsoft.com/office/officeart/2005/8/layout/cycle8"/>
    <dgm:cxn modelId="{B2D17018-A15D-4783-8F9C-A49DA10C3084}" type="presParOf" srcId="{14E1959B-9BE4-4B4B-B37E-848E3CE21E10}" destId="{3BBE8304-1B91-4207-B56C-526A27363D0E}" srcOrd="8" destOrd="0" presId="urn:microsoft.com/office/officeart/2005/8/layout/cycle8"/>
    <dgm:cxn modelId="{EB3ED8E9-325D-4877-8406-2B50C1D28B96}" type="presParOf" srcId="{14E1959B-9BE4-4B4B-B37E-848E3CE21E10}" destId="{1CF0665D-CC76-4D48-BCEE-3C3B71B07532}" srcOrd="9" destOrd="0" presId="urn:microsoft.com/office/officeart/2005/8/layout/cycle8"/>
    <dgm:cxn modelId="{FB7B603D-E594-4DA2-8D96-A5542A9DA78A}" type="presParOf" srcId="{14E1959B-9BE4-4B4B-B37E-848E3CE21E10}" destId="{44FBCE88-CCE7-4724-8D2C-16C054EDFDAA}" srcOrd="10" destOrd="0" presId="urn:microsoft.com/office/officeart/2005/8/layout/cycle8"/>
    <dgm:cxn modelId="{650DD731-8DC8-4F2B-91C0-8875581E710D}" type="presParOf" srcId="{14E1959B-9BE4-4B4B-B37E-848E3CE21E10}" destId="{003F6110-9055-4BA5-B21C-61AEA791C7CD}" srcOrd="11" destOrd="0" presId="urn:microsoft.com/office/officeart/2005/8/layout/cycle8"/>
    <dgm:cxn modelId="{0ACCE6C3-0103-4382-8CBC-2C65C1EC01AE}" type="presParOf" srcId="{14E1959B-9BE4-4B4B-B37E-848E3CE21E10}" destId="{85C5CD88-08B5-4497-8D9E-F16B14C546EC}" srcOrd="12" destOrd="0" presId="urn:microsoft.com/office/officeart/2005/8/layout/cycle8"/>
    <dgm:cxn modelId="{04434144-5FB8-4CEE-ADD2-6A2A1C93627A}" type="presParOf" srcId="{14E1959B-9BE4-4B4B-B37E-848E3CE21E10}" destId="{B3482BC3-8F8B-408C-ACA1-3D5341415C9E}" srcOrd="13" destOrd="0" presId="urn:microsoft.com/office/officeart/2005/8/layout/cycle8"/>
    <dgm:cxn modelId="{3265D51E-5608-4975-8CC9-EB632BDB7EAE}" type="presParOf" srcId="{14E1959B-9BE4-4B4B-B37E-848E3CE21E10}" destId="{7D76E072-6AF9-4A8C-8FE8-8F3C15B8605B}" srcOrd="14" destOrd="0" presId="urn:microsoft.com/office/officeart/2005/8/layout/cycle8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779C39D-EF1A-46C4-B527-8EFB8912B9B8}" type="doc">
      <dgm:prSet loTypeId="urn:microsoft.com/office/officeart/2005/8/layout/arrow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FD7E213-883A-412E-A49B-73B9E2A8283B}">
      <dgm:prSet phldrT="[نص]" custT="1"/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سياسة الدنيا</a:t>
          </a:r>
          <a:endParaRPr lang="en-US" sz="4000" b="1" dirty="0">
            <a:cs typeface="Traditional Arabic" pitchFamily="2" charset="-78"/>
          </a:endParaRPr>
        </a:p>
      </dgm:t>
    </dgm:pt>
    <dgm:pt modelId="{A512D262-AB2D-4E46-8C8A-46ADDFFD9AC6}" type="parTrans" cxnId="{E471A995-4622-49A6-B7DB-B62D0C502D20}">
      <dgm:prSet/>
      <dgm:spPr/>
      <dgm:t>
        <a:bodyPr/>
        <a:lstStyle/>
        <a:p>
          <a:endParaRPr lang="en-US"/>
        </a:p>
      </dgm:t>
    </dgm:pt>
    <dgm:pt modelId="{A518DF9F-163D-46FD-87EB-53C74A231574}" type="sibTrans" cxnId="{E471A995-4622-49A6-B7DB-B62D0C502D20}">
      <dgm:prSet/>
      <dgm:spPr/>
      <dgm:t>
        <a:bodyPr/>
        <a:lstStyle/>
        <a:p>
          <a:endParaRPr lang="en-US"/>
        </a:p>
      </dgm:t>
    </dgm:pt>
    <dgm:pt modelId="{80D1D29D-F718-4EE4-8ED0-CE5A1D998834}">
      <dgm:prSet phldrT="[نص]" custT="1"/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حراسة الدين</a:t>
          </a:r>
          <a:endParaRPr lang="en-US" sz="4000" b="1" dirty="0">
            <a:cs typeface="Traditional Arabic" pitchFamily="2" charset="-78"/>
          </a:endParaRPr>
        </a:p>
      </dgm:t>
    </dgm:pt>
    <dgm:pt modelId="{666A6FE1-233F-4740-BB09-04ACAE24B637}" type="parTrans" cxnId="{D98B4D14-F50C-4070-91DD-F0C7ADFDCE66}">
      <dgm:prSet/>
      <dgm:spPr/>
      <dgm:t>
        <a:bodyPr/>
        <a:lstStyle/>
        <a:p>
          <a:endParaRPr lang="en-US"/>
        </a:p>
      </dgm:t>
    </dgm:pt>
    <dgm:pt modelId="{D4464344-DCB8-41E2-97CA-F206C585EE96}" type="sibTrans" cxnId="{D98B4D14-F50C-4070-91DD-F0C7ADFDCE66}">
      <dgm:prSet/>
      <dgm:spPr/>
      <dgm:t>
        <a:bodyPr/>
        <a:lstStyle/>
        <a:p>
          <a:endParaRPr lang="en-US"/>
        </a:p>
      </dgm:t>
    </dgm:pt>
    <dgm:pt modelId="{97BAF8FB-C845-4ECE-BEDA-7802C4AD2228}" type="pres">
      <dgm:prSet presAssocID="{C779C39D-EF1A-46C4-B527-8EFB8912B9B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B2E6DB-2DD2-421E-93A9-2CFFE0A75978}" type="pres">
      <dgm:prSet presAssocID="{C779C39D-EF1A-46C4-B527-8EFB8912B9B8}" presName="ribbon" presStyleLbl="node1" presStyleIdx="0" presStyleCnt="1" custScaleY="143192"/>
      <dgm:spPr/>
    </dgm:pt>
    <dgm:pt modelId="{2CE25633-FF06-44AE-B65B-F81787302166}" type="pres">
      <dgm:prSet presAssocID="{C779C39D-EF1A-46C4-B527-8EFB8912B9B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BE2486-2649-4386-8B58-299947B8B95F}" type="pres">
      <dgm:prSet presAssocID="{C779C39D-EF1A-46C4-B527-8EFB8912B9B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308239-C5D9-4140-AA30-4533573BC450}" type="presOf" srcId="{C779C39D-EF1A-46C4-B527-8EFB8912B9B8}" destId="{97BAF8FB-C845-4ECE-BEDA-7802C4AD2228}" srcOrd="0" destOrd="0" presId="urn:microsoft.com/office/officeart/2005/8/layout/arrow6"/>
    <dgm:cxn modelId="{81A43DCD-4C85-487C-A12E-B57FFC525154}" type="presOf" srcId="{80D1D29D-F718-4EE4-8ED0-CE5A1D998834}" destId="{A6BE2486-2649-4386-8B58-299947B8B95F}" srcOrd="0" destOrd="0" presId="urn:microsoft.com/office/officeart/2005/8/layout/arrow6"/>
    <dgm:cxn modelId="{D98B4D14-F50C-4070-91DD-F0C7ADFDCE66}" srcId="{C779C39D-EF1A-46C4-B527-8EFB8912B9B8}" destId="{80D1D29D-F718-4EE4-8ED0-CE5A1D998834}" srcOrd="1" destOrd="0" parTransId="{666A6FE1-233F-4740-BB09-04ACAE24B637}" sibTransId="{D4464344-DCB8-41E2-97CA-F206C585EE96}"/>
    <dgm:cxn modelId="{E471A995-4622-49A6-B7DB-B62D0C502D20}" srcId="{C779C39D-EF1A-46C4-B527-8EFB8912B9B8}" destId="{BFD7E213-883A-412E-A49B-73B9E2A8283B}" srcOrd="0" destOrd="0" parTransId="{A512D262-AB2D-4E46-8C8A-46ADDFFD9AC6}" sibTransId="{A518DF9F-163D-46FD-87EB-53C74A231574}"/>
    <dgm:cxn modelId="{05C44893-9AE7-4DCD-8E4E-79883A03F3BA}" type="presOf" srcId="{BFD7E213-883A-412E-A49B-73B9E2A8283B}" destId="{2CE25633-FF06-44AE-B65B-F81787302166}" srcOrd="0" destOrd="0" presId="urn:microsoft.com/office/officeart/2005/8/layout/arrow6"/>
    <dgm:cxn modelId="{8824304A-717D-4BF2-BCD3-6110234B5AB8}" type="presParOf" srcId="{97BAF8FB-C845-4ECE-BEDA-7802C4AD2228}" destId="{E9B2E6DB-2DD2-421E-93A9-2CFFE0A75978}" srcOrd="0" destOrd="0" presId="urn:microsoft.com/office/officeart/2005/8/layout/arrow6"/>
    <dgm:cxn modelId="{CF2CD3DC-E719-4658-B527-3C00694AC998}" type="presParOf" srcId="{97BAF8FB-C845-4ECE-BEDA-7802C4AD2228}" destId="{2CE25633-FF06-44AE-B65B-F81787302166}" srcOrd="1" destOrd="0" presId="urn:microsoft.com/office/officeart/2005/8/layout/arrow6"/>
    <dgm:cxn modelId="{6B5EF955-FF08-42EA-AC82-E237CB8522AA}" type="presParOf" srcId="{97BAF8FB-C845-4ECE-BEDA-7802C4AD2228}" destId="{A6BE2486-2649-4386-8B58-299947B8B95F}" srcOrd="2" destOrd="0" presId="urn:microsoft.com/office/officeart/2005/8/layout/arrow6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75F1468-EC7C-4E6F-8732-E5B6C45A5122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</dgm:pt>
    <dgm:pt modelId="{7BEAC3F1-A52D-41F5-B345-BD1DB0120C87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الطاعة</a:t>
          </a:r>
          <a:endParaRPr lang="en-US" sz="4800" b="1" dirty="0">
            <a:cs typeface="Traditional Arabic" pitchFamily="2" charset="-78"/>
          </a:endParaRPr>
        </a:p>
      </dgm:t>
    </dgm:pt>
    <dgm:pt modelId="{D9730C6D-78DD-4F08-91B4-BC8D92C1AE9F}" type="parTrans" cxnId="{64B3F056-3DFD-45A9-90CF-8EE2681870CD}">
      <dgm:prSet/>
      <dgm:spPr/>
      <dgm:t>
        <a:bodyPr/>
        <a:lstStyle/>
        <a:p>
          <a:endParaRPr lang="en-US"/>
        </a:p>
      </dgm:t>
    </dgm:pt>
    <dgm:pt modelId="{534F8C85-4BE2-48AD-94E8-7292955BEE9B}" type="sibTrans" cxnId="{64B3F056-3DFD-45A9-90CF-8EE2681870CD}">
      <dgm:prSet/>
      <dgm:spPr/>
      <dgm:t>
        <a:bodyPr/>
        <a:lstStyle/>
        <a:p>
          <a:endParaRPr lang="en-US"/>
        </a:p>
      </dgm:t>
    </dgm:pt>
    <dgm:pt modelId="{1FCA5E92-1C2E-4F8D-9CB5-5969965ED2CE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النصيحة</a:t>
          </a:r>
          <a:endParaRPr lang="en-US" sz="4800" b="1" dirty="0">
            <a:cs typeface="Traditional Arabic" pitchFamily="2" charset="-78"/>
          </a:endParaRPr>
        </a:p>
      </dgm:t>
    </dgm:pt>
    <dgm:pt modelId="{91000A7B-4BD7-48D7-9DC2-B03FC6FFDFB9}" type="parTrans" cxnId="{4F5E5F27-1DE8-4173-9EF2-892B03CC720B}">
      <dgm:prSet/>
      <dgm:spPr/>
      <dgm:t>
        <a:bodyPr/>
        <a:lstStyle/>
        <a:p>
          <a:endParaRPr lang="en-US"/>
        </a:p>
      </dgm:t>
    </dgm:pt>
    <dgm:pt modelId="{4820977B-28EB-45C7-A81B-9DA3EE68EEB2}" type="sibTrans" cxnId="{4F5E5F27-1DE8-4173-9EF2-892B03CC720B}">
      <dgm:prSet/>
      <dgm:spPr/>
      <dgm:t>
        <a:bodyPr/>
        <a:lstStyle/>
        <a:p>
          <a:endParaRPr lang="en-US"/>
        </a:p>
      </dgm:t>
    </dgm:pt>
    <dgm:pt modelId="{1B4A10A0-A721-4B63-B767-BDBE8553A5EE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النصرة</a:t>
          </a:r>
          <a:endParaRPr lang="en-US" sz="4800" b="1" dirty="0">
            <a:cs typeface="Traditional Arabic" pitchFamily="2" charset="-78"/>
          </a:endParaRPr>
        </a:p>
      </dgm:t>
    </dgm:pt>
    <dgm:pt modelId="{9DD1B276-DA27-4C62-8926-178627384156}" type="parTrans" cxnId="{6908EFDD-1524-499B-844E-E7DB3C71C53B}">
      <dgm:prSet/>
      <dgm:spPr/>
      <dgm:t>
        <a:bodyPr/>
        <a:lstStyle/>
        <a:p>
          <a:endParaRPr lang="en-US"/>
        </a:p>
      </dgm:t>
    </dgm:pt>
    <dgm:pt modelId="{8AD48930-1ABA-4A8E-BCA0-D621BC995C78}" type="sibTrans" cxnId="{6908EFDD-1524-499B-844E-E7DB3C71C53B}">
      <dgm:prSet/>
      <dgm:spPr/>
      <dgm:t>
        <a:bodyPr/>
        <a:lstStyle/>
        <a:p>
          <a:endParaRPr lang="en-US"/>
        </a:p>
      </dgm:t>
    </dgm:pt>
    <dgm:pt modelId="{57755C26-8A70-40AA-AACC-45CC7D19C086}" type="pres">
      <dgm:prSet presAssocID="{A75F1468-EC7C-4E6F-8732-E5B6C45A5122}" presName="compositeShape" presStyleCnt="0">
        <dgm:presLayoutVars>
          <dgm:chMax val="7"/>
          <dgm:dir/>
          <dgm:resizeHandles val="exact"/>
        </dgm:presLayoutVars>
      </dgm:prSet>
      <dgm:spPr/>
    </dgm:pt>
    <dgm:pt modelId="{EE3BE0F6-8560-4D4C-B884-95972E52BE7E}" type="pres">
      <dgm:prSet presAssocID="{A75F1468-EC7C-4E6F-8732-E5B6C45A5122}" presName="wedge1" presStyleLbl="node1" presStyleIdx="0" presStyleCnt="3"/>
      <dgm:spPr/>
      <dgm:t>
        <a:bodyPr/>
        <a:lstStyle/>
        <a:p>
          <a:endParaRPr lang="en-US"/>
        </a:p>
      </dgm:t>
    </dgm:pt>
    <dgm:pt modelId="{6C8A9E11-F0F8-423A-B87B-60CEFE17D77A}" type="pres">
      <dgm:prSet presAssocID="{A75F1468-EC7C-4E6F-8732-E5B6C45A5122}" presName="dummy1a" presStyleCnt="0"/>
      <dgm:spPr/>
    </dgm:pt>
    <dgm:pt modelId="{558B4391-1F63-437B-856E-D525D32B728E}" type="pres">
      <dgm:prSet presAssocID="{A75F1468-EC7C-4E6F-8732-E5B6C45A5122}" presName="dummy1b" presStyleCnt="0"/>
      <dgm:spPr/>
    </dgm:pt>
    <dgm:pt modelId="{4E917FA7-3CA4-432F-9079-A83EC296990B}" type="pres">
      <dgm:prSet presAssocID="{A75F1468-EC7C-4E6F-8732-E5B6C45A512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EF106D-0ED4-4C0D-8F60-AAD360644D46}" type="pres">
      <dgm:prSet presAssocID="{A75F1468-EC7C-4E6F-8732-E5B6C45A5122}" presName="wedge2" presStyleLbl="node1" presStyleIdx="1" presStyleCnt="3"/>
      <dgm:spPr/>
      <dgm:t>
        <a:bodyPr/>
        <a:lstStyle/>
        <a:p>
          <a:endParaRPr lang="en-US"/>
        </a:p>
      </dgm:t>
    </dgm:pt>
    <dgm:pt modelId="{6E52423B-1D7A-478C-B317-3FCC83817F07}" type="pres">
      <dgm:prSet presAssocID="{A75F1468-EC7C-4E6F-8732-E5B6C45A5122}" presName="dummy2a" presStyleCnt="0"/>
      <dgm:spPr/>
    </dgm:pt>
    <dgm:pt modelId="{7737AD63-8C24-47FF-800C-BEAC03034147}" type="pres">
      <dgm:prSet presAssocID="{A75F1468-EC7C-4E6F-8732-E5B6C45A5122}" presName="dummy2b" presStyleCnt="0"/>
      <dgm:spPr/>
    </dgm:pt>
    <dgm:pt modelId="{6DF5648E-A446-41BC-A01A-69DD6558D0EB}" type="pres">
      <dgm:prSet presAssocID="{A75F1468-EC7C-4E6F-8732-E5B6C45A512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19675-97A1-4B04-B279-B1621DA688C8}" type="pres">
      <dgm:prSet presAssocID="{A75F1468-EC7C-4E6F-8732-E5B6C45A5122}" presName="wedge3" presStyleLbl="node1" presStyleIdx="2" presStyleCnt="3"/>
      <dgm:spPr/>
      <dgm:t>
        <a:bodyPr/>
        <a:lstStyle/>
        <a:p>
          <a:endParaRPr lang="en-US"/>
        </a:p>
      </dgm:t>
    </dgm:pt>
    <dgm:pt modelId="{B52FA8DB-B7B7-496C-9C40-8DF2D3AB1324}" type="pres">
      <dgm:prSet presAssocID="{A75F1468-EC7C-4E6F-8732-E5B6C45A5122}" presName="dummy3a" presStyleCnt="0"/>
      <dgm:spPr/>
    </dgm:pt>
    <dgm:pt modelId="{82EE9E0E-0A18-42AD-A236-520EA93FC582}" type="pres">
      <dgm:prSet presAssocID="{A75F1468-EC7C-4E6F-8732-E5B6C45A5122}" presName="dummy3b" presStyleCnt="0"/>
      <dgm:spPr/>
    </dgm:pt>
    <dgm:pt modelId="{F34C9E18-59DB-428D-91AF-EF869E493B1F}" type="pres">
      <dgm:prSet presAssocID="{A75F1468-EC7C-4E6F-8732-E5B6C45A512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38BE0-F7CE-4E53-A488-56B3CBB3DBDE}" type="pres">
      <dgm:prSet presAssocID="{534F8C85-4BE2-48AD-94E8-7292955BEE9B}" presName="arrowWedge1" presStyleLbl="fgSibTrans2D1" presStyleIdx="0" presStyleCnt="3"/>
      <dgm:spPr/>
    </dgm:pt>
    <dgm:pt modelId="{ECA28D58-A7B6-4CE7-A6FF-1B6B812613F9}" type="pres">
      <dgm:prSet presAssocID="{4820977B-28EB-45C7-A81B-9DA3EE68EEB2}" presName="arrowWedge2" presStyleLbl="fgSibTrans2D1" presStyleIdx="1" presStyleCnt="3"/>
      <dgm:spPr/>
    </dgm:pt>
    <dgm:pt modelId="{74294352-7009-4DE1-83E3-8BD7DCBC3338}" type="pres">
      <dgm:prSet presAssocID="{8AD48930-1ABA-4A8E-BCA0-D621BC995C78}" presName="arrowWedge3" presStyleLbl="fgSibTrans2D1" presStyleIdx="2" presStyleCnt="3"/>
      <dgm:spPr/>
    </dgm:pt>
  </dgm:ptLst>
  <dgm:cxnLst>
    <dgm:cxn modelId="{E4BB0404-D5A0-4432-8108-7D02D0714251}" type="presOf" srcId="{7BEAC3F1-A52D-41F5-B345-BD1DB0120C87}" destId="{4E917FA7-3CA4-432F-9079-A83EC296990B}" srcOrd="1" destOrd="0" presId="urn:microsoft.com/office/officeart/2005/8/layout/cycle8"/>
    <dgm:cxn modelId="{6908EFDD-1524-499B-844E-E7DB3C71C53B}" srcId="{A75F1468-EC7C-4E6F-8732-E5B6C45A5122}" destId="{1B4A10A0-A721-4B63-B767-BDBE8553A5EE}" srcOrd="2" destOrd="0" parTransId="{9DD1B276-DA27-4C62-8926-178627384156}" sibTransId="{8AD48930-1ABA-4A8E-BCA0-D621BC995C78}"/>
    <dgm:cxn modelId="{4F5E5F27-1DE8-4173-9EF2-892B03CC720B}" srcId="{A75F1468-EC7C-4E6F-8732-E5B6C45A5122}" destId="{1FCA5E92-1C2E-4F8D-9CB5-5969965ED2CE}" srcOrd="1" destOrd="0" parTransId="{91000A7B-4BD7-48D7-9DC2-B03FC6FFDFB9}" sibTransId="{4820977B-28EB-45C7-A81B-9DA3EE68EEB2}"/>
    <dgm:cxn modelId="{64B3F056-3DFD-45A9-90CF-8EE2681870CD}" srcId="{A75F1468-EC7C-4E6F-8732-E5B6C45A5122}" destId="{7BEAC3F1-A52D-41F5-B345-BD1DB0120C87}" srcOrd="0" destOrd="0" parTransId="{D9730C6D-78DD-4F08-91B4-BC8D92C1AE9F}" sibTransId="{534F8C85-4BE2-48AD-94E8-7292955BEE9B}"/>
    <dgm:cxn modelId="{3D47CA84-5ED5-4FFF-8518-A3961A954BFD}" type="presOf" srcId="{1B4A10A0-A721-4B63-B767-BDBE8553A5EE}" destId="{2E719675-97A1-4B04-B279-B1621DA688C8}" srcOrd="0" destOrd="0" presId="urn:microsoft.com/office/officeart/2005/8/layout/cycle8"/>
    <dgm:cxn modelId="{BE995898-4D38-4736-86B5-83ED89C87FE2}" type="presOf" srcId="{1FCA5E92-1C2E-4F8D-9CB5-5969965ED2CE}" destId="{6DF5648E-A446-41BC-A01A-69DD6558D0EB}" srcOrd="1" destOrd="0" presId="urn:microsoft.com/office/officeart/2005/8/layout/cycle8"/>
    <dgm:cxn modelId="{4BF649DE-1430-4D32-ABAB-79169481B07E}" type="presOf" srcId="{1B4A10A0-A721-4B63-B767-BDBE8553A5EE}" destId="{F34C9E18-59DB-428D-91AF-EF869E493B1F}" srcOrd="1" destOrd="0" presId="urn:microsoft.com/office/officeart/2005/8/layout/cycle8"/>
    <dgm:cxn modelId="{F38286F9-1D19-499E-949A-98822FAF5B51}" type="presOf" srcId="{1FCA5E92-1C2E-4F8D-9CB5-5969965ED2CE}" destId="{16EF106D-0ED4-4C0D-8F60-AAD360644D46}" srcOrd="0" destOrd="0" presId="urn:microsoft.com/office/officeart/2005/8/layout/cycle8"/>
    <dgm:cxn modelId="{C9921AEF-FF38-4C81-9C5B-983D89E44885}" type="presOf" srcId="{7BEAC3F1-A52D-41F5-B345-BD1DB0120C87}" destId="{EE3BE0F6-8560-4D4C-B884-95972E52BE7E}" srcOrd="0" destOrd="0" presId="urn:microsoft.com/office/officeart/2005/8/layout/cycle8"/>
    <dgm:cxn modelId="{C153A7D9-8DD2-4E60-B650-7758E74B0D2D}" type="presOf" srcId="{A75F1468-EC7C-4E6F-8732-E5B6C45A5122}" destId="{57755C26-8A70-40AA-AACC-45CC7D19C086}" srcOrd="0" destOrd="0" presId="urn:microsoft.com/office/officeart/2005/8/layout/cycle8"/>
    <dgm:cxn modelId="{8D333225-0208-4965-8462-D4BB085EE87E}" type="presParOf" srcId="{57755C26-8A70-40AA-AACC-45CC7D19C086}" destId="{EE3BE0F6-8560-4D4C-B884-95972E52BE7E}" srcOrd="0" destOrd="0" presId="urn:microsoft.com/office/officeart/2005/8/layout/cycle8"/>
    <dgm:cxn modelId="{076E9FE5-CF2D-4EA4-94E5-4522FB8166AB}" type="presParOf" srcId="{57755C26-8A70-40AA-AACC-45CC7D19C086}" destId="{6C8A9E11-F0F8-423A-B87B-60CEFE17D77A}" srcOrd="1" destOrd="0" presId="urn:microsoft.com/office/officeart/2005/8/layout/cycle8"/>
    <dgm:cxn modelId="{BFA85654-FA20-4A56-913B-62AA0A329850}" type="presParOf" srcId="{57755C26-8A70-40AA-AACC-45CC7D19C086}" destId="{558B4391-1F63-437B-856E-D525D32B728E}" srcOrd="2" destOrd="0" presId="urn:microsoft.com/office/officeart/2005/8/layout/cycle8"/>
    <dgm:cxn modelId="{9938D07E-653C-4C0A-B64B-9B82C56AD79B}" type="presParOf" srcId="{57755C26-8A70-40AA-AACC-45CC7D19C086}" destId="{4E917FA7-3CA4-432F-9079-A83EC296990B}" srcOrd="3" destOrd="0" presId="urn:microsoft.com/office/officeart/2005/8/layout/cycle8"/>
    <dgm:cxn modelId="{763920B1-43EA-4F30-AB7F-665A5CA876D0}" type="presParOf" srcId="{57755C26-8A70-40AA-AACC-45CC7D19C086}" destId="{16EF106D-0ED4-4C0D-8F60-AAD360644D46}" srcOrd="4" destOrd="0" presId="urn:microsoft.com/office/officeart/2005/8/layout/cycle8"/>
    <dgm:cxn modelId="{CC518CB8-949D-435F-AFED-EA15D042F1F3}" type="presParOf" srcId="{57755C26-8A70-40AA-AACC-45CC7D19C086}" destId="{6E52423B-1D7A-478C-B317-3FCC83817F07}" srcOrd="5" destOrd="0" presId="urn:microsoft.com/office/officeart/2005/8/layout/cycle8"/>
    <dgm:cxn modelId="{5EACCCC5-F442-4504-966A-035D13B732F4}" type="presParOf" srcId="{57755C26-8A70-40AA-AACC-45CC7D19C086}" destId="{7737AD63-8C24-47FF-800C-BEAC03034147}" srcOrd="6" destOrd="0" presId="urn:microsoft.com/office/officeart/2005/8/layout/cycle8"/>
    <dgm:cxn modelId="{AECF31FD-608F-4143-8FC2-98E8519B4450}" type="presParOf" srcId="{57755C26-8A70-40AA-AACC-45CC7D19C086}" destId="{6DF5648E-A446-41BC-A01A-69DD6558D0EB}" srcOrd="7" destOrd="0" presId="urn:microsoft.com/office/officeart/2005/8/layout/cycle8"/>
    <dgm:cxn modelId="{D6CB2434-AAE2-4137-82B7-2674CB10E536}" type="presParOf" srcId="{57755C26-8A70-40AA-AACC-45CC7D19C086}" destId="{2E719675-97A1-4B04-B279-B1621DA688C8}" srcOrd="8" destOrd="0" presId="urn:microsoft.com/office/officeart/2005/8/layout/cycle8"/>
    <dgm:cxn modelId="{11D4DDD8-5029-479E-B813-B494BD089D81}" type="presParOf" srcId="{57755C26-8A70-40AA-AACC-45CC7D19C086}" destId="{B52FA8DB-B7B7-496C-9C40-8DF2D3AB1324}" srcOrd="9" destOrd="0" presId="urn:microsoft.com/office/officeart/2005/8/layout/cycle8"/>
    <dgm:cxn modelId="{1E7FCCC5-E43D-4B7F-A9E1-02713D6F3C63}" type="presParOf" srcId="{57755C26-8A70-40AA-AACC-45CC7D19C086}" destId="{82EE9E0E-0A18-42AD-A236-520EA93FC582}" srcOrd="10" destOrd="0" presId="urn:microsoft.com/office/officeart/2005/8/layout/cycle8"/>
    <dgm:cxn modelId="{95F2A972-0F8F-491C-A729-D0CDD003BDDA}" type="presParOf" srcId="{57755C26-8A70-40AA-AACC-45CC7D19C086}" destId="{F34C9E18-59DB-428D-91AF-EF869E493B1F}" srcOrd="11" destOrd="0" presId="urn:microsoft.com/office/officeart/2005/8/layout/cycle8"/>
    <dgm:cxn modelId="{975106CD-DE4E-44FF-891B-83AF6919B0B5}" type="presParOf" srcId="{57755C26-8A70-40AA-AACC-45CC7D19C086}" destId="{D0A38BE0-F7CE-4E53-A488-56B3CBB3DBDE}" srcOrd="12" destOrd="0" presId="urn:microsoft.com/office/officeart/2005/8/layout/cycle8"/>
    <dgm:cxn modelId="{880BCDF0-6F0A-4661-A9C6-6217447442EC}" type="presParOf" srcId="{57755C26-8A70-40AA-AACC-45CC7D19C086}" destId="{ECA28D58-A7B6-4CE7-A6FF-1B6B812613F9}" srcOrd="13" destOrd="0" presId="urn:microsoft.com/office/officeart/2005/8/layout/cycle8"/>
    <dgm:cxn modelId="{7A051F49-E878-466E-A596-C88FFFCF9B4A}" type="presParOf" srcId="{57755C26-8A70-40AA-AACC-45CC7D19C086}" destId="{74294352-7009-4DE1-83E3-8BD7DCBC3338}" srcOrd="14" destOrd="0" presId="urn:microsoft.com/office/officeart/2005/8/layout/cycle8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EE94186-556D-4D90-A2D4-317B360EA5DB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915583-0C33-413D-BAA4-9CB43E510D4D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وجوب</a:t>
          </a:r>
          <a:endParaRPr lang="en-US" sz="3600" b="1" dirty="0">
            <a:cs typeface="Traditional Arabic" pitchFamily="2" charset="-78"/>
          </a:endParaRPr>
        </a:p>
      </dgm:t>
    </dgm:pt>
    <dgm:pt modelId="{E51EA0B6-762D-4E39-9899-D75F2361A6B5}" type="sibTrans" cxnId="{144B0309-96C9-44E5-8050-68568371D670}">
      <dgm:prSet/>
      <dgm:spPr/>
      <dgm:t>
        <a:bodyPr/>
        <a:lstStyle/>
        <a:p>
          <a:endParaRPr lang="en-US"/>
        </a:p>
      </dgm:t>
    </dgm:pt>
    <dgm:pt modelId="{C90F77CB-8240-4E8F-956A-83EEE2EF5DAF}" type="parTrans" cxnId="{144B0309-96C9-44E5-8050-68568371D670}">
      <dgm:prSet/>
      <dgm:spPr/>
      <dgm:t>
        <a:bodyPr/>
        <a:lstStyle/>
        <a:p>
          <a:endParaRPr lang="en-US"/>
        </a:p>
      </dgm:t>
    </dgm:pt>
    <dgm:pt modelId="{1E8E594E-69FC-4141-BE0B-894834CD33C7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لزوم</a:t>
          </a:r>
          <a:endParaRPr lang="en-US" sz="3600" b="1" dirty="0">
            <a:cs typeface="Traditional Arabic" pitchFamily="2" charset="-78"/>
          </a:endParaRPr>
        </a:p>
      </dgm:t>
    </dgm:pt>
    <dgm:pt modelId="{648AECAE-EC93-4E27-AA95-B0B9BDC13C7B}" type="sibTrans" cxnId="{54EE4525-3C7E-4B37-AC41-FD25C0237FBE}">
      <dgm:prSet/>
      <dgm:spPr/>
      <dgm:t>
        <a:bodyPr/>
        <a:lstStyle/>
        <a:p>
          <a:endParaRPr lang="en-US"/>
        </a:p>
      </dgm:t>
    </dgm:pt>
    <dgm:pt modelId="{136EB851-91CA-4B80-9FCA-C8650D86E513}" type="parTrans" cxnId="{54EE4525-3C7E-4B37-AC41-FD25C0237FBE}">
      <dgm:prSet/>
      <dgm:spPr/>
      <dgm:t>
        <a:bodyPr/>
        <a:lstStyle/>
        <a:p>
          <a:endParaRPr lang="en-US"/>
        </a:p>
      </dgm:t>
    </dgm:pt>
    <dgm:pt modelId="{DF2780B4-C95E-483D-AB1E-DE9D9BEDEE77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جماعة</a:t>
          </a:r>
          <a:endParaRPr lang="en-US" sz="3600" b="1" dirty="0">
            <a:cs typeface="Traditional Arabic" pitchFamily="2" charset="-78"/>
          </a:endParaRPr>
        </a:p>
      </dgm:t>
    </dgm:pt>
    <dgm:pt modelId="{CD56E706-E5F6-4429-808B-28AC8588D42E}" type="sibTrans" cxnId="{F22EC69E-0AC9-4F06-8981-7028941B9F1E}">
      <dgm:prSet/>
      <dgm:spPr/>
      <dgm:t>
        <a:bodyPr/>
        <a:lstStyle/>
        <a:p>
          <a:endParaRPr lang="en-US"/>
        </a:p>
      </dgm:t>
    </dgm:pt>
    <dgm:pt modelId="{394021D7-CA96-4ABE-B8B9-FB80B8E06372}" type="parTrans" cxnId="{F22EC69E-0AC9-4F06-8981-7028941B9F1E}">
      <dgm:prSet/>
      <dgm:spPr/>
      <dgm:t>
        <a:bodyPr/>
        <a:lstStyle/>
        <a:p>
          <a:endParaRPr lang="en-US"/>
        </a:p>
      </dgm:t>
    </dgm:pt>
    <dgm:pt modelId="{9F31B2B9-A398-4E6D-BE7F-32789369C0B5}">
      <dgm:prSet phldrT="[نص]" custT="1"/>
      <dgm:spPr/>
      <dgm:t>
        <a:bodyPr/>
        <a:lstStyle/>
        <a:p>
          <a:r>
            <a:rPr lang="ar-SA" sz="3200" b="1" dirty="0" smtClean="0">
              <a:cs typeface="Traditional Arabic" pitchFamily="2" charset="-78"/>
            </a:rPr>
            <a:t>المسلمين</a:t>
          </a:r>
          <a:endParaRPr lang="en-US" sz="3200" b="1" dirty="0">
            <a:cs typeface="Traditional Arabic" pitchFamily="2" charset="-78"/>
          </a:endParaRPr>
        </a:p>
      </dgm:t>
    </dgm:pt>
    <dgm:pt modelId="{F549DA9C-3F9F-40FD-B126-4ACD9DB8576C}" type="sibTrans" cxnId="{9FBDF17A-3E9C-4FAA-BB4B-D8D9108C3529}">
      <dgm:prSet/>
      <dgm:spPr/>
      <dgm:t>
        <a:bodyPr/>
        <a:lstStyle/>
        <a:p>
          <a:endParaRPr lang="en-US"/>
        </a:p>
      </dgm:t>
    </dgm:pt>
    <dgm:pt modelId="{2C73219E-2111-48D7-9DED-1AFFA4CCD176}" type="parTrans" cxnId="{9FBDF17A-3E9C-4FAA-BB4B-D8D9108C3529}">
      <dgm:prSet/>
      <dgm:spPr/>
      <dgm:t>
        <a:bodyPr/>
        <a:lstStyle/>
        <a:p>
          <a:endParaRPr lang="en-US"/>
        </a:p>
      </dgm:t>
    </dgm:pt>
    <dgm:pt modelId="{AC74DC1C-87B2-487D-8A09-2AABC6C310B8}" type="pres">
      <dgm:prSet presAssocID="{7EE94186-556D-4D90-A2D4-317B360EA5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2BA5B6-1E63-4FCA-8008-EB8073B577F9}" type="pres">
      <dgm:prSet presAssocID="{9F31B2B9-A398-4E6D-BE7F-32789369C0B5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FE4B15-D02B-4C7B-9D9B-FD1B840951A9}" type="pres">
      <dgm:prSet presAssocID="{F549DA9C-3F9F-40FD-B126-4ACD9DB8576C}" presName="space" presStyleCnt="0"/>
      <dgm:spPr/>
    </dgm:pt>
    <dgm:pt modelId="{4D7ED60B-ACAC-4F3A-B7D0-02F7AF4D3B94}" type="pres">
      <dgm:prSet presAssocID="{DF2780B4-C95E-483D-AB1E-DE9D9BEDEE77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BAC2B3-CC25-489E-8758-552EDE89A85E}" type="pres">
      <dgm:prSet presAssocID="{CD56E706-E5F6-4429-808B-28AC8588D42E}" presName="space" presStyleCnt="0"/>
      <dgm:spPr/>
    </dgm:pt>
    <dgm:pt modelId="{6C69202E-D4EA-4F9F-A721-5C97FBE67FDB}" type="pres">
      <dgm:prSet presAssocID="{1E8E594E-69FC-4141-BE0B-894834CD33C7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C08607-2B93-44EA-B5ED-6BDBC935E428}" type="pres">
      <dgm:prSet presAssocID="{648AECAE-EC93-4E27-AA95-B0B9BDC13C7B}" presName="space" presStyleCnt="0"/>
      <dgm:spPr/>
    </dgm:pt>
    <dgm:pt modelId="{36D5A49E-D005-4574-8D0D-EAF2F13171D0}" type="pres">
      <dgm:prSet presAssocID="{61915583-0C33-413D-BAA4-9CB43E510D4D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0C41A3-0317-46EB-A3DC-0D9D14F7FB26}" type="presOf" srcId="{7EE94186-556D-4D90-A2D4-317B360EA5DB}" destId="{AC74DC1C-87B2-487D-8A09-2AABC6C310B8}" srcOrd="0" destOrd="0" presId="urn:microsoft.com/office/officeart/2005/8/layout/venn3"/>
    <dgm:cxn modelId="{62B44C59-F557-431B-AAEE-5994AF6E0D5D}" type="presOf" srcId="{1E8E594E-69FC-4141-BE0B-894834CD33C7}" destId="{6C69202E-D4EA-4F9F-A721-5C97FBE67FDB}" srcOrd="0" destOrd="0" presId="urn:microsoft.com/office/officeart/2005/8/layout/venn3"/>
    <dgm:cxn modelId="{73AC2A7E-6514-4FFB-AF5E-C67CC7A61202}" type="presOf" srcId="{DF2780B4-C95E-483D-AB1E-DE9D9BEDEE77}" destId="{4D7ED60B-ACAC-4F3A-B7D0-02F7AF4D3B94}" srcOrd="0" destOrd="0" presId="urn:microsoft.com/office/officeart/2005/8/layout/venn3"/>
    <dgm:cxn modelId="{8C11B2BA-5506-4A4F-A8AD-449DEFDF7D83}" type="presOf" srcId="{9F31B2B9-A398-4E6D-BE7F-32789369C0B5}" destId="{4F2BA5B6-1E63-4FCA-8008-EB8073B577F9}" srcOrd="0" destOrd="0" presId="urn:microsoft.com/office/officeart/2005/8/layout/venn3"/>
    <dgm:cxn modelId="{54EE4525-3C7E-4B37-AC41-FD25C0237FBE}" srcId="{7EE94186-556D-4D90-A2D4-317B360EA5DB}" destId="{1E8E594E-69FC-4141-BE0B-894834CD33C7}" srcOrd="2" destOrd="0" parTransId="{136EB851-91CA-4B80-9FCA-C8650D86E513}" sibTransId="{648AECAE-EC93-4E27-AA95-B0B9BDC13C7B}"/>
    <dgm:cxn modelId="{9FBDF17A-3E9C-4FAA-BB4B-D8D9108C3529}" srcId="{7EE94186-556D-4D90-A2D4-317B360EA5DB}" destId="{9F31B2B9-A398-4E6D-BE7F-32789369C0B5}" srcOrd="0" destOrd="0" parTransId="{2C73219E-2111-48D7-9DED-1AFFA4CCD176}" sibTransId="{F549DA9C-3F9F-40FD-B126-4ACD9DB8576C}"/>
    <dgm:cxn modelId="{144B0309-96C9-44E5-8050-68568371D670}" srcId="{7EE94186-556D-4D90-A2D4-317B360EA5DB}" destId="{61915583-0C33-413D-BAA4-9CB43E510D4D}" srcOrd="3" destOrd="0" parTransId="{C90F77CB-8240-4E8F-956A-83EEE2EF5DAF}" sibTransId="{E51EA0B6-762D-4E39-9899-D75F2361A6B5}"/>
    <dgm:cxn modelId="{F22EC69E-0AC9-4F06-8981-7028941B9F1E}" srcId="{7EE94186-556D-4D90-A2D4-317B360EA5DB}" destId="{DF2780B4-C95E-483D-AB1E-DE9D9BEDEE77}" srcOrd="1" destOrd="0" parTransId="{394021D7-CA96-4ABE-B8B9-FB80B8E06372}" sibTransId="{CD56E706-E5F6-4429-808B-28AC8588D42E}"/>
    <dgm:cxn modelId="{302BF836-2E13-424B-B0D6-027E415A9D81}" type="presOf" srcId="{61915583-0C33-413D-BAA4-9CB43E510D4D}" destId="{36D5A49E-D005-4574-8D0D-EAF2F13171D0}" srcOrd="0" destOrd="0" presId="urn:microsoft.com/office/officeart/2005/8/layout/venn3"/>
    <dgm:cxn modelId="{0E150A88-6B1C-436C-A990-8D5BD75B01E5}" type="presParOf" srcId="{AC74DC1C-87B2-487D-8A09-2AABC6C310B8}" destId="{4F2BA5B6-1E63-4FCA-8008-EB8073B577F9}" srcOrd="0" destOrd="0" presId="urn:microsoft.com/office/officeart/2005/8/layout/venn3"/>
    <dgm:cxn modelId="{35142E18-3F9C-4DC8-97A4-8402916A37F0}" type="presParOf" srcId="{AC74DC1C-87B2-487D-8A09-2AABC6C310B8}" destId="{AEFE4B15-D02B-4C7B-9D9B-FD1B840951A9}" srcOrd="1" destOrd="0" presId="urn:microsoft.com/office/officeart/2005/8/layout/venn3"/>
    <dgm:cxn modelId="{AD3C8B43-026B-451D-9BB2-3CD0521F0B84}" type="presParOf" srcId="{AC74DC1C-87B2-487D-8A09-2AABC6C310B8}" destId="{4D7ED60B-ACAC-4F3A-B7D0-02F7AF4D3B94}" srcOrd="2" destOrd="0" presId="urn:microsoft.com/office/officeart/2005/8/layout/venn3"/>
    <dgm:cxn modelId="{A6606BA1-4249-4C9E-8587-C454D054CA78}" type="presParOf" srcId="{AC74DC1C-87B2-487D-8A09-2AABC6C310B8}" destId="{44BAC2B3-CC25-489E-8758-552EDE89A85E}" srcOrd="3" destOrd="0" presId="urn:microsoft.com/office/officeart/2005/8/layout/venn3"/>
    <dgm:cxn modelId="{670D6398-A0E6-4716-89D0-330EC10F9B89}" type="presParOf" srcId="{AC74DC1C-87B2-487D-8A09-2AABC6C310B8}" destId="{6C69202E-D4EA-4F9F-A721-5C97FBE67FDB}" srcOrd="4" destOrd="0" presId="urn:microsoft.com/office/officeart/2005/8/layout/venn3"/>
    <dgm:cxn modelId="{3A71673E-5AF2-400D-864E-608B22F3C5F2}" type="presParOf" srcId="{AC74DC1C-87B2-487D-8A09-2AABC6C310B8}" destId="{72C08607-2B93-44EA-B5ED-6BDBC935E428}" srcOrd="5" destOrd="0" presId="urn:microsoft.com/office/officeart/2005/8/layout/venn3"/>
    <dgm:cxn modelId="{BD8B9629-F184-45C8-A89C-0862314BAE43}" type="presParOf" srcId="{AC74DC1C-87B2-487D-8A09-2AABC6C310B8}" destId="{36D5A49E-D005-4574-8D0D-EAF2F13171D0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D99C49-A4B7-49CF-970F-A932585DF48E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AEAE86B-7C45-4898-9DF1-3F5C93B015EF}">
      <dgm:prSet phldrT="[نص]" custT="1"/>
      <dgm:spPr/>
      <dgm:t>
        <a:bodyPr/>
        <a:lstStyle/>
        <a:p>
          <a:pPr algn="ctr" rtl="1">
            <a:lnSpc>
              <a:spcPct val="150000"/>
            </a:lnSpc>
          </a:pPr>
          <a:r>
            <a:rPr lang="ar-SA" sz="4800" dirty="0" smtClean="0">
              <a:cs typeface="Traditional Arabic" pitchFamily="2" charset="-78"/>
            </a:rPr>
            <a:t>1</a:t>
          </a:r>
          <a:endParaRPr lang="en-US" sz="4800" dirty="0">
            <a:cs typeface="Traditional Arabic" pitchFamily="2" charset="-78"/>
          </a:endParaRPr>
        </a:p>
      </dgm:t>
    </dgm:pt>
    <dgm:pt modelId="{203C7907-1963-4E53-926D-C1F38518C2FD}" type="parTrans" cxnId="{A55958B4-DAA3-433B-9310-3BD2BD2B6BC3}">
      <dgm:prSet/>
      <dgm:spPr/>
      <dgm:t>
        <a:bodyPr/>
        <a:lstStyle/>
        <a:p>
          <a:endParaRPr lang="en-US"/>
        </a:p>
      </dgm:t>
    </dgm:pt>
    <dgm:pt modelId="{1086C83E-579E-4378-B523-F32486A80140}" type="sibTrans" cxnId="{A55958B4-DAA3-433B-9310-3BD2BD2B6BC3}">
      <dgm:prSet/>
      <dgm:spPr/>
      <dgm:t>
        <a:bodyPr/>
        <a:lstStyle/>
        <a:p>
          <a:endParaRPr lang="en-US"/>
        </a:p>
      </dgm:t>
    </dgm:pt>
    <dgm:pt modelId="{DE7A1DFA-7C41-423B-A44B-E57E38B9094F}">
      <dgm:prSet phldrT="[نص]" custT="1"/>
      <dgm:spPr/>
      <dgm:t>
        <a:bodyPr/>
        <a:lstStyle/>
        <a:p>
          <a:pPr algn="r" rtl="1"/>
          <a:r>
            <a:rPr lang="ar-SA" sz="4800" smtClean="0">
              <a:cs typeface="Traditional Arabic" pitchFamily="2" charset="-78"/>
            </a:rPr>
            <a:t>أمر الله تعالى به</a:t>
          </a:r>
          <a:endParaRPr lang="en-US" sz="4800" dirty="0">
            <a:cs typeface="Traditional Arabic" pitchFamily="2" charset="-78"/>
          </a:endParaRPr>
        </a:p>
      </dgm:t>
    </dgm:pt>
    <dgm:pt modelId="{3D56946C-277C-4757-9EFA-E6CB93DB0561}" type="parTrans" cxnId="{36DC134A-6795-4394-88CD-5ABADD2FB049}">
      <dgm:prSet/>
      <dgm:spPr/>
      <dgm:t>
        <a:bodyPr/>
        <a:lstStyle/>
        <a:p>
          <a:endParaRPr lang="en-US"/>
        </a:p>
      </dgm:t>
    </dgm:pt>
    <dgm:pt modelId="{C814B1EE-98F1-4C17-B5A8-75F1081CE829}" type="sibTrans" cxnId="{36DC134A-6795-4394-88CD-5ABADD2FB049}">
      <dgm:prSet/>
      <dgm:spPr/>
      <dgm:t>
        <a:bodyPr/>
        <a:lstStyle/>
        <a:p>
          <a:endParaRPr lang="en-US"/>
        </a:p>
      </dgm:t>
    </dgm:pt>
    <dgm:pt modelId="{24BFDE2E-B0D8-46FF-8F47-F418C079545D}">
      <dgm:prSet phldrT="[نص]" custT="1"/>
      <dgm:spPr/>
      <dgm:t>
        <a:bodyPr/>
        <a:lstStyle/>
        <a:p>
          <a:pPr algn="ctr" rtl="1">
            <a:lnSpc>
              <a:spcPct val="150000"/>
            </a:lnSpc>
          </a:pPr>
          <a:r>
            <a:rPr lang="ar-SA" sz="4800" dirty="0" smtClean="0">
              <a:cs typeface="Traditional Arabic" pitchFamily="2" charset="-78"/>
            </a:rPr>
            <a:t>2</a:t>
          </a:r>
          <a:endParaRPr lang="en-US" sz="4800" dirty="0" smtClean="0">
            <a:cs typeface="Traditional Arabic" pitchFamily="2" charset="-78"/>
          </a:endParaRPr>
        </a:p>
      </dgm:t>
    </dgm:pt>
    <dgm:pt modelId="{DEB7D10C-283F-4211-BE08-88A1D11A9963}" type="parTrans" cxnId="{71404091-47AC-4F63-9051-237AAE9B760D}">
      <dgm:prSet/>
      <dgm:spPr/>
      <dgm:t>
        <a:bodyPr/>
        <a:lstStyle/>
        <a:p>
          <a:endParaRPr lang="en-US"/>
        </a:p>
      </dgm:t>
    </dgm:pt>
    <dgm:pt modelId="{6AC3F64A-0FB4-4F58-B95B-57FBA48A2D65}" type="sibTrans" cxnId="{71404091-47AC-4F63-9051-237AAE9B760D}">
      <dgm:prSet/>
      <dgm:spPr/>
      <dgm:t>
        <a:bodyPr/>
        <a:lstStyle/>
        <a:p>
          <a:endParaRPr lang="en-US"/>
        </a:p>
      </dgm:t>
    </dgm:pt>
    <dgm:pt modelId="{4DD3A02C-C5B9-43B6-8B65-3856306F5299}">
      <dgm:prSet phldrT="[نص]" custT="1"/>
      <dgm:spPr/>
      <dgm:t>
        <a:bodyPr/>
        <a:lstStyle/>
        <a:p>
          <a:pPr algn="r" rtl="1"/>
          <a:r>
            <a:rPr lang="ar-SA" sz="4800" smtClean="0">
              <a:cs typeface="Traditional Arabic" pitchFamily="2" charset="-78"/>
            </a:rPr>
            <a:t>أمر الله تعالى به من قبلنا</a:t>
          </a:r>
          <a:endParaRPr lang="en-US" sz="4800" dirty="0">
            <a:cs typeface="Traditional Arabic" pitchFamily="2" charset="-78"/>
          </a:endParaRPr>
        </a:p>
      </dgm:t>
    </dgm:pt>
    <dgm:pt modelId="{9A08C2F9-8644-4034-AAF7-986F64E77C00}" type="parTrans" cxnId="{AA126292-181A-4E23-9314-4B4ED86917DD}">
      <dgm:prSet/>
      <dgm:spPr/>
      <dgm:t>
        <a:bodyPr/>
        <a:lstStyle/>
        <a:p>
          <a:endParaRPr lang="en-US"/>
        </a:p>
      </dgm:t>
    </dgm:pt>
    <dgm:pt modelId="{91284EF8-3FD5-460E-AC27-A24386506AA6}" type="sibTrans" cxnId="{AA126292-181A-4E23-9314-4B4ED86917DD}">
      <dgm:prSet/>
      <dgm:spPr/>
      <dgm:t>
        <a:bodyPr/>
        <a:lstStyle/>
        <a:p>
          <a:endParaRPr lang="en-US"/>
        </a:p>
      </dgm:t>
    </dgm:pt>
    <dgm:pt modelId="{4F61A6D6-9C3E-4AF9-A9A3-C6371A5C8774}">
      <dgm:prSet phldrT="[نص]" custT="1"/>
      <dgm:spPr/>
      <dgm:t>
        <a:bodyPr/>
        <a:lstStyle/>
        <a:p>
          <a:pPr algn="ctr" rtl="1">
            <a:lnSpc>
              <a:spcPct val="150000"/>
            </a:lnSpc>
          </a:pPr>
          <a:r>
            <a:rPr lang="ar-SA" sz="4800" dirty="0" smtClean="0">
              <a:cs typeface="Traditional Arabic" pitchFamily="2" charset="-78"/>
            </a:rPr>
            <a:t>4</a:t>
          </a:r>
          <a:endParaRPr lang="en-US" sz="4800" dirty="0" smtClean="0">
            <a:cs typeface="Traditional Arabic" pitchFamily="2" charset="-78"/>
          </a:endParaRPr>
        </a:p>
      </dgm:t>
    </dgm:pt>
    <dgm:pt modelId="{502DA53E-E976-4A38-9032-348C4BA8784A}" type="parTrans" cxnId="{D462A76E-B1B8-4CE0-8ACA-E5E6241587BB}">
      <dgm:prSet/>
      <dgm:spPr/>
      <dgm:t>
        <a:bodyPr/>
        <a:lstStyle/>
        <a:p>
          <a:endParaRPr lang="en-US"/>
        </a:p>
      </dgm:t>
    </dgm:pt>
    <dgm:pt modelId="{E00065CA-97E9-4510-9CAD-F4220BF14CB7}" type="sibTrans" cxnId="{D462A76E-B1B8-4CE0-8ACA-E5E6241587BB}">
      <dgm:prSet/>
      <dgm:spPr/>
      <dgm:t>
        <a:bodyPr/>
        <a:lstStyle/>
        <a:p>
          <a:endParaRPr lang="en-US"/>
        </a:p>
      </dgm:t>
    </dgm:pt>
    <dgm:pt modelId="{50FCC563-4B55-417A-A21F-01140B4DA19D}">
      <dgm:prSet phldrT="[نص]" custT="1"/>
      <dgm:spPr/>
      <dgm:t>
        <a:bodyPr/>
        <a:lstStyle/>
        <a:p>
          <a:pPr algn="r" rtl="1"/>
          <a:r>
            <a:rPr lang="ar-SA" sz="4800" smtClean="0">
              <a:cs typeface="Traditional Arabic" pitchFamily="2" charset="-78"/>
            </a:rPr>
            <a:t>أنكر على من لم يحكم به</a:t>
          </a:r>
          <a:endParaRPr lang="en-US" sz="4800" dirty="0">
            <a:cs typeface="Traditional Arabic" pitchFamily="2" charset="-78"/>
          </a:endParaRPr>
        </a:p>
      </dgm:t>
    </dgm:pt>
    <dgm:pt modelId="{6F9E9AF7-C0ED-4AC8-A747-02C0D673138C}" type="parTrans" cxnId="{6C1976CC-478C-406D-A747-F2BF70D5FFD6}">
      <dgm:prSet/>
      <dgm:spPr/>
      <dgm:t>
        <a:bodyPr/>
        <a:lstStyle/>
        <a:p>
          <a:endParaRPr lang="en-US"/>
        </a:p>
      </dgm:t>
    </dgm:pt>
    <dgm:pt modelId="{1FC750DF-F80F-4B60-A88F-704CAE480B47}" type="sibTrans" cxnId="{6C1976CC-478C-406D-A747-F2BF70D5FFD6}">
      <dgm:prSet/>
      <dgm:spPr/>
      <dgm:t>
        <a:bodyPr/>
        <a:lstStyle/>
        <a:p>
          <a:endParaRPr lang="en-US"/>
        </a:p>
      </dgm:t>
    </dgm:pt>
    <dgm:pt modelId="{52B1ECB1-1A97-4512-BEBD-AD732D4E041C}">
      <dgm:prSet custT="1"/>
      <dgm:spPr/>
      <dgm:t>
        <a:bodyPr/>
        <a:lstStyle/>
        <a:p>
          <a:pPr algn="ctr" rtl="1">
            <a:lnSpc>
              <a:spcPct val="150000"/>
            </a:lnSpc>
          </a:pPr>
          <a:r>
            <a:rPr lang="ar-SA" sz="4800" dirty="0" smtClean="0">
              <a:cs typeface="Traditional Arabic" pitchFamily="2" charset="-78"/>
            </a:rPr>
            <a:t>3</a:t>
          </a:r>
          <a:endParaRPr lang="en-US" sz="4800" dirty="0" smtClean="0">
            <a:cs typeface="Traditional Arabic" pitchFamily="2" charset="-78"/>
          </a:endParaRPr>
        </a:p>
      </dgm:t>
    </dgm:pt>
    <dgm:pt modelId="{7332D558-4C0E-44D3-A72E-09D0D3F75010}" type="parTrans" cxnId="{E5343E90-AD6F-4115-BB76-EF9D80116A84}">
      <dgm:prSet/>
      <dgm:spPr/>
      <dgm:t>
        <a:bodyPr/>
        <a:lstStyle/>
        <a:p>
          <a:endParaRPr lang="en-US"/>
        </a:p>
      </dgm:t>
    </dgm:pt>
    <dgm:pt modelId="{B24B1095-2526-4F1C-8A16-B668574D879A}" type="sibTrans" cxnId="{E5343E90-AD6F-4115-BB76-EF9D80116A84}">
      <dgm:prSet/>
      <dgm:spPr/>
      <dgm:t>
        <a:bodyPr/>
        <a:lstStyle/>
        <a:p>
          <a:endParaRPr lang="en-US"/>
        </a:p>
      </dgm:t>
    </dgm:pt>
    <dgm:pt modelId="{BB42D3F8-B3FB-44D9-B9CE-44B477681CDC}">
      <dgm:prSet custT="1"/>
      <dgm:spPr/>
      <dgm:t>
        <a:bodyPr/>
        <a:lstStyle/>
        <a:p>
          <a:pPr rtl="1"/>
          <a:r>
            <a:rPr lang="ar-SA" sz="4800" smtClean="0">
              <a:cs typeface="Traditional Arabic" pitchFamily="2" charset="-78"/>
            </a:rPr>
            <a:t>تركه سبب لحلول العقاب</a:t>
          </a:r>
          <a:endParaRPr lang="en-US" sz="4800" dirty="0">
            <a:cs typeface="Traditional Arabic" pitchFamily="2" charset="-78"/>
          </a:endParaRPr>
        </a:p>
      </dgm:t>
    </dgm:pt>
    <dgm:pt modelId="{43B79AFA-7D5C-438D-9B5F-D6F75EE3B4CD}" type="parTrans" cxnId="{F53A7524-9A10-4740-B372-E3825DE4CA31}">
      <dgm:prSet/>
      <dgm:spPr/>
      <dgm:t>
        <a:bodyPr/>
        <a:lstStyle/>
        <a:p>
          <a:endParaRPr lang="en-US"/>
        </a:p>
      </dgm:t>
    </dgm:pt>
    <dgm:pt modelId="{8C84AB92-8C4C-4169-9247-6F54D2395E9F}" type="sibTrans" cxnId="{F53A7524-9A10-4740-B372-E3825DE4CA31}">
      <dgm:prSet/>
      <dgm:spPr/>
      <dgm:t>
        <a:bodyPr/>
        <a:lstStyle/>
        <a:p>
          <a:endParaRPr lang="en-US"/>
        </a:p>
      </dgm:t>
    </dgm:pt>
    <dgm:pt modelId="{C608284F-C035-45DE-95C1-A28EBD83FA3F}" type="pres">
      <dgm:prSet presAssocID="{F5D99C49-A4B7-49CF-970F-A932585DF48E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2823FE-A405-47BC-AF95-51BCEEBAF175}" type="pres">
      <dgm:prSet presAssocID="{7AEAE86B-7C45-4898-9DF1-3F5C93B015EF}" presName="composite" presStyleCnt="0"/>
      <dgm:spPr/>
    </dgm:pt>
    <dgm:pt modelId="{8F6962CE-229C-4C50-9ED9-69E2D5B4D0C4}" type="pres">
      <dgm:prSet presAssocID="{7AEAE86B-7C45-4898-9DF1-3F5C93B015E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71105-FCCC-40CE-9C77-C0D146C76D73}" type="pres">
      <dgm:prSet presAssocID="{7AEAE86B-7C45-4898-9DF1-3F5C93B015E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84052-4009-4398-BD35-BC61C69DFFBB}" type="pres">
      <dgm:prSet presAssocID="{1086C83E-579E-4378-B523-F32486A80140}" presName="sp" presStyleCnt="0"/>
      <dgm:spPr/>
    </dgm:pt>
    <dgm:pt modelId="{9E64383F-F7FF-4ED9-B90B-23C7A00D51BD}" type="pres">
      <dgm:prSet presAssocID="{24BFDE2E-B0D8-46FF-8F47-F418C079545D}" presName="composite" presStyleCnt="0"/>
      <dgm:spPr/>
    </dgm:pt>
    <dgm:pt modelId="{DD89A664-F4E1-46F5-95E5-79608A0F2DE6}" type="pres">
      <dgm:prSet presAssocID="{24BFDE2E-B0D8-46FF-8F47-F418C079545D}" presName="parentText" presStyleLbl="alignNode1" presStyleIdx="1" presStyleCnt="4" custLinFactNeighborX="3012" custLinFactNeighborY="22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42375A-97B1-4584-8AF8-04C667B18AD6}" type="pres">
      <dgm:prSet presAssocID="{24BFDE2E-B0D8-46FF-8F47-F418C079545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D968D-8093-482B-B2BD-C3CE0F4CC45B}" type="pres">
      <dgm:prSet presAssocID="{6AC3F64A-0FB4-4F58-B95B-57FBA48A2D65}" presName="sp" presStyleCnt="0"/>
      <dgm:spPr/>
    </dgm:pt>
    <dgm:pt modelId="{8A32E5FC-8522-4D67-846F-ED46344279B4}" type="pres">
      <dgm:prSet presAssocID="{52B1ECB1-1A97-4512-BEBD-AD732D4E041C}" presName="composite" presStyleCnt="0"/>
      <dgm:spPr/>
    </dgm:pt>
    <dgm:pt modelId="{D02DC5DE-7941-49F9-95CB-D77F2D7DE322}" type="pres">
      <dgm:prSet presAssocID="{52B1ECB1-1A97-4512-BEBD-AD732D4E041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5D8F9-22CD-4DCB-B533-589462818262}" type="pres">
      <dgm:prSet presAssocID="{52B1ECB1-1A97-4512-BEBD-AD732D4E041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1CF704-FA06-44DE-9F66-B14AEA2A7659}" type="pres">
      <dgm:prSet presAssocID="{B24B1095-2526-4F1C-8A16-B668574D879A}" presName="sp" presStyleCnt="0"/>
      <dgm:spPr/>
    </dgm:pt>
    <dgm:pt modelId="{1682B246-391A-419F-8E6C-CC81730F2062}" type="pres">
      <dgm:prSet presAssocID="{4F61A6D6-9C3E-4AF9-A9A3-C6371A5C8774}" presName="composite" presStyleCnt="0"/>
      <dgm:spPr/>
    </dgm:pt>
    <dgm:pt modelId="{53DE2236-6CDB-4CEF-BC65-E94BA9F60709}" type="pres">
      <dgm:prSet presAssocID="{4F61A6D6-9C3E-4AF9-A9A3-C6371A5C877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4F9B7A-0D6B-479A-8D00-E9ADFEA491D5}" type="pres">
      <dgm:prSet presAssocID="{4F61A6D6-9C3E-4AF9-A9A3-C6371A5C877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08BBBD-2F29-410B-9A65-0EE17F2B50BB}" type="presOf" srcId="{BB42D3F8-B3FB-44D9-B9CE-44B477681CDC}" destId="{1DA5D8F9-22CD-4DCB-B533-589462818262}" srcOrd="0" destOrd="0" presId="urn:microsoft.com/office/officeart/2005/8/layout/chevron2"/>
    <dgm:cxn modelId="{36DC134A-6795-4394-88CD-5ABADD2FB049}" srcId="{7AEAE86B-7C45-4898-9DF1-3F5C93B015EF}" destId="{DE7A1DFA-7C41-423B-A44B-E57E38B9094F}" srcOrd="0" destOrd="0" parTransId="{3D56946C-277C-4757-9EFA-E6CB93DB0561}" sibTransId="{C814B1EE-98F1-4C17-B5A8-75F1081CE829}"/>
    <dgm:cxn modelId="{D462A76E-B1B8-4CE0-8ACA-E5E6241587BB}" srcId="{F5D99C49-A4B7-49CF-970F-A932585DF48E}" destId="{4F61A6D6-9C3E-4AF9-A9A3-C6371A5C8774}" srcOrd="3" destOrd="0" parTransId="{502DA53E-E976-4A38-9032-348C4BA8784A}" sibTransId="{E00065CA-97E9-4510-9CAD-F4220BF14CB7}"/>
    <dgm:cxn modelId="{D148968D-53A4-4885-8F9F-CB5A988B5A5F}" type="presOf" srcId="{DE7A1DFA-7C41-423B-A44B-E57E38B9094F}" destId="{07B71105-FCCC-40CE-9C77-C0D146C76D73}" srcOrd="0" destOrd="0" presId="urn:microsoft.com/office/officeart/2005/8/layout/chevron2"/>
    <dgm:cxn modelId="{CAAABFD3-2AA6-4C13-B35C-724ABF51ECE7}" type="presOf" srcId="{50FCC563-4B55-417A-A21F-01140B4DA19D}" destId="{A64F9B7A-0D6B-479A-8D00-E9ADFEA491D5}" srcOrd="0" destOrd="0" presId="urn:microsoft.com/office/officeart/2005/8/layout/chevron2"/>
    <dgm:cxn modelId="{69C15E44-3071-43AD-A764-9494C4C63362}" type="presOf" srcId="{24BFDE2E-B0D8-46FF-8F47-F418C079545D}" destId="{DD89A664-F4E1-46F5-95E5-79608A0F2DE6}" srcOrd="0" destOrd="0" presId="urn:microsoft.com/office/officeart/2005/8/layout/chevron2"/>
    <dgm:cxn modelId="{A55958B4-DAA3-433B-9310-3BD2BD2B6BC3}" srcId="{F5D99C49-A4B7-49CF-970F-A932585DF48E}" destId="{7AEAE86B-7C45-4898-9DF1-3F5C93B015EF}" srcOrd="0" destOrd="0" parTransId="{203C7907-1963-4E53-926D-C1F38518C2FD}" sibTransId="{1086C83E-579E-4378-B523-F32486A80140}"/>
    <dgm:cxn modelId="{978BCF25-EB56-4CB1-B935-13093078F3F8}" type="presOf" srcId="{52B1ECB1-1A97-4512-BEBD-AD732D4E041C}" destId="{D02DC5DE-7941-49F9-95CB-D77F2D7DE322}" srcOrd="0" destOrd="0" presId="urn:microsoft.com/office/officeart/2005/8/layout/chevron2"/>
    <dgm:cxn modelId="{71404091-47AC-4F63-9051-237AAE9B760D}" srcId="{F5D99C49-A4B7-49CF-970F-A932585DF48E}" destId="{24BFDE2E-B0D8-46FF-8F47-F418C079545D}" srcOrd="1" destOrd="0" parTransId="{DEB7D10C-283F-4211-BE08-88A1D11A9963}" sibTransId="{6AC3F64A-0FB4-4F58-B95B-57FBA48A2D65}"/>
    <dgm:cxn modelId="{F53A7524-9A10-4740-B372-E3825DE4CA31}" srcId="{52B1ECB1-1A97-4512-BEBD-AD732D4E041C}" destId="{BB42D3F8-B3FB-44D9-B9CE-44B477681CDC}" srcOrd="0" destOrd="0" parTransId="{43B79AFA-7D5C-438D-9B5F-D6F75EE3B4CD}" sibTransId="{8C84AB92-8C4C-4169-9247-6F54D2395E9F}"/>
    <dgm:cxn modelId="{B86F273C-C2F1-4B2C-8F00-C34DBCE9AA4E}" type="presOf" srcId="{F5D99C49-A4B7-49CF-970F-A932585DF48E}" destId="{C608284F-C035-45DE-95C1-A28EBD83FA3F}" srcOrd="0" destOrd="0" presId="urn:microsoft.com/office/officeart/2005/8/layout/chevron2"/>
    <dgm:cxn modelId="{EAC2A0F9-DA32-43FF-AE53-93E89E12CB43}" type="presOf" srcId="{4F61A6D6-9C3E-4AF9-A9A3-C6371A5C8774}" destId="{53DE2236-6CDB-4CEF-BC65-E94BA9F60709}" srcOrd="0" destOrd="0" presId="urn:microsoft.com/office/officeart/2005/8/layout/chevron2"/>
    <dgm:cxn modelId="{96A70A0D-47FC-4356-88CB-A8B5CEE423A3}" type="presOf" srcId="{4DD3A02C-C5B9-43B6-8B65-3856306F5299}" destId="{4442375A-97B1-4584-8AF8-04C667B18AD6}" srcOrd="0" destOrd="0" presId="urn:microsoft.com/office/officeart/2005/8/layout/chevron2"/>
    <dgm:cxn modelId="{FCF7CDF2-F491-4E0A-9D19-5AA4B7D7D041}" type="presOf" srcId="{7AEAE86B-7C45-4898-9DF1-3F5C93B015EF}" destId="{8F6962CE-229C-4C50-9ED9-69E2D5B4D0C4}" srcOrd="0" destOrd="0" presId="urn:microsoft.com/office/officeart/2005/8/layout/chevron2"/>
    <dgm:cxn modelId="{AA126292-181A-4E23-9314-4B4ED86917DD}" srcId="{24BFDE2E-B0D8-46FF-8F47-F418C079545D}" destId="{4DD3A02C-C5B9-43B6-8B65-3856306F5299}" srcOrd="0" destOrd="0" parTransId="{9A08C2F9-8644-4034-AAF7-986F64E77C00}" sibTransId="{91284EF8-3FD5-460E-AC27-A24386506AA6}"/>
    <dgm:cxn modelId="{E5343E90-AD6F-4115-BB76-EF9D80116A84}" srcId="{F5D99C49-A4B7-49CF-970F-A932585DF48E}" destId="{52B1ECB1-1A97-4512-BEBD-AD732D4E041C}" srcOrd="2" destOrd="0" parTransId="{7332D558-4C0E-44D3-A72E-09D0D3F75010}" sibTransId="{B24B1095-2526-4F1C-8A16-B668574D879A}"/>
    <dgm:cxn modelId="{6C1976CC-478C-406D-A747-F2BF70D5FFD6}" srcId="{4F61A6D6-9C3E-4AF9-A9A3-C6371A5C8774}" destId="{50FCC563-4B55-417A-A21F-01140B4DA19D}" srcOrd="0" destOrd="0" parTransId="{6F9E9AF7-C0ED-4AC8-A747-02C0D673138C}" sibTransId="{1FC750DF-F80F-4B60-A88F-704CAE480B47}"/>
    <dgm:cxn modelId="{935D4E34-71A1-433D-BF12-4293AC40CAC6}" type="presParOf" srcId="{C608284F-C035-45DE-95C1-A28EBD83FA3F}" destId="{2E2823FE-A405-47BC-AF95-51BCEEBAF175}" srcOrd="0" destOrd="0" presId="urn:microsoft.com/office/officeart/2005/8/layout/chevron2"/>
    <dgm:cxn modelId="{A3847313-76B2-466B-970C-56A8F7D474D6}" type="presParOf" srcId="{2E2823FE-A405-47BC-AF95-51BCEEBAF175}" destId="{8F6962CE-229C-4C50-9ED9-69E2D5B4D0C4}" srcOrd="0" destOrd="0" presId="urn:microsoft.com/office/officeart/2005/8/layout/chevron2"/>
    <dgm:cxn modelId="{FCD55438-9030-4265-ACFF-B09AC9280DDF}" type="presParOf" srcId="{2E2823FE-A405-47BC-AF95-51BCEEBAF175}" destId="{07B71105-FCCC-40CE-9C77-C0D146C76D73}" srcOrd="1" destOrd="0" presId="urn:microsoft.com/office/officeart/2005/8/layout/chevron2"/>
    <dgm:cxn modelId="{693398CC-D016-40AE-8A10-5E10576C5A7E}" type="presParOf" srcId="{C608284F-C035-45DE-95C1-A28EBD83FA3F}" destId="{B0A84052-4009-4398-BD35-BC61C69DFFBB}" srcOrd="1" destOrd="0" presId="urn:microsoft.com/office/officeart/2005/8/layout/chevron2"/>
    <dgm:cxn modelId="{29447FD9-161F-4D22-9F6D-6E0FAC0902E7}" type="presParOf" srcId="{C608284F-C035-45DE-95C1-A28EBD83FA3F}" destId="{9E64383F-F7FF-4ED9-B90B-23C7A00D51BD}" srcOrd="2" destOrd="0" presId="urn:microsoft.com/office/officeart/2005/8/layout/chevron2"/>
    <dgm:cxn modelId="{A21E1C43-A58B-4F38-8DFB-F092447B67B6}" type="presParOf" srcId="{9E64383F-F7FF-4ED9-B90B-23C7A00D51BD}" destId="{DD89A664-F4E1-46F5-95E5-79608A0F2DE6}" srcOrd="0" destOrd="0" presId="urn:microsoft.com/office/officeart/2005/8/layout/chevron2"/>
    <dgm:cxn modelId="{CD79B1D1-0F0E-4AB7-AAC8-444D03B98C2A}" type="presParOf" srcId="{9E64383F-F7FF-4ED9-B90B-23C7A00D51BD}" destId="{4442375A-97B1-4584-8AF8-04C667B18AD6}" srcOrd="1" destOrd="0" presId="urn:microsoft.com/office/officeart/2005/8/layout/chevron2"/>
    <dgm:cxn modelId="{BC72FF8C-8CA2-455F-A79D-B1C6418AC673}" type="presParOf" srcId="{C608284F-C035-45DE-95C1-A28EBD83FA3F}" destId="{C90D968D-8093-482B-B2BD-C3CE0F4CC45B}" srcOrd="3" destOrd="0" presId="urn:microsoft.com/office/officeart/2005/8/layout/chevron2"/>
    <dgm:cxn modelId="{8707AFA8-C3AC-486B-B07E-AA8974EC1B7E}" type="presParOf" srcId="{C608284F-C035-45DE-95C1-A28EBD83FA3F}" destId="{8A32E5FC-8522-4D67-846F-ED46344279B4}" srcOrd="4" destOrd="0" presId="urn:microsoft.com/office/officeart/2005/8/layout/chevron2"/>
    <dgm:cxn modelId="{E8BB9AA8-C5D0-40F2-B277-77F89F906516}" type="presParOf" srcId="{8A32E5FC-8522-4D67-846F-ED46344279B4}" destId="{D02DC5DE-7941-49F9-95CB-D77F2D7DE322}" srcOrd="0" destOrd="0" presId="urn:microsoft.com/office/officeart/2005/8/layout/chevron2"/>
    <dgm:cxn modelId="{3910773F-2A02-4346-8B5E-64A47D3EF6BF}" type="presParOf" srcId="{8A32E5FC-8522-4D67-846F-ED46344279B4}" destId="{1DA5D8F9-22CD-4DCB-B533-589462818262}" srcOrd="1" destOrd="0" presId="urn:microsoft.com/office/officeart/2005/8/layout/chevron2"/>
    <dgm:cxn modelId="{3C3C14E9-0203-4DE4-89C1-12C3692FF488}" type="presParOf" srcId="{C608284F-C035-45DE-95C1-A28EBD83FA3F}" destId="{701CF704-FA06-44DE-9F66-B14AEA2A7659}" srcOrd="5" destOrd="0" presId="urn:microsoft.com/office/officeart/2005/8/layout/chevron2"/>
    <dgm:cxn modelId="{331EF783-6D60-484B-8428-9D4A8F91E76B}" type="presParOf" srcId="{C608284F-C035-45DE-95C1-A28EBD83FA3F}" destId="{1682B246-391A-419F-8E6C-CC81730F2062}" srcOrd="6" destOrd="0" presId="urn:microsoft.com/office/officeart/2005/8/layout/chevron2"/>
    <dgm:cxn modelId="{14AA8617-E672-4D11-A8D9-2DD9ECCDFBE8}" type="presParOf" srcId="{1682B246-391A-419F-8E6C-CC81730F2062}" destId="{53DE2236-6CDB-4CEF-BC65-E94BA9F60709}" srcOrd="0" destOrd="0" presId="urn:microsoft.com/office/officeart/2005/8/layout/chevron2"/>
    <dgm:cxn modelId="{44C7F27F-9E59-41D7-9268-430584C699F9}" type="presParOf" srcId="{1682B246-391A-419F-8E6C-CC81730F2062}" destId="{A64F9B7A-0D6B-479A-8D00-E9ADFEA491D5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1AE112-C9A1-4D52-ADE5-743C7D11BF11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ECA3E7DE-2732-474F-917F-F51CAFD6F965}">
      <dgm:prSet custT="1"/>
      <dgm:spPr/>
      <dgm:t>
        <a:bodyPr/>
        <a:lstStyle/>
        <a:p>
          <a:pPr algn="ctr" rtl="1"/>
          <a:r>
            <a:rPr lang="ar-SA" sz="6600" dirty="0" smtClean="0">
              <a:solidFill>
                <a:srgbClr val="00B050"/>
              </a:solidFill>
              <a:cs typeface="Traditional Arabic" pitchFamily="2" charset="-78"/>
            </a:rPr>
            <a:t>ما حكم المسلم الذي لا يحكم بما أنزل الله؟! </a:t>
          </a:r>
          <a:endParaRPr lang="en-US" sz="6600" dirty="0">
            <a:solidFill>
              <a:srgbClr val="00B050"/>
            </a:solidFill>
            <a:cs typeface="Traditional Arabic" pitchFamily="2" charset="-78"/>
          </a:endParaRPr>
        </a:p>
      </dgm:t>
    </dgm:pt>
    <dgm:pt modelId="{139802C0-F184-47A3-BD22-CA9BFF8BDBC0}" type="parTrans" cxnId="{322E926F-74C4-49C7-A572-32A5D5611B99}">
      <dgm:prSet/>
      <dgm:spPr/>
      <dgm:t>
        <a:bodyPr/>
        <a:lstStyle/>
        <a:p>
          <a:endParaRPr lang="en-US"/>
        </a:p>
      </dgm:t>
    </dgm:pt>
    <dgm:pt modelId="{F0A3FEA6-F540-45D3-9ED2-5E8B5C67C06E}" type="sibTrans" cxnId="{322E926F-74C4-49C7-A572-32A5D5611B99}">
      <dgm:prSet/>
      <dgm:spPr/>
      <dgm:t>
        <a:bodyPr/>
        <a:lstStyle/>
        <a:p>
          <a:endParaRPr lang="en-US"/>
        </a:p>
      </dgm:t>
    </dgm:pt>
    <dgm:pt modelId="{BEAC223B-3003-45DB-A6F7-A9927E23446B}">
      <dgm:prSet phldrT="[نص]"/>
      <dgm:spPr/>
      <dgm:t>
        <a:bodyPr/>
        <a:lstStyle/>
        <a:p>
          <a:pPr algn="ctr"/>
          <a:r>
            <a:rPr lang="ar-SA" dirty="0" smtClean="0"/>
            <a:t>ســـؤال</a:t>
          </a:r>
          <a:endParaRPr lang="en-US" dirty="0"/>
        </a:p>
      </dgm:t>
    </dgm:pt>
    <dgm:pt modelId="{E80C89E3-5D50-4CA9-BA48-C529A16CB4A5}" type="sibTrans" cxnId="{8E528E33-F14A-4DC2-AB84-ADBAE431E524}">
      <dgm:prSet/>
      <dgm:spPr/>
      <dgm:t>
        <a:bodyPr/>
        <a:lstStyle/>
        <a:p>
          <a:endParaRPr lang="en-US"/>
        </a:p>
      </dgm:t>
    </dgm:pt>
    <dgm:pt modelId="{AE774AD1-516A-495A-AD79-1C572A1CE0AC}" type="parTrans" cxnId="{8E528E33-F14A-4DC2-AB84-ADBAE431E524}">
      <dgm:prSet/>
      <dgm:spPr/>
      <dgm:t>
        <a:bodyPr/>
        <a:lstStyle/>
        <a:p>
          <a:endParaRPr lang="en-US"/>
        </a:p>
      </dgm:t>
    </dgm:pt>
    <dgm:pt modelId="{000703DD-5879-47C2-A97D-138B97194CBE}" type="pres">
      <dgm:prSet presAssocID="{931AE112-C9A1-4D52-ADE5-743C7D11BF11}" presName="diagram" presStyleCnt="0">
        <dgm:presLayoutVars>
          <dgm:dir val="rev"/>
          <dgm:animLvl val="lvl"/>
          <dgm:resizeHandles val="exact"/>
        </dgm:presLayoutVars>
      </dgm:prSet>
      <dgm:spPr/>
    </dgm:pt>
    <dgm:pt modelId="{F394B4A9-9F45-4EC4-B223-0C0CA998BEA8}" type="pres">
      <dgm:prSet presAssocID="{BEAC223B-3003-45DB-A6F7-A9927E23446B}" presName="compNode" presStyleCnt="0"/>
      <dgm:spPr/>
    </dgm:pt>
    <dgm:pt modelId="{EBD388C1-F65A-49B6-ACED-7B0BCB2DE48E}" type="pres">
      <dgm:prSet presAssocID="{BEAC223B-3003-45DB-A6F7-A9927E23446B}" presName="childRect" presStyleLbl="bgAcc1" presStyleIdx="0" presStyleCnt="1" custScaleX="113354" custScaleY="90368" custLinFactNeighborX="-182" custLinFactNeighborY="52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AA4F5-8769-44B5-826B-2C6B6F94C18B}" type="pres">
      <dgm:prSet presAssocID="{BEAC223B-3003-45DB-A6F7-A9927E23446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FF4651-A084-48B4-9F6F-B220C492249E}" type="pres">
      <dgm:prSet presAssocID="{BEAC223B-3003-45DB-A6F7-A9927E23446B}" presName="parentRect" presStyleLbl="alignNode1" presStyleIdx="0" presStyleCnt="1" custScaleX="111342" custLinFactY="-100000" custLinFactNeighborX="1803" custLinFactNeighborY="-129321"/>
      <dgm:spPr/>
      <dgm:t>
        <a:bodyPr/>
        <a:lstStyle/>
        <a:p>
          <a:endParaRPr lang="en-US"/>
        </a:p>
      </dgm:t>
    </dgm:pt>
    <dgm:pt modelId="{911FC40E-84A1-4F0F-B025-AE88DC6562BB}" type="pres">
      <dgm:prSet presAssocID="{BEAC223B-3003-45DB-A6F7-A9927E23446B}" presName="adorn" presStyleLbl="fgAccFollowNode1" presStyleIdx="0" presStyleCnt="1" custLinFactY="-100000" custLinFactNeighborX="12523" custLinFactNeighborY="-12915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06053858-28F6-4EA7-AF7D-23CB10953C76}" type="presOf" srcId="{931AE112-C9A1-4D52-ADE5-743C7D11BF11}" destId="{000703DD-5879-47C2-A97D-138B97194CBE}" srcOrd="0" destOrd="0" presId="urn:microsoft.com/office/officeart/2005/8/layout/bList2"/>
    <dgm:cxn modelId="{7070B7D4-3A49-4C6B-B477-786381201037}" type="presOf" srcId="{ECA3E7DE-2732-474F-917F-F51CAFD6F965}" destId="{EBD388C1-F65A-49B6-ACED-7B0BCB2DE48E}" srcOrd="0" destOrd="0" presId="urn:microsoft.com/office/officeart/2005/8/layout/bList2"/>
    <dgm:cxn modelId="{8E528E33-F14A-4DC2-AB84-ADBAE431E524}" srcId="{931AE112-C9A1-4D52-ADE5-743C7D11BF11}" destId="{BEAC223B-3003-45DB-A6F7-A9927E23446B}" srcOrd="0" destOrd="0" parTransId="{AE774AD1-516A-495A-AD79-1C572A1CE0AC}" sibTransId="{E80C89E3-5D50-4CA9-BA48-C529A16CB4A5}"/>
    <dgm:cxn modelId="{322E926F-74C4-49C7-A572-32A5D5611B99}" srcId="{BEAC223B-3003-45DB-A6F7-A9927E23446B}" destId="{ECA3E7DE-2732-474F-917F-F51CAFD6F965}" srcOrd="0" destOrd="0" parTransId="{139802C0-F184-47A3-BD22-CA9BFF8BDBC0}" sibTransId="{F0A3FEA6-F540-45D3-9ED2-5E8B5C67C06E}"/>
    <dgm:cxn modelId="{D4EE93CA-1B38-47A9-BCFC-4239A6FCE358}" type="presOf" srcId="{BEAC223B-3003-45DB-A6F7-A9927E23446B}" destId="{06FF4651-A084-48B4-9F6F-B220C492249E}" srcOrd="1" destOrd="0" presId="urn:microsoft.com/office/officeart/2005/8/layout/bList2"/>
    <dgm:cxn modelId="{3CB5A086-6B8E-4795-8CAB-B92E405FD9FE}" type="presOf" srcId="{BEAC223B-3003-45DB-A6F7-A9927E23446B}" destId="{0D1AA4F5-8769-44B5-826B-2C6B6F94C18B}" srcOrd="0" destOrd="0" presId="urn:microsoft.com/office/officeart/2005/8/layout/bList2"/>
    <dgm:cxn modelId="{98B765B4-39D2-4111-B826-311061839C80}" type="presParOf" srcId="{000703DD-5879-47C2-A97D-138B97194CBE}" destId="{F394B4A9-9F45-4EC4-B223-0C0CA998BEA8}" srcOrd="0" destOrd="0" presId="urn:microsoft.com/office/officeart/2005/8/layout/bList2"/>
    <dgm:cxn modelId="{C9B3C24C-2DC6-4321-B067-91DF22501BF8}" type="presParOf" srcId="{F394B4A9-9F45-4EC4-B223-0C0CA998BEA8}" destId="{EBD388C1-F65A-49B6-ACED-7B0BCB2DE48E}" srcOrd="0" destOrd="0" presId="urn:microsoft.com/office/officeart/2005/8/layout/bList2"/>
    <dgm:cxn modelId="{CBBA78A3-D647-42B6-B2EC-9E3538E52753}" type="presParOf" srcId="{F394B4A9-9F45-4EC4-B223-0C0CA998BEA8}" destId="{0D1AA4F5-8769-44B5-826B-2C6B6F94C18B}" srcOrd="1" destOrd="0" presId="urn:microsoft.com/office/officeart/2005/8/layout/bList2"/>
    <dgm:cxn modelId="{06C5781F-C31C-4264-9106-C1A90574CFBB}" type="presParOf" srcId="{F394B4A9-9F45-4EC4-B223-0C0CA998BEA8}" destId="{06FF4651-A084-48B4-9F6F-B220C492249E}" srcOrd="2" destOrd="0" presId="urn:microsoft.com/office/officeart/2005/8/layout/bList2"/>
    <dgm:cxn modelId="{96CA8136-50CB-43CD-93F5-77E5D10B548F}" type="presParOf" srcId="{F394B4A9-9F45-4EC4-B223-0C0CA998BEA8}" destId="{911FC40E-84A1-4F0F-B025-AE88DC6562BB}" srcOrd="3" destOrd="0" presId="urn:microsoft.com/office/officeart/2005/8/layout/b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78BD80-71ED-46B7-B1AD-854822C77A72}" type="doc">
      <dgm:prSet loTypeId="urn:microsoft.com/office/officeart/2009/layout/CirclePictureHierarchy" loCatId="pictur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E80105-6822-4E11-B816-0493A9755267}">
      <dgm:prSet phldrT="[نص]"/>
      <dgm:spPr/>
      <dgm:t>
        <a:bodyPr/>
        <a:lstStyle/>
        <a:p>
          <a:pPr algn="ctr"/>
          <a:r>
            <a:rPr lang="ar-SA" b="1" dirty="0" smtClean="0">
              <a:solidFill>
                <a:srgbClr val="00B050"/>
              </a:solidFill>
            </a:rPr>
            <a:t>الرعية</a:t>
          </a:r>
          <a:endParaRPr lang="en-US" b="1" dirty="0">
            <a:solidFill>
              <a:srgbClr val="00B050"/>
            </a:solidFill>
          </a:endParaRPr>
        </a:p>
      </dgm:t>
    </dgm:pt>
    <dgm:pt modelId="{A6DF5035-B2F8-4406-B0CE-821ABF971E1A}" type="parTrans" cxnId="{F25B7C27-E8A8-4008-AB84-1CAF325CDA2B}">
      <dgm:prSet/>
      <dgm:spPr/>
      <dgm:t>
        <a:bodyPr/>
        <a:lstStyle/>
        <a:p>
          <a:endParaRPr lang="en-US"/>
        </a:p>
      </dgm:t>
    </dgm:pt>
    <dgm:pt modelId="{9842C2EF-490C-4A8E-A703-6F0C7596B772}" type="sibTrans" cxnId="{F25B7C27-E8A8-4008-AB84-1CAF325CDA2B}">
      <dgm:prSet/>
      <dgm:spPr/>
      <dgm:t>
        <a:bodyPr/>
        <a:lstStyle/>
        <a:p>
          <a:endParaRPr lang="en-US"/>
        </a:p>
      </dgm:t>
    </dgm:pt>
    <dgm:pt modelId="{D04DFEC7-E221-4650-9156-A9E7C7550A22}">
      <dgm:prSet phldrT="[نص]"/>
      <dgm:spPr/>
      <dgm:t>
        <a:bodyPr/>
        <a:lstStyle/>
        <a:p>
          <a:pPr algn="ctr"/>
          <a:r>
            <a:rPr lang="ar-SA" b="1" dirty="0" smtClean="0">
              <a:solidFill>
                <a:srgbClr val="00B0F0"/>
              </a:solidFill>
            </a:rPr>
            <a:t>غير المسلمين</a:t>
          </a:r>
          <a:endParaRPr lang="en-US" b="1" dirty="0">
            <a:solidFill>
              <a:srgbClr val="00B0F0"/>
            </a:solidFill>
          </a:endParaRPr>
        </a:p>
      </dgm:t>
    </dgm:pt>
    <dgm:pt modelId="{7ED54233-585D-4B22-AD8D-E331B1023BA1}" type="parTrans" cxnId="{3F47F566-084B-46B1-8EEE-6799DBA50EC0}">
      <dgm:prSet/>
      <dgm:spPr/>
      <dgm:t>
        <a:bodyPr/>
        <a:lstStyle/>
        <a:p>
          <a:pPr algn="ctr"/>
          <a:endParaRPr lang="en-US"/>
        </a:p>
      </dgm:t>
    </dgm:pt>
    <dgm:pt modelId="{7DE71DF5-D639-445A-947F-BCA30FCB3D00}" type="sibTrans" cxnId="{3F47F566-084B-46B1-8EEE-6799DBA50EC0}">
      <dgm:prSet/>
      <dgm:spPr/>
      <dgm:t>
        <a:bodyPr/>
        <a:lstStyle/>
        <a:p>
          <a:endParaRPr lang="en-US"/>
        </a:p>
      </dgm:t>
    </dgm:pt>
    <dgm:pt modelId="{E206CE4F-1B38-4E3E-A601-3B9AD81B6424}">
      <dgm:prSet phldrT="[نص]"/>
      <dgm:spPr/>
      <dgm:t>
        <a:bodyPr/>
        <a:lstStyle/>
        <a:p>
          <a:pPr algn="ctr"/>
          <a:r>
            <a:rPr lang="ar-SA" b="1" dirty="0" smtClean="0">
              <a:solidFill>
                <a:srgbClr val="FF9900"/>
              </a:solidFill>
            </a:rPr>
            <a:t>أهل الذمة</a:t>
          </a:r>
          <a:endParaRPr lang="en-US" b="1" dirty="0">
            <a:solidFill>
              <a:srgbClr val="FF9900"/>
            </a:solidFill>
          </a:endParaRPr>
        </a:p>
      </dgm:t>
    </dgm:pt>
    <dgm:pt modelId="{EBDF08E1-EF47-4017-AB64-C08F814E53E4}" type="parTrans" cxnId="{82846121-0D6F-4CC7-AFE9-72C5422247D0}">
      <dgm:prSet/>
      <dgm:spPr/>
      <dgm:t>
        <a:bodyPr/>
        <a:lstStyle/>
        <a:p>
          <a:pPr algn="ctr"/>
          <a:endParaRPr lang="en-US"/>
        </a:p>
      </dgm:t>
    </dgm:pt>
    <dgm:pt modelId="{7EF05EF7-283F-4C8A-B9F1-3B12AE18B053}" type="sibTrans" cxnId="{82846121-0D6F-4CC7-AFE9-72C5422247D0}">
      <dgm:prSet/>
      <dgm:spPr/>
      <dgm:t>
        <a:bodyPr/>
        <a:lstStyle/>
        <a:p>
          <a:endParaRPr lang="en-US"/>
        </a:p>
      </dgm:t>
    </dgm:pt>
    <dgm:pt modelId="{8AE5B727-9877-4410-B095-80FCB4684233}">
      <dgm:prSet phldrT="[نص]"/>
      <dgm:spPr/>
      <dgm:t>
        <a:bodyPr/>
        <a:lstStyle/>
        <a:p>
          <a:pPr algn="ctr"/>
          <a:r>
            <a:rPr lang="ar-SA" b="1" dirty="0" smtClean="0">
              <a:solidFill>
                <a:srgbClr val="FF9900"/>
              </a:solidFill>
            </a:rPr>
            <a:t>مستأمنون</a:t>
          </a:r>
          <a:endParaRPr lang="en-US" b="1" dirty="0">
            <a:solidFill>
              <a:srgbClr val="FF9900"/>
            </a:solidFill>
          </a:endParaRPr>
        </a:p>
      </dgm:t>
    </dgm:pt>
    <dgm:pt modelId="{1F27B249-0871-4216-9649-6C260FC6C60C}" type="parTrans" cxnId="{E8B7CA5F-6CB9-46CE-A25C-E69243F866ED}">
      <dgm:prSet/>
      <dgm:spPr/>
      <dgm:t>
        <a:bodyPr/>
        <a:lstStyle/>
        <a:p>
          <a:pPr algn="ctr"/>
          <a:endParaRPr lang="en-US"/>
        </a:p>
      </dgm:t>
    </dgm:pt>
    <dgm:pt modelId="{9B8A7176-6C25-474B-8D34-D7855A666B71}" type="sibTrans" cxnId="{E8B7CA5F-6CB9-46CE-A25C-E69243F866ED}">
      <dgm:prSet/>
      <dgm:spPr/>
      <dgm:t>
        <a:bodyPr/>
        <a:lstStyle/>
        <a:p>
          <a:endParaRPr lang="en-US"/>
        </a:p>
      </dgm:t>
    </dgm:pt>
    <dgm:pt modelId="{6A264044-6846-4C2A-8443-171731F6BE7B}">
      <dgm:prSet phldrT="[نص]"/>
      <dgm:spPr/>
      <dgm:t>
        <a:bodyPr/>
        <a:lstStyle/>
        <a:p>
          <a:pPr algn="ctr"/>
          <a:r>
            <a:rPr lang="ar-SA" b="1" dirty="0" smtClean="0">
              <a:solidFill>
                <a:srgbClr val="00B0F0"/>
              </a:solidFill>
            </a:rPr>
            <a:t>مسلمين</a:t>
          </a:r>
          <a:endParaRPr lang="en-US" b="1" dirty="0">
            <a:solidFill>
              <a:srgbClr val="00B0F0"/>
            </a:solidFill>
          </a:endParaRPr>
        </a:p>
      </dgm:t>
    </dgm:pt>
    <dgm:pt modelId="{A2FDB45D-574D-49AC-A496-EEC54F72B1D0}" type="parTrans" cxnId="{B56B7774-E485-4BB3-BF40-E0B3C12AD087}">
      <dgm:prSet/>
      <dgm:spPr/>
      <dgm:t>
        <a:bodyPr/>
        <a:lstStyle/>
        <a:p>
          <a:pPr algn="ctr"/>
          <a:endParaRPr lang="en-US"/>
        </a:p>
      </dgm:t>
    </dgm:pt>
    <dgm:pt modelId="{F22F2ED5-C48B-4CAD-A68D-1B4276E66D8F}" type="sibTrans" cxnId="{B56B7774-E485-4BB3-BF40-E0B3C12AD087}">
      <dgm:prSet/>
      <dgm:spPr/>
      <dgm:t>
        <a:bodyPr/>
        <a:lstStyle/>
        <a:p>
          <a:endParaRPr lang="en-US"/>
        </a:p>
      </dgm:t>
    </dgm:pt>
    <dgm:pt modelId="{27A20FF3-5052-4C7D-8B1B-A6E2762BC3D3}">
      <dgm:prSet/>
      <dgm:spPr/>
      <dgm:t>
        <a:bodyPr/>
        <a:lstStyle/>
        <a:p>
          <a:pPr algn="ctr"/>
          <a:r>
            <a:rPr lang="ar-SA" b="1" dirty="0" smtClean="0"/>
            <a:t>معاملاتهم</a:t>
          </a:r>
          <a:endParaRPr lang="en-US" b="1" dirty="0"/>
        </a:p>
      </dgm:t>
    </dgm:pt>
    <dgm:pt modelId="{88C37654-ADF5-4A42-A1BB-858BDA08B969}" type="parTrans" cxnId="{126414BA-4081-409F-A6DD-118C4FBE3F93}">
      <dgm:prSet/>
      <dgm:spPr/>
      <dgm:t>
        <a:bodyPr/>
        <a:lstStyle/>
        <a:p>
          <a:pPr algn="ctr"/>
          <a:endParaRPr lang="en-US"/>
        </a:p>
      </dgm:t>
    </dgm:pt>
    <dgm:pt modelId="{566E9050-6ED4-48B5-B9B6-D1D0D86F9B67}" type="sibTrans" cxnId="{126414BA-4081-409F-A6DD-118C4FBE3F93}">
      <dgm:prSet/>
      <dgm:spPr/>
      <dgm:t>
        <a:bodyPr/>
        <a:lstStyle/>
        <a:p>
          <a:endParaRPr lang="en-US"/>
        </a:p>
      </dgm:t>
    </dgm:pt>
    <dgm:pt modelId="{37F6EE0E-D02F-4B22-B404-B9BD0C34F025}">
      <dgm:prSet/>
      <dgm:spPr/>
      <dgm:t>
        <a:bodyPr/>
        <a:lstStyle/>
        <a:p>
          <a:pPr algn="ctr"/>
          <a:r>
            <a:rPr lang="ar-SA" b="1" dirty="0" smtClean="0"/>
            <a:t>حقوقهم</a:t>
          </a:r>
          <a:endParaRPr lang="en-US" b="1" dirty="0"/>
        </a:p>
      </dgm:t>
    </dgm:pt>
    <dgm:pt modelId="{D5849030-616B-488E-8326-55F7AC8D3CA9}" type="parTrans" cxnId="{6192A1A4-7439-4033-AD1B-DDF6C0BA9E32}">
      <dgm:prSet/>
      <dgm:spPr/>
      <dgm:t>
        <a:bodyPr/>
        <a:lstStyle/>
        <a:p>
          <a:pPr algn="ctr"/>
          <a:endParaRPr lang="en-US"/>
        </a:p>
      </dgm:t>
    </dgm:pt>
    <dgm:pt modelId="{061B78B6-BB52-447B-9551-30E8C3A8090C}" type="sibTrans" cxnId="{6192A1A4-7439-4033-AD1B-DDF6C0BA9E32}">
      <dgm:prSet/>
      <dgm:spPr/>
      <dgm:t>
        <a:bodyPr/>
        <a:lstStyle/>
        <a:p>
          <a:endParaRPr lang="en-US"/>
        </a:p>
      </dgm:t>
    </dgm:pt>
    <dgm:pt modelId="{3E94FDCB-9878-49BF-88C7-225056B78998}">
      <dgm:prSet/>
      <dgm:spPr/>
      <dgm:t>
        <a:bodyPr/>
        <a:lstStyle/>
        <a:p>
          <a:pPr algn="ctr"/>
          <a:r>
            <a:rPr lang="ar-SA" b="1" dirty="0" smtClean="0"/>
            <a:t>واجباتهم</a:t>
          </a:r>
          <a:endParaRPr lang="en-US" b="1" dirty="0"/>
        </a:p>
      </dgm:t>
    </dgm:pt>
    <dgm:pt modelId="{41189F1C-2432-43F8-A6B6-D011C4A69AB6}" type="parTrans" cxnId="{DF84FE42-D69E-44BE-B576-2E48C586B42A}">
      <dgm:prSet/>
      <dgm:spPr/>
      <dgm:t>
        <a:bodyPr/>
        <a:lstStyle/>
        <a:p>
          <a:pPr algn="ctr"/>
          <a:endParaRPr lang="en-US"/>
        </a:p>
      </dgm:t>
    </dgm:pt>
    <dgm:pt modelId="{63A820FA-AEA4-4505-A902-E4BB4C3E0D24}" type="sibTrans" cxnId="{DF84FE42-D69E-44BE-B576-2E48C586B42A}">
      <dgm:prSet/>
      <dgm:spPr/>
      <dgm:t>
        <a:bodyPr/>
        <a:lstStyle/>
        <a:p>
          <a:endParaRPr lang="en-US"/>
        </a:p>
      </dgm:t>
    </dgm:pt>
    <dgm:pt modelId="{C092D6C4-C09D-4F9F-B1A0-30262380BFB9}" type="pres">
      <dgm:prSet presAssocID="{3B78BD80-71ED-46B7-B1AD-854822C77A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9835C50-0474-4E82-B418-8C85125AE466}" type="pres">
      <dgm:prSet presAssocID="{81E80105-6822-4E11-B816-0493A9755267}" presName="hierRoot1" presStyleCnt="0"/>
      <dgm:spPr/>
    </dgm:pt>
    <dgm:pt modelId="{E9F559BE-712B-48C6-8674-C23CF6BBED97}" type="pres">
      <dgm:prSet presAssocID="{81E80105-6822-4E11-B816-0493A9755267}" presName="composite" presStyleCnt="0"/>
      <dgm:spPr/>
    </dgm:pt>
    <dgm:pt modelId="{C6CB6ED3-2831-4054-9E01-E7675801C5C3}" type="pres">
      <dgm:prSet presAssocID="{81E80105-6822-4E11-B816-0493A9755267}" presName="image" presStyleLbl="node0" presStyleIdx="0" presStyleCnt="1" custLinFactNeighborX="-4923" custLinFactNeighborY="-366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n-US"/>
        </a:p>
      </dgm:t>
    </dgm:pt>
    <dgm:pt modelId="{F1398BB9-300A-4B0A-8DC6-2FA221036076}" type="pres">
      <dgm:prSet presAssocID="{81E80105-6822-4E11-B816-0493A9755267}" presName="text" presStyleLbl="revTx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534B09-C073-4999-82EF-49DE0D936929}" type="pres">
      <dgm:prSet presAssocID="{81E80105-6822-4E11-B816-0493A9755267}" presName="hierChild2" presStyleCnt="0"/>
      <dgm:spPr/>
    </dgm:pt>
    <dgm:pt modelId="{53C8D48D-D2E1-4FE0-9D86-7AC707D8F527}" type="pres">
      <dgm:prSet presAssocID="{7ED54233-585D-4B22-AD8D-E331B1023BA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3E0CFC2-C1E8-4A6D-BF61-2838C0912B62}" type="pres">
      <dgm:prSet presAssocID="{D04DFEC7-E221-4650-9156-A9E7C7550A22}" presName="hierRoot2" presStyleCnt="0"/>
      <dgm:spPr/>
    </dgm:pt>
    <dgm:pt modelId="{65B12583-0044-48B6-98E0-D88A76A3B6B5}" type="pres">
      <dgm:prSet presAssocID="{D04DFEC7-E221-4650-9156-A9E7C7550A22}" presName="composite2" presStyleCnt="0"/>
      <dgm:spPr/>
    </dgm:pt>
    <dgm:pt modelId="{0B586C1D-CA9E-4C68-A568-56F13B6ED76B}" type="pres">
      <dgm:prSet presAssocID="{D04DFEC7-E221-4650-9156-A9E7C7550A22}" presName="image2" presStyleLbl="node2" presStyleIdx="0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1FD9E01-5A4E-4D0D-802D-810899E88E6E}" type="pres">
      <dgm:prSet presAssocID="{D04DFEC7-E221-4650-9156-A9E7C7550A22}" presName="text2" presStyleLbl="revTx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203B2B-2C7D-4860-A31F-6D9EFE4B63A5}" type="pres">
      <dgm:prSet presAssocID="{D04DFEC7-E221-4650-9156-A9E7C7550A22}" presName="hierChild3" presStyleCnt="0"/>
      <dgm:spPr/>
    </dgm:pt>
    <dgm:pt modelId="{7C87C6C5-40AC-488B-9A56-312EE610F248}" type="pres">
      <dgm:prSet presAssocID="{EBDF08E1-EF47-4017-AB64-C08F814E53E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D649BEF5-8172-429A-9459-F92F1267FF22}" type="pres">
      <dgm:prSet presAssocID="{E206CE4F-1B38-4E3E-A601-3B9AD81B6424}" presName="hierRoot3" presStyleCnt="0"/>
      <dgm:spPr/>
    </dgm:pt>
    <dgm:pt modelId="{A3A3B2A5-A322-4C13-A12B-94AEF46EB8D4}" type="pres">
      <dgm:prSet presAssocID="{E206CE4F-1B38-4E3E-A601-3B9AD81B6424}" presName="composite3" presStyleCnt="0"/>
      <dgm:spPr/>
    </dgm:pt>
    <dgm:pt modelId="{7A235B78-DD88-43CA-8815-224E9D5729A5}" type="pres">
      <dgm:prSet presAssocID="{E206CE4F-1B38-4E3E-A601-3B9AD81B6424}" presName="image3" presStyleLbl="node3" presStyleIdx="0" presStyleCnt="2"/>
      <dgm:spPr/>
    </dgm:pt>
    <dgm:pt modelId="{B610CB57-3291-40BC-B768-733EE99A2BF4}" type="pres">
      <dgm:prSet presAssocID="{E206CE4F-1B38-4E3E-A601-3B9AD81B6424}" presName="text3" presStyleLbl="revTx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466D9E-CAAF-44B7-AF72-6EF050F0AB54}" type="pres">
      <dgm:prSet presAssocID="{E206CE4F-1B38-4E3E-A601-3B9AD81B6424}" presName="hierChild4" presStyleCnt="0"/>
      <dgm:spPr/>
    </dgm:pt>
    <dgm:pt modelId="{F94D18C6-1BE3-44DC-B91B-7D237647AD1B}" type="pres">
      <dgm:prSet presAssocID="{88C37654-ADF5-4A42-A1BB-858BDA08B969}" presName="Name23" presStyleLbl="parChTrans1D4" presStyleIdx="0" presStyleCnt="3"/>
      <dgm:spPr/>
      <dgm:t>
        <a:bodyPr/>
        <a:lstStyle/>
        <a:p>
          <a:endParaRPr lang="en-US"/>
        </a:p>
      </dgm:t>
    </dgm:pt>
    <dgm:pt modelId="{D231420E-2C82-49A7-8998-1342DEEE8D9D}" type="pres">
      <dgm:prSet presAssocID="{27A20FF3-5052-4C7D-8B1B-A6E2762BC3D3}" presName="hierRoot4" presStyleCnt="0"/>
      <dgm:spPr/>
    </dgm:pt>
    <dgm:pt modelId="{A5E84ED0-0AC1-4FBB-A043-77C8E1294F54}" type="pres">
      <dgm:prSet presAssocID="{27A20FF3-5052-4C7D-8B1B-A6E2762BC3D3}" presName="composite4" presStyleCnt="0"/>
      <dgm:spPr/>
    </dgm:pt>
    <dgm:pt modelId="{FD7F1B8A-AE40-4F3A-891D-54115D41A645}" type="pres">
      <dgm:prSet presAssocID="{27A20FF3-5052-4C7D-8B1B-A6E2762BC3D3}" presName="image4" presStyleLbl="node4" presStyleIdx="0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6F767063-6100-4589-B46F-461DD627F02D}" type="pres">
      <dgm:prSet presAssocID="{27A20FF3-5052-4C7D-8B1B-A6E2762BC3D3}" presName="text4" presStyleLbl="revTx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C06D69-E1C6-4E2A-A9B8-441EA397EA34}" type="pres">
      <dgm:prSet presAssocID="{27A20FF3-5052-4C7D-8B1B-A6E2762BC3D3}" presName="hierChild5" presStyleCnt="0"/>
      <dgm:spPr/>
    </dgm:pt>
    <dgm:pt modelId="{F166BCCC-BD0F-4CFD-8C16-F4CD028DE18B}" type="pres">
      <dgm:prSet presAssocID="{D5849030-616B-488E-8326-55F7AC8D3CA9}" presName="Name23" presStyleLbl="parChTrans1D4" presStyleIdx="1" presStyleCnt="3"/>
      <dgm:spPr/>
      <dgm:t>
        <a:bodyPr/>
        <a:lstStyle/>
        <a:p>
          <a:endParaRPr lang="en-US"/>
        </a:p>
      </dgm:t>
    </dgm:pt>
    <dgm:pt modelId="{F8480A87-53D7-459E-B40B-395D7BAC0BBC}" type="pres">
      <dgm:prSet presAssocID="{37F6EE0E-D02F-4B22-B404-B9BD0C34F025}" presName="hierRoot4" presStyleCnt="0"/>
      <dgm:spPr/>
    </dgm:pt>
    <dgm:pt modelId="{4A3D5606-61C1-4416-BA43-11472DB4B12D}" type="pres">
      <dgm:prSet presAssocID="{37F6EE0E-D02F-4B22-B404-B9BD0C34F025}" presName="composite4" presStyleCnt="0"/>
      <dgm:spPr/>
    </dgm:pt>
    <dgm:pt modelId="{7F20CC0A-38CC-4BDD-A029-4701995B4B61}" type="pres">
      <dgm:prSet presAssocID="{37F6EE0E-D02F-4B22-B404-B9BD0C34F025}" presName="image4" presStyleLbl="node4" presStyleIdx="1" presStyleCnt="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0E424934-EFBE-4EB7-ACC4-DB0EDC8AD44F}" type="pres">
      <dgm:prSet presAssocID="{37F6EE0E-D02F-4B22-B404-B9BD0C34F025}" presName="text4" presStyleLbl="revTx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BAE4FD-F6EC-4FA2-A3F1-505FF411B849}" type="pres">
      <dgm:prSet presAssocID="{37F6EE0E-D02F-4B22-B404-B9BD0C34F025}" presName="hierChild5" presStyleCnt="0"/>
      <dgm:spPr/>
    </dgm:pt>
    <dgm:pt modelId="{C4097F9B-5D83-4310-A730-B39CFF8BEB82}" type="pres">
      <dgm:prSet presAssocID="{41189F1C-2432-43F8-A6B6-D011C4A69AB6}" presName="Name23" presStyleLbl="parChTrans1D4" presStyleIdx="2" presStyleCnt="3"/>
      <dgm:spPr/>
      <dgm:t>
        <a:bodyPr/>
        <a:lstStyle/>
        <a:p>
          <a:endParaRPr lang="en-US"/>
        </a:p>
      </dgm:t>
    </dgm:pt>
    <dgm:pt modelId="{82EADCFD-ACA1-4756-BC3F-9A7FC5335695}" type="pres">
      <dgm:prSet presAssocID="{3E94FDCB-9878-49BF-88C7-225056B78998}" presName="hierRoot4" presStyleCnt="0"/>
      <dgm:spPr/>
    </dgm:pt>
    <dgm:pt modelId="{26587E6B-ACA3-43A2-826D-763D7B0C018C}" type="pres">
      <dgm:prSet presAssocID="{3E94FDCB-9878-49BF-88C7-225056B78998}" presName="composite4" presStyleCnt="0"/>
      <dgm:spPr/>
    </dgm:pt>
    <dgm:pt modelId="{D6D3BA3B-A288-470D-940F-6E8A422B8797}" type="pres">
      <dgm:prSet presAssocID="{3E94FDCB-9878-49BF-88C7-225056B78998}" presName="image4" presStyleLbl="node4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09CF8B84-C1DA-490C-A0AC-B74275FE72CA}" type="pres">
      <dgm:prSet presAssocID="{3E94FDCB-9878-49BF-88C7-225056B78998}" presName="text4" presStyleLbl="revTx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CA3CED-BE7D-40C5-AC17-8A545C2D7D35}" type="pres">
      <dgm:prSet presAssocID="{3E94FDCB-9878-49BF-88C7-225056B78998}" presName="hierChild5" presStyleCnt="0"/>
      <dgm:spPr/>
    </dgm:pt>
    <dgm:pt modelId="{9541CF36-EBE6-452B-899E-4A4B9B35260C}" type="pres">
      <dgm:prSet presAssocID="{1F27B249-0871-4216-9649-6C260FC6C60C}" presName="Name17" presStyleLbl="parChTrans1D3" presStyleIdx="1" presStyleCnt="2"/>
      <dgm:spPr/>
      <dgm:t>
        <a:bodyPr/>
        <a:lstStyle/>
        <a:p>
          <a:endParaRPr lang="en-US"/>
        </a:p>
      </dgm:t>
    </dgm:pt>
    <dgm:pt modelId="{F15C41A2-7FF3-49F0-A2BB-56D89CF74A46}" type="pres">
      <dgm:prSet presAssocID="{8AE5B727-9877-4410-B095-80FCB4684233}" presName="hierRoot3" presStyleCnt="0"/>
      <dgm:spPr/>
    </dgm:pt>
    <dgm:pt modelId="{98AF9A51-46DA-45DC-8834-91F8DE29FBEC}" type="pres">
      <dgm:prSet presAssocID="{8AE5B727-9877-4410-B095-80FCB4684233}" presName="composite3" presStyleCnt="0"/>
      <dgm:spPr/>
    </dgm:pt>
    <dgm:pt modelId="{F1DA6196-DF9E-4E34-8B3C-0370DF5C73F2}" type="pres">
      <dgm:prSet presAssocID="{8AE5B727-9877-4410-B095-80FCB4684233}" presName="image3" presStyleLbl="node3" presStyleIdx="1" presStyleCnt="2"/>
      <dgm:spPr/>
    </dgm:pt>
    <dgm:pt modelId="{562B93FE-5367-4CE2-93D3-2D7FCE1096DB}" type="pres">
      <dgm:prSet presAssocID="{8AE5B727-9877-4410-B095-80FCB4684233}" presName="text3" presStyleLbl="revTx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90D314-D499-4D31-9007-466C210AF5F4}" type="pres">
      <dgm:prSet presAssocID="{8AE5B727-9877-4410-B095-80FCB4684233}" presName="hierChild4" presStyleCnt="0"/>
      <dgm:spPr/>
    </dgm:pt>
    <dgm:pt modelId="{62F6266A-3AD3-4BDB-B276-F42CB719C6CB}" type="pres">
      <dgm:prSet presAssocID="{A2FDB45D-574D-49AC-A496-EEC54F72B1D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9765CDE-4BB7-4CC5-8354-2647805060EE}" type="pres">
      <dgm:prSet presAssocID="{6A264044-6846-4C2A-8443-171731F6BE7B}" presName="hierRoot2" presStyleCnt="0"/>
      <dgm:spPr/>
    </dgm:pt>
    <dgm:pt modelId="{98BADFBC-35EF-4EF1-A88C-DB0C5B20EC1C}" type="pres">
      <dgm:prSet presAssocID="{6A264044-6846-4C2A-8443-171731F6BE7B}" presName="composite2" presStyleCnt="0"/>
      <dgm:spPr/>
    </dgm:pt>
    <dgm:pt modelId="{94556FC3-DA9F-4E0D-B982-0A9779C9DDFE}" type="pres">
      <dgm:prSet presAssocID="{6A264044-6846-4C2A-8443-171731F6BE7B}" presName="image2" presStyleLbl="node2" presStyleIdx="1" presStyleCnt="2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4C359C8E-1EE6-4A7E-AFA1-1CB4EFBB4AAD}" type="pres">
      <dgm:prSet presAssocID="{6A264044-6846-4C2A-8443-171731F6BE7B}" presName="text2" presStyleLbl="revTx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655C79-5B66-473A-A8C9-4A5054CDE374}" type="pres">
      <dgm:prSet presAssocID="{6A264044-6846-4C2A-8443-171731F6BE7B}" presName="hierChild3" presStyleCnt="0"/>
      <dgm:spPr/>
    </dgm:pt>
  </dgm:ptLst>
  <dgm:cxnLst>
    <dgm:cxn modelId="{2684BE44-3C39-4B40-BCC5-BD7C1488923F}" type="presOf" srcId="{EBDF08E1-EF47-4017-AB64-C08F814E53E4}" destId="{7C87C6C5-40AC-488B-9A56-312EE610F248}" srcOrd="0" destOrd="0" presId="urn:microsoft.com/office/officeart/2009/layout/CirclePictureHierarchy"/>
    <dgm:cxn modelId="{B000CF26-16CE-492F-9C2F-125CA9709D7F}" type="presOf" srcId="{8AE5B727-9877-4410-B095-80FCB4684233}" destId="{562B93FE-5367-4CE2-93D3-2D7FCE1096DB}" srcOrd="0" destOrd="0" presId="urn:microsoft.com/office/officeart/2009/layout/CirclePictureHierarchy"/>
    <dgm:cxn modelId="{5EAB9E1B-D363-474D-82A1-D87156F28C80}" type="presOf" srcId="{1F27B249-0871-4216-9649-6C260FC6C60C}" destId="{9541CF36-EBE6-452B-899E-4A4B9B35260C}" srcOrd="0" destOrd="0" presId="urn:microsoft.com/office/officeart/2009/layout/CirclePictureHierarchy"/>
    <dgm:cxn modelId="{559DCAAA-4DF9-41B1-8B17-F9D8386B294C}" type="presOf" srcId="{3B78BD80-71ED-46B7-B1AD-854822C77A72}" destId="{C092D6C4-C09D-4F9F-B1A0-30262380BFB9}" srcOrd="0" destOrd="0" presId="urn:microsoft.com/office/officeart/2009/layout/CirclePictureHierarchy"/>
    <dgm:cxn modelId="{58CF511F-418F-409C-868D-EE895C8B3736}" type="presOf" srcId="{3E94FDCB-9878-49BF-88C7-225056B78998}" destId="{09CF8B84-C1DA-490C-A0AC-B74275FE72CA}" srcOrd="0" destOrd="0" presId="urn:microsoft.com/office/officeart/2009/layout/CirclePictureHierarchy"/>
    <dgm:cxn modelId="{F25B7C27-E8A8-4008-AB84-1CAF325CDA2B}" srcId="{3B78BD80-71ED-46B7-B1AD-854822C77A72}" destId="{81E80105-6822-4E11-B816-0493A9755267}" srcOrd="0" destOrd="0" parTransId="{A6DF5035-B2F8-4406-B0CE-821ABF971E1A}" sibTransId="{9842C2EF-490C-4A8E-A703-6F0C7596B772}"/>
    <dgm:cxn modelId="{B67B4E37-87B5-43E1-B8C1-CF6FB7758720}" type="presOf" srcId="{A2FDB45D-574D-49AC-A496-EEC54F72B1D0}" destId="{62F6266A-3AD3-4BDB-B276-F42CB719C6CB}" srcOrd="0" destOrd="0" presId="urn:microsoft.com/office/officeart/2009/layout/CirclePictureHierarchy"/>
    <dgm:cxn modelId="{0CF9AA85-2BA8-4259-B28C-6792A1F4A687}" type="presOf" srcId="{81E80105-6822-4E11-B816-0493A9755267}" destId="{F1398BB9-300A-4B0A-8DC6-2FA221036076}" srcOrd="0" destOrd="0" presId="urn:microsoft.com/office/officeart/2009/layout/CirclePictureHierarchy"/>
    <dgm:cxn modelId="{32615083-BC28-4AB1-A822-378AC2FB6D01}" type="presOf" srcId="{37F6EE0E-D02F-4B22-B404-B9BD0C34F025}" destId="{0E424934-EFBE-4EB7-ACC4-DB0EDC8AD44F}" srcOrd="0" destOrd="0" presId="urn:microsoft.com/office/officeart/2009/layout/CirclePictureHierarchy"/>
    <dgm:cxn modelId="{199955A9-6278-4893-A2F0-12762289D721}" type="presOf" srcId="{E206CE4F-1B38-4E3E-A601-3B9AD81B6424}" destId="{B610CB57-3291-40BC-B768-733EE99A2BF4}" srcOrd="0" destOrd="0" presId="urn:microsoft.com/office/officeart/2009/layout/CirclePictureHierarchy"/>
    <dgm:cxn modelId="{E4D367E0-0EAA-43F5-A1F7-99861D8C6A78}" type="presOf" srcId="{D5849030-616B-488E-8326-55F7AC8D3CA9}" destId="{F166BCCC-BD0F-4CFD-8C16-F4CD028DE18B}" srcOrd="0" destOrd="0" presId="urn:microsoft.com/office/officeart/2009/layout/CirclePictureHierarchy"/>
    <dgm:cxn modelId="{B959A809-A58C-4519-999F-CE9372F60824}" type="presOf" srcId="{D04DFEC7-E221-4650-9156-A9E7C7550A22}" destId="{01FD9E01-5A4E-4D0D-802D-810899E88E6E}" srcOrd="0" destOrd="0" presId="urn:microsoft.com/office/officeart/2009/layout/CirclePictureHierarchy"/>
    <dgm:cxn modelId="{3F47F566-084B-46B1-8EEE-6799DBA50EC0}" srcId="{81E80105-6822-4E11-B816-0493A9755267}" destId="{D04DFEC7-E221-4650-9156-A9E7C7550A22}" srcOrd="0" destOrd="0" parTransId="{7ED54233-585D-4B22-AD8D-E331B1023BA1}" sibTransId="{7DE71DF5-D639-445A-947F-BCA30FCB3D00}"/>
    <dgm:cxn modelId="{F369F4FA-6062-410F-8053-74EE9C196D6D}" type="presOf" srcId="{27A20FF3-5052-4C7D-8B1B-A6E2762BC3D3}" destId="{6F767063-6100-4589-B46F-461DD627F02D}" srcOrd="0" destOrd="0" presId="urn:microsoft.com/office/officeart/2009/layout/CirclePictureHierarchy"/>
    <dgm:cxn modelId="{DF84FE42-D69E-44BE-B576-2E48C586B42A}" srcId="{E206CE4F-1B38-4E3E-A601-3B9AD81B6424}" destId="{3E94FDCB-9878-49BF-88C7-225056B78998}" srcOrd="2" destOrd="0" parTransId="{41189F1C-2432-43F8-A6B6-D011C4A69AB6}" sibTransId="{63A820FA-AEA4-4505-A902-E4BB4C3E0D24}"/>
    <dgm:cxn modelId="{518DBEEA-EB93-46CE-83FA-61227D907FD9}" type="presOf" srcId="{6A264044-6846-4C2A-8443-171731F6BE7B}" destId="{4C359C8E-1EE6-4A7E-AFA1-1CB4EFBB4AAD}" srcOrd="0" destOrd="0" presId="urn:microsoft.com/office/officeart/2009/layout/CirclePictureHierarchy"/>
    <dgm:cxn modelId="{6192A1A4-7439-4033-AD1B-DDF6C0BA9E32}" srcId="{E206CE4F-1B38-4E3E-A601-3B9AD81B6424}" destId="{37F6EE0E-D02F-4B22-B404-B9BD0C34F025}" srcOrd="1" destOrd="0" parTransId="{D5849030-616B-488E-8326-55F7AC8D3CA9}" sibTransId="{061B78B6-BB52-447B-9551-30E8C3A8090C}"/>
    <dgm:cxn modelId="{8DAECEFB-47EE-4234-8CCD-8616B1C6D1C2}" type="presOf" srcId="{7ED54233-585D-4B22-AD8D-E331B1023BA1}" destId="{53C8D48D-D2E1-4FE0-9D86-7AC707D8F527}" srcOrd="0" destOrd="0" presId="urn:microsoft.com/office/officeart/2009/layout/CirclePictureHierarchy"/>
    <dgm:cxn modelId="{82846121-0D6F-4CC7-AFE9-72C5422247D0}" srcId="{D04DFEC7-E221-4650-9156-A9E7C7550A22}" destId="{E206CE4F-1B38-4E3E-A601-3B9AD81B6424}" srcOrd="0" destOrd="0" parTransId="{EBDF08E1-EF47-4017-AB64-C08F814E53E4}" sibTransId="{7EF05EF7-283F-4C8A-B9F1-3B12AE18B053}"/>
    <dgm:cxn modelId="{E8B7CA5F-6CB9-46CE-A25C-E69243F866ED}" srcId="{D04DFEC7-E221-4650-9156-A9E7C7550A22}" destId="{8AE5B727-9877-4410-B095-80FCB4684233}" srcOrd="1" destOrd="0" parTransId="{1F27B249-0871-4216-9649-6C260FC6C60C}" sibTransId="{9B8A7176-6C25-474B-8D34-D7855A666B71}"/>
    <dgm:cxn modelId="{C5DF5F9A-0A4C-4B29-9D7A-9AEE59459D8B}" type="presOf" srcId="{88C37654-ADF5-4A42-A1BB-858BDA08B969}" destId="{F94D18C6-1BE3-44DC-B91B-7D237647AD1B}" srcOrd="0" destOrd="0" presId="urn:microsoft.com/office/officeart/2009/layout/CirclePictureHierarchy"/>
    <dgm:cxn modelId="{126414BA-4081-409F-A6DD-118C4FBE3F93}" srcId="{E206CE4F-1B38-4E3E-A601-3B9AD81B6424}" destId="{27A20FF3-5052-4C7D-8B1B-A6E2762BC3D3}" srcOrd="0" destOrd="0" parTransId="{88C37654-ADF5-4A42-A1BB-858BDA08B969}" sibTransId="{566E9050-6ED4-48B5-B9B6-D1D0D86F9B67}"/>
    <dgm:cxn modelId="{B56B7774-E485-4BB3-BF40-E0B3C12AD087}" srcId="{81E80105-6822-4E11-B816-0493A9755267}" destId="{6A264044-6846-4C2A-8443-171731F6BE7B}" srcOrd="1" destOrd="0" parTransId="{A2FDB45D-574D-49AC-A496-EEC54F72B1D0}" sibTransId="{F22F2ED5-C48B-4CAD-A68D-1B4276E66D8F}"/>
    <dgm:cxn modelId="{8340E584-B15C-42F2-9E1F-FF795D51D97E}" type="presOf" srcId="{41189F1C-2432-43F8-A6B6-D011C4A69AB6}" destId="{C4097F9B-5D83-4310-A730-B39CFF8BEB82}" srcOrd="0" destOrd="0" presId="urn:microsoft.com/office/officeart/2009/layout/CirclePictureHierarchy"/>
    <dgm:cxn modelId="{8EC643A5-E536-49DF-89BA-9DBEAA539F7C}" type="presParOf" srcId="{C092D6C4-C09D-4F9F-B1A0-30262380BFB9}" destId="{A9835C50-0474-4E82-B418-8C85125AE466}" srcOrd="0" destOrd="0" presId="urn:microsoft.com/office/officeart/2009/layout/CirclePictureHierarchy"/>
    <dgm:cxn modelId="{62B2EB17-D42C-45F1-BE50-65485DA642BA}" type="presParOf" srcId="{A9835C50-0474-4E82-B418-8C85125AE466}" destId="{E9F559BE-712B-48C6-8674-C23CF6BBED97}" srcOrd="0" destOrd="0" presId="urn:microsoft.com/office/officeart/2009/layout/CirclePictureHierarchy"/>
    <dgm:cxn modelId="{08A7CB16-9601-4D5F-9827-206AC6A779DB}" type="presParOf" srcId="{E9F559BE-712B-48C6-8674-C23CF6BBED97}" destId="{C6CB6ED3-2831-4054-9E01-E7675801C5C3}" srcOrd="0" destOrd="0" presId="urn:microsoft.com/office/officeart/2009/layout/CirclePictureHierarchy"/>
    <dgm:cxn modelId="{6734D9C5-75FB-432D-BDCD-21F68BF14DB8}" type="presParOf" srcId="{E9F559BE-712B-48C6-8674-C23CF6BBED97}" destId="{F1398BB9-300A-4B0A-8DC6-2FA221036076}" srcOrd="1" destOrd="0" presId="urn:microsoft.com/office/officeart/2009/layout/CirclePictureHierarchy"/>
    <dgm:cxn modelId="{C4AD04DF-CE9C-4211-BF4A-A19CB20D9AF6}" type="presParOf" srcId="{A9835C50-0474-4E82-B418-8C85125AE466}" destId="{28534B09-C073-4999-82EF-49DE0D936929}" srcOrd="1" destOrd="0" presId="urn:microsoft.com/office/officeart/2009/layout/CirclePictureHierarchy"/>
    <dgm:cxn modelId="{396694E3-7D91-44D8-B424-7C1527ECAE38}" type="presParOf" srcId="{28534B09-C073-4999-82EF-49DE0D936929}" destId="{53C8D48D-D2E1-4FE0-9D86-7AC707D8F527}" srcOrd="0" destOrd="0" presId="urn:microsoft.com/office/officeart/2009/layout/CirclePictureHierarchy"/>
    <dgm:cxn modelId="{D8199CD9-66E8-4C29-ADED-17F02D4C1637}" type="presParOf" srcId="{28534B09-C073-4999-82EF-49DE0D936929}" destId="{23E0CFC2-C1E8-4A6D-BF61-2838C0912B62}" srcOrd="1" destOrd="0" presId="urn:microsoft.com/office/officeart/2009/layout/CirclePictureHierarchy"/>
    <dgm:cxn modelId="{C33AFF80-88D9-4573-ACC7-6B0A515C1132}" type="presParOf" srcId="{23E0CFC2-C1E8-4A6D-BF61-2838C0912B62}" destId="{65B12583-0044-48B6-98E0-D88A76A3B6B5}" srcOrd="0" destOrd="0" presId="urn:microsoft.com/office/officeart/2009/layout/CirclePictureHierarchy"/>
    <dgm:cxn modelId="{A7B85D3C-226A-4528-BA53-E00D3E8A53E4}" type="presParOf" srcId="{65B12583-0044-48B6-98E0-D88A76A3B6B5}" destId="{0B586C1D-CA9E-4C68-A568-56F13B6ED76B}" srcOrd="0" destOrd="0" presId="urn:microsoft.com/office/officeart/2009/layout/CirclePictureHierarchy"/>
    <dgm:cxn modelId="{60498844-24C0-482B-AFD7-825E43FF1A96}" type="presParOf" srcId="{65B12583-0044-48B6-98E0-D88A76A3B6B5}" destId="{01FD9E01-5A4E-4D0D-802D-810899E88E6E}" srcOrd="1" destOrd="0" presId="urn:microsoft.com/office/officeart/2009/layout/CirclePictureHierarchy"/>
    <dgm:cxn modelId="{78471AAA-04D5-4E77-B101-6910964E22E1}" type="presParOf" srcId="{23E0CFC2-C1E8-4A6D-BF61-2838C0912B62}" destId="{44203B2B-2C7D-4860-A31F-6D9EFE4B63A5}" srcOrd="1" destOrd="0" presId="urn:microsoft.com/office/officeart/2009/layout/CirclePictureHierarchy"/>
    <dgm:cxn modelId="{54E69DF9-F718-4748-A662-937B081D3200}" type="presParOf" srcId="{44203B2B-2C7D-4860-A31F-6D9EFE4B63A5}" destId="{7C87C6C5-40AC-488B-9A56-312EE610F248}" srcOrd="0" destOrd="0" presId="urn:microsoft.com/office/officeart/2009/layout/CirclePictureHierarchy"/>
    <dgm:cxn modelId="{D411DE89-8F86-4CF9-B9C3-17972CC97EAC}" type="presParOf" srcId="{44203B2B-2C7D-4860-A31F-6D9EFE4B63A5}" destId="{D649BEF5-8172-429A-9459-F92F1267FF22}" srcOrd="1" destOrd="0" presId="urn:microsoft.com/office/officeart/2009/layout/CirclePictureHierarchy"/>
    <dgm:cxn modelId="{01B23B7E-D48F-41AA-B8DC-E11CC77DCBBF}" type="presParOf" srcId="{D649BEF5-8172-429A-9459-F92F1267FF22}" destId="{A3A3B2A5-A322-4C13-A12B-94AEF46EB8D4}" srcOrd="0" destOrd="0" presId="urn:microsoft.com/office/officeart/2009/layout/CirclePictureHierarchy"/>
    <dgm:cxn modelId="{E51EA918-8798-4EC4-B4AE-77D8EEE4B7C6}" type="presParOf" srcId="{A3A3B2A5-A322-4C13-A12B-94AEF46EB8D4}" destId="{7A235B78-DD88-43CA-8815-224E9D5729A5}" srcOrd="0" destOrd="0" presId="urn:microsoft.com/office/officeart/2009/layout/CirclePictureHierarchy"/>
    <dgm:cxn modelId="{DFA44DBC-F977-42BA-829F-FB0A47E9448D}" type="presParOf" srcId="{A3A3B2A5-A322-4C13-A12B-94AEF46EB8D4}" destId="{B610CB57-3291-40BC-B768-733EE99A2BF4}" srcOrd="1" destOrd="0" presId="urn:microsoft.com/office/officeart/2009/layout/CirclePictureHierarchy"/>
    <dgm:cxn modelId="{5E7F5748-858F-4214-AC5B-B9106865B687}" type="presParOf" srcId="{D649BEF5-8172-429A-9459-F92F1267FF22}" destId="{79466D9E-CAAF-44B7-AF72-6EF050F0AB54}" srcOrd="1" destOrd="0" presId="urn:microsoft.com/office/officeart/2009/layout/CirclePictureHierarchy"/>
    <dgm:cxn modelId="{F9E96356-96EA-4D62-B9B2-D0D71485D0E8}" type="presParOf" srcId="{79466D9E-CAAF-44B7-AF72-6EF050F0AB54}" destId="{F94D18C6-1BE3-44DC-B91B-7D237647AD1B}" srcOrd="0" destOrd="0" presId="urn:microsoft.com/office/officeart/2009/layout/CirclePictureHierarchy"/>
    <dgm:cxn modelId="{0CF1CB02-4593-4CBE-B24B-04105630B2A3}" type="presParOf" srcId="{79466D9E-CAAF-44B7-AF72-6EF050F0AB54}" destId="{D231420E-2C82-49A7-8998-1342DEEE8D9D}" srcOrd="1" destOrd="0" presId="urn:microsoft.com/office/officeart/2009/layout/CirclePictureHierarchy"/>
    <dgm:cxn modelId="{A2076258-7E9A-4B4F-A3E9-96618E062DB0}" type="presParOf" srcId="{D231420E-2C82-49A7-8998-1342DEEE8D9D}" destId="{A5E84ED0-0AC1-4FBB-A043-77C8E1294F54}" srcOrd="0" destOrd="0" presId="urn:microsoft.com/office/officeart/2009/layout/CirclePictureHierarchy"/>
    <dgm:cxn modelId="{77A859D1-7804-484E-8221-77D5A59077FA}" type="presParOf" srcId="{A5E84ED0-0AC1-4FBB-A043-77C8E1294F54}" destId="{FD7F1B8A-AE40-4F3A-891D-54115D41A645}" srcOrd="0" destOrd="0" presId="urn:microsoft.com/office/officeart/2009/layout/CirclePictureHierarchy"/>
    <dgm:cxn modelId="{8E141E68-AAFC-4825-8547-793AF5E73148}" type="presParOf" srcId="{A5E84ED0-0AC1-4FBB-A043-77C8E1294F54}" destId="{6F767063-6100-4589-B46F-461DD627F02D}" srcOrd="1" destOrd="0" presId="urn:microsoft.com/office/officeart/2009/layout/CirclePictureHierarchy"/>
    <dgm:cxn modelId="{90D7921D-D3D5-4519-905A-E5666EA34721}" type="presParOf" srcId="{D231420E-2C82-49A7-8998-1342DEEE8D9D}" destId="{52C06D69-E1C6-4E2A-A9B8-441EA397EA34}" srcOrd="1" destOrd="0" presId="urn:microsoft.com/office/officeart/2009/layout/CirclePictureHierarchy"/>
    <dgm:cxn modelId="{D0F73027-3D98-4028-A17B-9C5553C62385}" type="presParOf" srcId="{79466D9E-CAAF-44B7-AF72-6EF050F0AB54}" destId="{F166BCCC-BD0F-4CFD-8C16-F4CD028DE18B}" srcOrd="2" destOrd="0" presId="urn:microsoft.com/office/officeart/2009/layout/CirclePictureHierarchy"/>
    <dgm:cxn modelId="{348AFB52-CA75-42A5-BDBE-75F3BEDCF0A1}" type="presParOf" srcId="{79466D9E-CAAF-44B7-AF72-6EF050F0AB54}" destId="{F8480A87-53D7-459E-B40B-395D7BAC0BBC}" srcOrd="3" destOrd="0" presId="urn:microsoft.com/office/officeart/2009/layout/CirclePictureHierarchy"/>
    <dgm:cxn modelId="{E4E76464-2AD9-4551-8956-9026223000A2}" type="presParOf" srcId="{F8480A87-53D7-459E-B40B-395D7BAC0BBC}" destId="{4A3D5606-61C1-4416-BA43-11472DB4B12D}" srcOrd="0" destOrd="0" presId="urn:microsoft.com/office/officeart/2009/layout/CirclePictureHierarchy"/>
    <dgm:cxn modelId="{3573F294-CA05-4FF2-B0F5-7081D940FE00}" type="presParOf" srcId="{4A3D5606-61C1-4416-BA43-11472DB4B12D}" destId="{7F20CC0A-38CC-4BDD-A029-4701995B4B61}" srcOrd="0" destOrd="0" presId="urn:microsoft.com/office/officeart/2009/layout/CirclePictureHierarchy"/>
    <dgm:cxn modelId="{0BD9FD87-AE72-4783-B78F-DD1A7A8CC81B}" type="presParOf" srcId="{4A3D5606-61C1-4416-BA43-11472DB4B12D}" destId="{0E424934-EFBE-4EB7-ACC4-DB0EDC8AD44F}" srcOrd="1" destOrd="0" presId="urn:microsoft.com/office/officeart/2009/layout/CirclePictureHierarchy"/>
    <dgm:cxn modelId="{C91C4058-3DBF-4369-BD82-FCB66B822CD7}" type="presParOf" srcId="{F8480A87-53D7-459E-B40B-395D7BAC0BBC}" destId="{20BAE4FD-F6EC-4FA2-A3F1-505FF411B849}" srcOrd="1" destOrd="0" presId="urn:microsoft.com/office/officeart/2009/layout/CirclePictureHierarchy"/>
    <dgm:cxn modelId="{6A4826C7-6DDF-44BD-AD14-13C79E58AF3F}" type="presParOf" srcId="{79466D9E-CAAF-44B7-AF72-6EF050F0AB54}" destId="{C4097F9B-5D83-4310-A730-B39CFF8BEB82}" srcOrd="4" destOrd="0" presId="urn:microsoft.com/office/officeart/2009/layout/CirclePictureHierarchy"/>
    <dgm:cxn modelId="{B3B736BC-0674-4635-90F3-1623E7856AC3}" type="presParOf" srcId="{79466D9E-CAAF-44B7-AF72-6EF050F0AB54}" destId="{82EADCFD-ACA1-4756-BC3F-9A7FC5335695}" srcOrd="5" destOrd="0" presId="urn:microsoft.com/office/officeart/2009/layout/CirclePictureHierarchy"/>
    <dgm:cxn modelId="{1518E35E-A66A-4D2D-AA21-CDB3DCFD590F}" type="presParOf" srcId="{82EADCFD-ACA1-4756-BC3F-9A7FC5335695}" destId="{26587E6B-ACA3-43A2-826D-763D7B0C018C}" srcOrd="0" destOrd="0" presId="urn:microsoft.com/office/officeart/2009/layout/CirclePictureHierarchy"/>
    <dgm:cxn modelId="{AE6F2A4B-C526-43B2-80AE-A1EFBC7378BD}" type="presParOf" srcId="{26587E6B-ACA3-43A2-826D-763D7B0C018C}" destId="{D6D3BA3B-A288-470D-940F-6E8A422B8797}" srcOrd="0" destOrd="0" presId="urn:microsoft.com/office/officeart/2009/layout/CirclePictureHierarchy"/>
    <dgm:cxn modelId="{6EDDF0EC-847F-4E65-AE08-4F2F2673D7F1}" type="presParOf" srcId="{26587E6B-ACA3-43A2-826D-763D7B0C018C}" destId="{09CF8B84-C1DA-490C-A0AC-B74275FE72CA}" srcOrd="1" destOrd="0" presId="urn:microsoft.com/office/officeart/2009/layout/CirclePictureHierarchy"/>
    <dgm:cxn modelId="{DBCE3CD1-34B3-47A6-98CF-80FF7DF5ED10}" type="presParOf" srcId="{82EADCFD-ACA1-4756-BC3F-9A7FC5335695}" destId="{B0CA3CED-BE7D-40C5-AC17-8A545C2D7D35}" srcOrd="1" destOrd="0" presId="urn:microsoft.com/office/officeart/2009/layout/CirclePictureHierarchy"/>
    <dgm:cxn modelId="{242C9A2A-8F31-4525-827B-70510B384AA2}" type="presParOf" srcId="{44203B2B-2C7D-4860-A31F-6D9EFE4B63A5}" destId="{9541CF36-EBE6-452B-899E-4A4B9B35260C}" srcOrd="2" destOrd="0" presId="urn:microsoft.com/office/officeart/2009/layout/CirclePictureHierarchy"/>
    <dgm:cxn modelId="{1AC5FF0E-6A89-4B8A-B6DF-807D9D058504}" type="presParOf" srcId="{44203B2B-2C7D-4860-A31F-6D9EFE4B63A5}" destId="{F15C41A2-7FF3-49F0-A2BB-56D89CF74A46}" srcOrd="3" destOrd="0" presId="urn:microsoft.com/office/officeart/2009/layout/CirclePictureHierarchy"/>
    <dgm:cxn modelId="{2709D984-A9A7-4F5F-952B-B5CF8AD3B772}" type="presParOf" srcId="{F15C41A2-7FF3-49F0-A2BB-56D89CF74A46}" destId="{98AF9A51-46DA-45DC-8834-91F8DE29FBEC}" srcOrd="0" destOrd="0" presId="urn:microsoft.com/office/officeart/2009/layout/CirclePictureHierarchy"/>
    <dgm:cxn modelId="{70A2CAF9-2FDA-4155-9D94-8E882F2EF12E}" type="presParOf" srcId="{98AF9A51-46DA-45DC-8834-91F8DE29FBEC}" destId="{F1DA6196-DF9E-4E34-8B3C-0370DF5C73F2}" srcOrd="0" destOrd="0" presId="urn:microsoft.com/office/officeart/2009/layout/CirclePictureHierarchy"/>
    <dgm:cxn modelId="{C20BB156-3AA0-49F9-935F-0E6856033A7E}" type="presParOf" srcId="{98AF9A51-46DA-45DC-8834-91F8DE29FBEC}" destId="{562B93FE-5367-4CE2-93D3-2D7FCE1096DB}" srcOrd="1" destOrd="0" presId="urn:microsoft.com/office/officeart/2009/layout/CirclePictureHierarchy"/>
    <dgm:cxn modelId="{BADAB176-15B2-4D54-8E86-B23EFFD7E3A9}" type="presParOf" srcId="{F15C41A2-7FF3-49F0-A2BB-56D89CF74A46}" destId="{2D90D314-D499-4D31-9007-466C210AF5F4}" srcOrd="1" destOrd="0" presId="urn:microsoft.com/office/officeart/2009/layout/CirclePictureHierarchy"/>
    <dgm:cxn modelId="{52B79728-6F91-46E7-B978-6384CF7D3026}" type="presParOf" srcId="{28534B09-C073-4999-82EF-49DE0D936929}" destId="{62F6266A-3AD3-4BDB-B276-F42CB719C6CB}" srcOrd="2" destOrd="0" presId="urn:microsoft.com/office/officeart/2009/layout/CirclePictureHierarchy"/>
    <dgm:cxn modelId="{A47D5070-B316-40D1-B2B3-B205FA53059B}" type="presParOf" srcId="{28534B09-C073-4999-82EF-49DE0D936929}" destId="{39765CDE-4BB7-4CC5-8354-2647805060EE}" srcOrd="3" destOrd="0" presId="urn:microsoft.com/office/officeart/2009/layout/CirclePictureHierarchy"/>
    <dgm:cxn modelId="{BB289255-5465-4539-B2CF-D3A5D13F0BA0}" type="presParOf" srcId="{39765CDE-4BB7-4CC5-8354-2647805060EE}" destId="{98BADFBC-35EF-4EF1-A88C-DB0C5B20EC1C}" srcOrd="0" destOrd="0" presId="urn:microsoft.com/office/officeart/2009/layout/CirclePictureHierarchy"/>
    <dgm:cxn modelId="{A96E5D63-235B-434C-AB9F-190984309379}" type="presParOf" srcId="{98BADFBC-35EF-4EF1-A88C-DB0C5B20EC1C}" destId="{94556FC3-DA9F-4E0D-B982-0A9779C9DDFE}" srcOrd="0" destOrd="0" presId="urn:microsoft.com/office/officeart/2009/layout/CirclePictureHierarchy"/>
    <dgm:cxn modelId="{E93F8DCA-6F5F-44C7-9D61-8D9ED1EEB04E}" type="presParOf" srcId="{98BADFBC-35EF-4EF1-A88C-DB0C5B20EC1C}" destId="{4C359C8E-1EE6-4A7E-AFA1-1CB4EFBB4AAD}" srcOrd="1" destOrd="0" presId="urn:microsoft.com/office/officeart/2009/layout/CirclePictureHierarchy"/>
    <dgm:cxn modelId="{BD10ADA0-494A-43E6-8C5A-BDA0505DB232}" type="presParOf" srcId="{39765CDE-4BB7-4CC5-8354-2647805060EE}" destId="{2F655C79-5B66-473A-A8C9-4A5054CDE374}" srcOrd="1" destOrd="0" presId="urn:microsoft.com/office/officeart/2009/layout/CirclePictureHierarchy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53D527-CB82-4191-AE7A-0047E83D1962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157AFD6-EEB1-46A7-930A-2AE6511826D5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دار إسلام</a:t>
          </a:r>
          <a:endParaRPr lang="en-US" sz="3600" b="1" dirty="0">
            <a:cs typeface="Traditional Arabic" pitchFamily="2" charset="-78"/>
          </a:endParaRPr>
        </a:p>
      </dgm:t>
    </dgm:pt>
    <dgm:pt modelId="{19687CB9-3F9F-456E-854A-D570611889D9}" type="parTrans" cxnId="{5751A58E-6986-411F-84EF-F689909C43AA}">
      <dgm:prSet/>
      <dgm:spPr/>
      <dgm:t>
        <a:bodyPr/>
        <a:lstStyle/>
        <a:p>
          <a:endParaRPr lang="en-US"/>
        </a:p>
      </dgm:t>
    </dgm:pt>
    <dgm:pt modelId="{AF3336E7-97DA-4201-AFAD-E3644449A656}" type="sibTrans" cxnId="{5751A58E-6986-411F-84EF-F689909C43AA}">
      <dgm:prSet/>
      <dgm:spPr/>
      <dgm:t>
        <a:bodyPr/>
        <a:lstStyle/>
        <a:p>
          <a:endParaRPr lang="en-US"/>
        </a:p>
      </dgm:t>
    </dgm:pt>
    <dgm:pt modelId="{061BF381-EE4A-495D-B3BC-1F1454BA5EA6}">
      <dgm:prSet phldrT="[نص]" custT="1"/>
      <dgm:spPr/>
      <dgm:t>
        <a:bodyPr/>
        <a:lstStyle/>
        <a:p>
          <a:pPr algn="r" rtl="1"/>
          <a:r>
            <a:rPr lang="ar-SA" sz="3600" dirty="0" smtClean="0">
              <a:solidFill>
                <a:srgbClr val="0070C0"/>
              </a:solidFill>
              <a:cs typeface="Traditional Arabic" pitchFamily="2" charset="-78"/>
            </a:rPr>
            <a:t>الحرم</a:t>
          </a:r>
          <a:endParaRPr lang="en-US" sz="3600" dirty="0">
            <a:solidFill>
              <a:srgbClr val="0070C0"/>
            </a:solidFill>
            <a:cs typeface="Traditional Arabic" pitchFamily="2" charset="-78"/>
          </a:endParaRPr>
        </a:p>
      </dgm:t>
    </dgm:pt>
    <dgm:pt modelId="{623DAC06-EA12-4BEB-979A-B9EB96057C57}" type="parTrans" cxnId="{36D81F51-FCF6-4969-BCC0-B12F1008C529}">
      <dgm:prSet/>
      <dgm:spPr/>
      <dgm:t>
        <a:bodyPr/>
        <a:lstStyle/>
        <a:p>
          <a:endParaRPr lang="en-US"/>
        </a:p>
      </dgm:t>
    </dgm:pt>
    <dgm:pt modelId="{28AADD94-2F9E-4F27-8DAC-C932D166E03C}" type="sibTrans" cxnId="{36D81F51-FCF6-4969-BCC0-B12F1008C529}">
      <dgm:prSet/>
      <dgm:spPr/>
      <dgm:t>
        <a:bodyPr/>
        <a:lstStyle/>
        <a:p>
          <a:endParaRPr lang="en-US"/>
        </a:p>
      </dgm:t>
    </dgm:pt>
    <dgm:pt modelId="{6129E2DC-8CB5-4913-8DA5-EC8B2E820188}">
      <dgm:prSet phldrT="[نص]" custT="1"/>
      <dgm:spPr/>
      <dgm:t>
        <a:bodyPr/>
        <a:lstStyle/>
        <a:p>
          <a:pPr algn="r" rtl="1"/>
          <a:r>
            <a:rPr lang="ar-SA" sz="3600" dirty="0" smtClean="0">
              <a:solidFill>
                <a:srgbClr val="0070C0"/>
              </a:solidFill>
              <a:cs typeface="Traditional Arabic" pitchFamily="2" charset="-78"/>
            </a:rPr>
            <a:t>الحجاز</a:t>
          </a:r>
          <a:endParaRPr lang="en-US" sz="3600" dirty="0">
            <a:solidFill>
              <a:srgbClr val="0070C0"/>
            </a:solidFill>
            <a:cs typeface="Traditional Arabic" pitchFamily="2" charset="-78"/>
          </a:endParaRPr>
        </a:p>
      </dgm:t>
    </dgm:pt>
    <dgm:pt modelId="{A51D1754-E72D-4BDF-A220-82C72CFF1CCC}" type="parTrans" cxnId="{BA029EB6-B235-4517-8299-298CE96C02C6}">
      <dgm:prSet/>
      <dgm:spPr/>
      <dgm:t>
        <a:bodyPr/>
        <a:lstStyle/>
        <a:p>
          <a:endParaRPr lang="en-US"/>
        </a:p>
      </dgm:t>
    </dgm:pt>
    <dgm:pt modelId="{B39BE19B-CAE4-4ACD-921B-FCBC9F70E98E}" type="sibTrans" cxnId="{BA029EB6-B235-4517-8299-298CE96C02C6}">
      <dgm:prSet/>
      <dgm:spPr/>
      <dgm:t>
        <a:bodyPr/>
        <a:lstStyle/>
        <a:p>
          <a:endParaRPr lang="en-US"/>
        </a:p>
      </dgm:t>
    </dgm:pt>
    <dgm:pt modelId="{B284BC6F-ECBE-42D6-AED6-B85D4F80A23F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دار</a:t>
          </a:r>
          <a:r>
            <a:rPr lang="ar-SA" sz="3600" dirty="0" smtClean="0"/>
            <a:t> </a:t>
          </a:r>
          <a:r>
            <a:rPr lang="ar-SA" sz="3600" b="1" dirty="0" smtClean="0">
              <a:cs typeface="Traditional Arabic" pitchFamily="2" charset="-78"/>
            </a:rPr>
            <a:t>كفر</a:t>
          </a:r>
          <a:endParaRPr lang="en-US" sz="3600" b="1" dirty="0" smtClean="0">
            <a:cs typeface="Traditional Arabic" pitchFamily="2" charset="-78"/>
          </a:endParaRPr>
        </a:p>
      </dgm:t>
    </dgm:pt>
    <dgm:pt modelId="{CC3C92AF-016C-4CFA-9833-5CA08D740592}" type="parTrans" cxnId="{C553E2DB-BAC8-444A-B832-0AF5170E5F73}">
      <dgm:prSet/>
      <dgm:spPr/>
      <dgm:t>
        <a:bodyPr/>
        <a:lstStyle/>
        <a:p>
          <a:endParaRPr lang="en-US"/>
        </a:p>
      </dgm:t>
    </dgm:pt>
    <dgm:pt modelId="{A51B1E88-930A-4C49-8007-7153B16FDF60}" type="sibTrans" cxnId="{C553E2DB-BAC8-444A-B832-0AF5170E5F73}">
      <dgm:prSet/>
      <dgm:spPr/>
      <dgm:t>
        <a:bodyPr/>
        <a:lstStyle/>
        <a:p>
          <a:endParaRPr lang="en-US"/>
        </a:p>
      </dgm:t>
    </dgm:pt>
    <dgm:pt modelId="{5231CCC7-1E5A-4741-A965-A7AC7CC26CFC}">
      <dgm:prSet phldrT="[نص]" custT="1"/>
      <dgm:spPr/>
      <dgm:t>
        <a:bodyPr/>
        <a:lstStyle/>
        <a:p>
          <a:pPr algn="r" rtl="1"/>
          <a:r>
            <a:rPr lang="ar-SA" sz="3600" dirty="0" smtClean="0">
              <a:solidFill>
                <a:srgbClr val="0070C0"/>
              </a:solidFill>
              <a:cs typeface="Traditional Arabic" pitchFamily="2" charset="-78"/>
            </a:rPr>
            <a:t>دار الحرب</a:t>
          </a:r>
          <a:endParaRPr lang="en-US" sz="3600" dirty="0">
            <a:solidFill>
              <a:srgbClr val="0070C0"/>
            </a:solidFill>
            <a:cs typeface="Traditional Arabic" pitchFamily="2" charset="-78"/>
          </a:endParaRPr>
        </a:p>
      </dgm:t>
    </dgm:pt>
    <dgm:pt modelId="{3C7BDD35-CCDB-4932-8071-4CBCD371F474}" type="parTrans" cxnId="{BB8BE571-E2A1-4D90-B998-3210E528E937}">
      <dgm:prSet/>
      <dgm:spPr/>
      <dgm:t>
        <a:bodyPr/>
        <a:lstStyle/>
        <a:p>
          <a:endParaRPr lang="en-US"/>
        </a:p>
      </dgm:t>
    </dgm:pt>
    <dgm:pt modelId="{65B2D583-6D9B-47B9-85A8-608848DEEC0A}" type="sibTrans" cxnId="{BB8BE571-E2A1-4D90-B998-3210E528E937}">
      <dgm:prSet/>
      <dgm:spPr/>
      <dgm:t>
        <a:bodyPr/>
        <a:lstStyle/>
        <a:p>
          <a:endParaRPr lang="en-US"/>
        </a:p>
      </dgm:t>
    </dgm:pt>
    <dgm:pt modelId="{67A7E7CE-D701-4EF7-B7D5-8B6C6FB7A176}">
      <dgm:prSet phldrT="[نص]" custT="1"/>
      <dgm:spPr/>
      <dgm:t>
        <a:bodyPr/>
        <a:lstStyle/>
        <a:p>
          <a:pPr algn="r" rtl="1"/>
          <a:r>
            <a:rPr lang="ar-SA" sz="3600" dirty="0" smtClean="0">
              <a:solidFill>
                <a:srgbClr val="0070C0"/>
              </a:solidFill>
              <a:cs typeface="Traditional Arabic" pitchFamily="2" charset="-78"/>
            </a:rPr>
            <a:t>دار العهد</a:t>
          </a:r>
          <a:endParaRPr lang="en-US" sz="3600" dirty="0">
            <a:solidFill>
              <a:srgbClr val="0070C0"/>
            </a:solidFill>
            <a:cs typeface="Traditional Arabic" pitchFamily="2" charset="-78"/>
          </a:endParaRPr>
        </a:p>
      </dgm:t>
    </dgm:pt>
    <dgm:pt modelId="{871F2B6B-8F77-48A5-A463-89F89CD350F1}" type="parTrans" cxnId="{27D4CC55-1ACA-46D7-90AB-DC29258B1255}">
      <dgm:prSet/>
      <dgm:spPr/>
      <dgm:t>
        <a:bodyPr/>
        <a:lstStyle/>
        <a:p>
          <a:endParaRPr lang="en-US"/>
        </a:p>
      </dgm:t>
    </dgm:pt>
    <dgm:pt modelId="{F10159C2-43CF-4DB5-B6C7-636BA234C717}" type="sibTrans" cxnId="{27D4CC55-1ACA-46D7-90AB-DC29258B1255}">
      <dgm:prSet/>
      <dgm:spPr/>
      <dgm:t>
        <a:bodyPr/>
        <a:lstStyle/>
        <a:p>
          <a:endParaRPr lang="en-US"/>
        </a:p>
      </dgm:t>
    </dgm:pt>
    <dgm:pt modelId="{9FA9ACAD-C1EB-48DE-AA73-9C7157EC8BE8}">
      <dgm:prSet phldrT="[نص]" custT="1"/>
      <dgm:spPr/>
      <dgm:t>
        <a:bodyPr/>
        <a:lstStyle/>
        <a:p>
          <a:pPr algn="r" rtl="1"/>
          <a:r>
            <a:rPr lang="ar-SA" sz="3600" dirty="0" smtClean="0">
              <a:solidFill>
                <a:srgbClr val="0070C0"/>
              </a:solidFill>
              <a:cs typeface="Traditional Arabic" pitchFamily="2" charset="-78"/>
            </a:rPr>
            <a:t>غيرهما</a:t>
          </a:r>
          <a:endParaRPr lang="en-US" sz="3600" dirty="0">
            <a:solidFill>
              <a:srgbClr val="0070C0"/>
            </a:solidFill>
            <a:cs typeface="Traditional Arabic" pitchFamily="2" charset="-78"/>
          </a:endParaRPr>
        </a:p>
      </dgm:t>
    </dgm:pt>
    <dgm:pt modelId="{06D29A12-EF95-4671-BA16-496C7B13C733}" type="parTrans" cxnId="{9399EB7B-1C25-49C6-A5D8-56FB06BB0A29}">
      <dgm:prSet/>
      <dgm:spPr/>
      <dgm:t>
        <a:bodyPr/>
        <a:lstStyle/>
        <a:p>
          <a:endParaRPr lang="en-US"/>
        </a:p>
      </dgm:t>
    </dgm:pt>
    <dgm:pt modelId="{F22A1850-3C0F-45CC-AC88-84215003D602}" type="sibTrans" cxnId="{9399EB7B-1C25-49C6-A5D8-56FB06BB0A29}">
      <dgm:prSet/>
      <dgm:spPr/>
      <dgm:t>
        <a:bodyPr/>
        <a:lstStyle/>
        <a:p>
          <a:endParaRPr lang="en-US"/>
        </a:p>
      </dgm:t>
    </dgm:pt>
    <dgm:pt modelId="{BC6802E2-67A9-4DD9-AE0A-919A30D6ABB7}" type="pres">
      <dgm:prSet presAssocID="{6A53D527-CB82-4191-AE7A-0047E83D1962}" presName="composite" presStyleCnt="0">
        <dgm:presLayoutVars>
          <dgm:chMax val="5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D33583-2081-4BBB-80FE-6BA3ED1B6CCD}" type="pres">
      <dgm:prSet presAssocID="{6A53D527-CB82-4191-AE7A-0047E83D1962}" presName="cycle" presStyleCnt="0"/>
      <dgm:spPr/>
    </dgm:pt>
    <dgm:pt modelId="{89FB27E3-DE71-46D7-BA06-E4D26B6211A0}" type="pres">
      <dgm:prSet presAssocID="{6A53D527-CB82-4191-AE7A-0047E83D1962}" presName="centerShape" presStyleCnt="0"/>
      <dgm:spPr/>
    </dgm:pt>
    <dgm:pt modelId="{FD9DAF46-146F-436E-A556-60C7DE632519}" type="pres">
      <dgm:prSet presAssocID="{6A53D527-CB82-4191-AE7A-0047E83D1962}" presName="connSite" presStyleLbl="node1" presStyleIdx="0" presStyleCnt="3"/>
      <dgm:spPr/>
    </dgm:pt>
    <dgm:pt modelId="{4DE97162-D830-4C41-8020-5B77A08B412C}" type="pres">
      <dgm:prSet presAssocID="{6A53D527-CB82-4191-AE7A-0047E83D1962}" presName="visible" presStyleLbl="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66F090-E475-44ED-9477-1E353E4FB7B4}" type="pres">
      <dgm:prSet presAssocID="{19687CB9-3F9F-456E-854A-D570611889D9}" presName="Name25" presStyleLbl="parChTrans1D1" presStyleIdx="0" presStyleCnt="2"/>
      <dgm:spPr/>
      <dgm:t>
        <a:bodyPr/>
        <a:lstStyle/>
        <a:p>
          <a:endParaRPr lang="en-US"/>
        </a:p>
      </dgm:t>
    </dgm:pt>
    <dgm:pt modelId="{D8949F35-9229-4AE4-8126-F6E6A378FC0B}" type="pres">
      <dgm:prSet presAssocID="{5157AFD6-EEB1-46A7-930A-2AE6511826D5}" presName="node" presStyleCnt="0"/>
      <dgm:spPr/>
    </dgm:pt>
    <dgm:pt modelId="{7ABBFDA4-855B-4E72-B5FB-B021317E855C}" type="pres">
      <dgm:prSet presAssocID="{5157AFD6-EEB1-46A7-930A-2AE6511826D5}" presName="parentNode" presStyleLbl="node1" presStyleIdx="1" presStyleCnt="3" custScaleY="17101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19FEC-0DA7-4285-8EF0-A4CCA4525B62}" type="pres">
      <dgm:prSet presAssocID="{5157AFD6-EEB1-46A7-930A-2AE6511826D5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7C980C-8928-4D3E-B196-C483CA2D8674}" type="pres">
      <dgm:prSet presAssocID="{CC3C92AF-016C-4CFA-9833-5CA08D740592}" presName="Name25" presStyleLbl="parChTrans1D1" presStyleIdx="1" presStyleCnt="2"/>
      <dgm:spPr/>
      <dgm:t>
        <a:bodyPr/>
        <a:lstStyle/>
        <a:p>
          <a:endParaRPr lang="en-US"/>
        </a:p>
      </dgm:t>
    </dgm:pt>
    <dgm:pt modelId="{290F550E-B213-4A87-83F1-2F092AFD706E}" type="pres">
      <dgm:prSet presAssocID="{B284BC6F-ECBE-42D6-AED6-B85D4F80A23F}" presName="node" presStyleCnt="0"/>
      <dgm:spPr/>
    </dgm:pt>
    <dgm:pt modelId="{90D68957-92C7-44B1-A8A3-A08BB180F949}" type="pres">
      <dgm:prSet presAssocID="{B284BC6F-ECBE-42D6-AED6-B85D4F80A23F}" presName="parentNode" presStyleLbl="node1" presStyleIdx="2" presStyleCnt="3" custScaleY="1208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2D9D12-9289-47D4-9F31-2327348DB34D}" type="pres">
      <dgm:prSet presAssocID="{B284BC6F-ECBE-42D6-AED6-B85D4F80A23F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D4CC55-1ACA-46D7-90AB-DC29258B1255}" srcId="{B284BC6F-ECBE-42D6-AED6-B85D4F80A23F}" destId="{67A7E7CE-D701-4EF7-B7D5-8B6C6FB7A176}" srcOrd="1" destOrd="0" parTransId="{871F2B6B-8F77-48A5-A463-89F89CD350F1}" sibTransId="{F10159C2-43CF-4DB5-B6C7-636BA234C717}"/>
    <dgm:cxn modelId="{1089FF16-95F7-41E6-B891-DC0797281601}" type="presOf" srcId="{6A53D527-CB82-4191-AE7A-0047E83D1962}" destId="{BC6802E2-67A9-4DD9-AE0A-919A30D6ABB7}" srcOrd="0" destOrd="0" presId="urn:microsoft.com/office/officeart/2005/8/layout/radial2"/>
    <dgm:cxn modelId="{21D17B16-3E0F-4692-981A-FB4F393CA527}" type="presOf" srcId="{CC3C92AF-016C-4CFA-9833-5CA08D740592}" destId="{6D7C980C-8928-4D3E-B196-C483CA2D8674}" srcOrd="0" destOrd="0" presId="urn:microsoft.com/office/officeart/2005/8/layout/radial2"/>
    <dgm:cxn modelId="{5751A58E-6986-411F-84EF-F689909C43AA}" srcId="{6A53D527-CB82-4191-AE7A-0047E83D1962}" destId="{5157AFD6-EEB1-46A7-930A-2AE6511826D5}" srcOrd="0" destOrd="0" parTransId="{19687CB9-3F9F-456E-854A-D570611889D9}" sibTransId="{AF3336E7-97DA-4201-AFAD-E3644449A656}"/>
    <dgm:cxn modelId="{37760216-ED5E-4F1A-AECB-42FBA6C19822}" type="presOf" srcId="{061BF381-EE4A-495D-B3BC-1F1454BA5EA6}" destId="{04219FEC-0DA7-4285-8EF0-A4CCA4525B62}" srcOrd="0" destOrd="0" presId="urn:microsoft.com/office/officeart/2005/8/layout/radial2"/>
    <dgm:cxn modelId="{586CF14A-3561-4BCE-AAE2-07B0D5BADBCD}" type="presOf" srcId="{6129E2DC-8CB5-4913-8DA5-EC8B2E820188}" destId="{04219FEC-0DA7-4285-8EF0-A4CCA4525B62}" srcOrd="0" destOrd="1" presId="urn:microsoft.com/office/officeart/2005/8/layout/radial2"/>
    <dgm:cxn modelId="{36D81F51-FCF6-4969-BCC0-B12F1008C529}" srcId="{5157AFD6-EEB1-46A7-930A-2AE6511826D5}" destId="{061BF381-EE4A-495D-B3BC-1F1454BA5EA6}" srcOrd="0" destOrd="0" parTransId="{623DAC06-EA12-4BEB-979A-B9EB96057C57}" sibTransId="{28AADD94-2F9E-4F27-8DAC-C932D166E03C}"/>
    <dgm:cxn modelId="{BA029EB6-B235-4517-8299-298CE96C02C6}" srcId="{5157AFD6-EEB1-46A7-930A-2AE6511826D5}" destId="{6129E2DC-8CB5-4913-8DA5-EC8B2E820188}" srcOrd="1" destOrd="0" parTransId="{A51D1754-E72D-4BDF-A220-82C72CFF1CCC}" sibTransId="{B39BE19B-CAE4-4ACD-921B-FCBC9F70E98E}"/>
    <dgm:cxn modelId="{A66F872A-328F-4B2B-A672-F15769CE982F}" type="presOf" srcId="{5231CCC7-1E5A-4741-A965-A7AC7CC26CFC}" destId="{EF2D9D12-9289-47D4-9F31-2327348DB34D}" srcOrd="0" destOrd="0" presId="urn:microsoft.com/office/officeart/2005/8/layout/radial2"/>
    <dgm:cxn modelId="{7EC41651-696B-4C36-9BD8-CCDF3DD57A7E}" type="presOf" srcId="{5157AFD6-EEB1-46A7-930A-2AE6511826D5}" destId="{7ABBFDA4-855B-4E72-B5FB-B021317E855C}" srcOrd="0" destOrd="0" presId="urn:microsoft.com/office/officeart/2005/8/layout/radial2"/>
    <dgm:cxn modelId="{E8B78E04-6818-4B17-866B-C85BA2E82CB3}" type="presOf" srcId="{B284BC6F-ECBE-42D6-AED6-B85D4F80A23F}" destId="{90D68957-92C7-44B1-A8A3-A08BB180F949}" srcOrd="0" destOrd="0" presId="urn:microsoft.com/office/officeart/2005/8/layout/radial2"/>
    <dgm:cxn modelId="{BB8BE571-E2A1-4D90-B998-3210E528E937}" srcId="{B284BC6F-ECBE-42D6-AED6-B85D4F80A23F}" destId="{5231CCC7-1E5A-4741-A965-A7AC7CC26CFC}" srcOrd="0" destOrd="0" parTransId="{3C7BDD35-CCDB-4932-8071-4CBCD371F474}" sibTransId="{65B2D583-6D9B-47B9-85A8-608848DEEC0A}"/>
    <dgm:cxn modelId="{E25D2CA1-3AB1-4E0F-8820-A2409A19ECE0}" type="presOf" srcId="{67A7E7CE-D701-4EF7-B7D5-8B6C6FB7A176}" destId="{EF2D9D12-9289-47D4-9F31-2327348DB34D}" srcOrd="0" destOrd="1" presId="urn:microsoft.com/office/officeart/2005/8/layout/radial2"/>
    <dgm:cxn modelId="{C553E2DB-BAC8-444A-B832-0AF5170E5F73}" srcId="{6A53D527-CB82-4191-AE7A-0047E83D1962}" destId="{B284BC6F-ECBE-42D6-AED6-B85D4F80A23F}" srcOrd="1" destOrd="0" parTransId="{CC3C92AF-016C-4CFA-9833-5CA08D740592}" sibTransId="{A51B1E88-930A-4C49-8007-7153B16FDF60}"/>
    <dgm:cxn modelId="{70BBFC16-E799-4BF6-B39D-F4CA3C591E94}" type="presOf" srcId="{9FA9ACAD-C1EB-48DE-AA73-9C7157EC8BE8}" destId="{04219FEC-0DA7-4285-8EF0-A4CCA4525B62}" srcOrd="0" destOrd="2" presId="urn:microsoft.com/office/officeart/2005/8/layout/radial2"/>
    <dgm:cxn modelId="{9399EB7B-1C25-49C6-A5D8-56FB06BB0A29}" srcId="{5157AFD6-EEB1-46A7-930A-2AE6511826D5}" destId="{9FA9ACAD-C1EB-48DE-AA73-9C7157EC8BE8}" srcOrd="2" destOrd="0" parTransId="{06D29A12-EF95-4671-BA16-496C7B13C733}" sibTransId="{F22A1850-3C0F-45CC-AC88-84215003D602}"/>
    <dgm:cxn modelId="{15C8AE16-DF68-4EFE-9916-47E5E1FECDC5}" type="presOf" srcId="{19687CB9-3F9F-456E-854A-D570611889D9}" destId="{BF66F090-E475-44ED-9477-1E353E4FB7B4}" srcOrd="0" destOrd="0" presId="urn:microsoft.com/office/officeart/2005/8/layout/radial2"/>
    <dgm:cxn modelId="{826A4C19-7F6F-4364-A1B9-3E5A0A71EE99}" type="presParOf" srcId="{BC6802E2-67A9-4DD9-AE0A-919A30D6ABB7}" destId="{8DD33583-2081-4BBB-80FE-6BA3ED1B6CCD}" srcOrd="0" destOrd="0" presId="urn:microsoft.com/office/officeart/2005/8/layout/radial2"/>
    <dgm:cxn modelId="{A99BA659-3EC0-4DA3-BB10-3F395EEF9177}" type="presParOf" srcId="{8DD33583-2081-4BBB-80FE-6BA3ED1B6CCD}" destId="{89FB27E3-DE71-46D7-BA06-E4D26B6211A0}" srcOrd="0" destOrd="0" presId="urn:microsoft.com/office/officeart/2005/8/layout/radial2"/>
    <dgm:cxn modelId="{4C839AC6-B1B3-41B7-B622-80FC9B26E690}" type="presParOf" srcId="{89FB27E3-DE71-46D7-BA06-E4D26B6211A0}" destId="{FD9DAF46-146F-436E-A556-60C7DE632519}" srcOrd="0" destOrd="0" presId="urn:microsoft.com/office/officeart/2005/8/layout/radial2"/>
    <dgm:cxn modelId="{E3CB4E5C-1AAF-406B-8B66-43D844D20287}" type="presParOf" srcId="{89FB27E3-DE71-46D7-BA06-E4D26B6211A0}" destId="{4DE97162-D830-4C41-8020-5B77A08B412C}" srcOrd="1" destOrd="0" presId="urn:microsoft.com/office/officeart/2005/8/layout/radial2"/>
    <dgm:cxn modelId="{1CC01D0F-5BD3-4FC7-AB7D-B9B4F4578745}" type="presParOf" srcId="{8DD33583-2081-4BBB-80FE-6BA3ED1B6CCD}" destId="{BF66F090-E475-44ED-9477-1E353E4FB7B4}" srcOrd="1" destOrd="0" presId="urn:microsoft.com/office/officeart/2005/8/layout/radial2"/>
    <dgm:cxn modelId="{E6C18F35-5F1B-42B1-932D-12E071BE7889}" type="presParOf" srcId="{8DD33583-2081-4BBB-80FE-6BA3ED1B6CCD}" destId="{D8949F35-9229-4AE4-8126-F6E6A378FC0B}" srcOrd="2" destOrd="0" presId="urn:microsoft.com/office/officeart/2005/8/layout/radial2"/>
    <dgm:cxn modelId="{703310DE-2A87-414D-AE54-F17C533C063B}" type="presParOf" srcId="{D8949F35-9229-4AE4-8126-F6E6A378FC0B}" destId="{7ABBFDA4-855B-4E72-B5FB-B021317E855C}" srcOrd="0" destOrd="0" presId="urn:microsoft.com/office/officeart/2005/8/layout/radial2"/>
    <dgm:cxn modelId="{B7FF41BE-21BE-436D-B643-DE996BD388D7}" type="presParOf" srcId="{D8949F35-9229-4AE4-8126-F6E6A378FC0B}" destId="{04219FEC-0DA7-4285-8EF0-A4CCA4525B62}" srcOrd="1" destOrd="0" presId="urn:microsoft.com/office/officeart/2005/8/layout/radial2"/>
    <dgm:cxn modelId="{BFBB6484-CDEE-44A4-9D81-B120B91B9B88}" type="presParOf" srcId="{8DD33583-2081-4BBB-80FE-6BA3ED1B6CCD}" destId="{6D7C980C-8928-4D3E-B196-C483CA2D8674}" srcOrd="3" destOrd="0" presId="urn:microsoft.com/office/officeart/2005/8/layout/radial2"/>
    <dgm:cxn modelId="{84F44899-84D0-4CEB-AB73-9736E527812C}" type="presParOf" srcId="{8DD33583-2081-4BBB-80FE-6BA3ED1B6CCD}" destId="{290F550E-B213-4A87-83F1-2F092AFD706E}" srcOrd="4" destOrd="0" presId="urn:microsoft.com/office/officeart/2005/8/layout/radial2"/>
    <dgm:cxn modelId="{3F30B7B0-96D8-4731-BF98-A15BC294D48A}" type="presParOf" srcId="{290F550E-B213-4A87-83F1-2F092AFD706E}" destId="{90D68957-92C7-44B1-A8A3-A08BB180F949}" srcOrd="0" destOrd="0" presId="urn:microsoft.com/office/officeart/2005/8/layout/radial2"/>
    <dgm:cxn modelId="{620CEDF2-8F12-4F3E-AEB0-88F74273128B}" type="presParOf" srcId="{290F550E-B213-4A87-83F1-2F092AFD706E}" destId="{EF2D9D12-9289-47D4-9F31-2327348DB34D}" srcOrd="1" destOrd="0" presId="urn:microsoft.com/office/officeart/2005/8/layout/radial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62B44A-5228-4E07-A21D-1558634A2972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FFCAD51-B4C0-41B7-970A-8C5096A5F8BD}">
      <dgm:prSet phldrT="[نص]" custT="1"/>
      <dgm:spPr/>
      <dgm:t>
        <a:bodyPr/>
        <a:lstStyle/>
        <a:p>
          <a:pPr algn="ctr" rtl="1"/>
          <a:r>
            <a:rPr lang="ar-SA" sz="4800" b="1" dirty="0" smtClean="0">
              <a:cs typeface="Traditional Arabic" pitchFamily="2" charset="-78"/>
            </a:rPr>
            <a:t>ألقاب أولي الأمر</a:t>
          </a:r>
          <a:endParaRPr lang="en-US" sz="4800" b="1" dirty="0">
            <a:cs typeface="Traditional Arabic" pitchFamily="2" charset="-78"/>
          </a:endParaRPr>
        </a:p>
      </dgm:t>
    </dgm:pt>
    <dgm:pt modelId="{8197E4F0-1BB6-4844-962A-8D0BBEB861AE}" type="parTrans" cxnId="{41839E11-2E0E-4129-BDBA-80C6C7327B5A}">
      <dgm:prSet/>
      <dgm:spPr/>
      <dgm:t>
        <a:bodyPr/>
        <a:lstStyle/>
        <a:p>
          <a:endParaRPr lang="en-US"/>
        </a:p>
      </dgm:t>
    </dgm:pt>
    <dgm:pt modelId="{8F88EB70-78B8-4A9E-8251-1814A541D7FC}" type="sibTrans" cxnId="{41839E11-2E0E-4129-BDBA-80C6C7327B5A}">
      <dgm:prSet/>
      <dgm:spPr/>
      <dgm:t>
        <a:bodyPr/>
        <a:lstStyle/>
        <a:p>
          <a:endParaRPr lang="en-US"/>
        </a:p>
      </dgm:t>
    </dgm:pt>
    <dgm:pt modelId="{5ADD44D8-E76C-4103-8A39-C5FBCEBB8EFD}">
      <dgm:prSet phldrT="[نص]" custT="1"/>
      <dgm:spPr/>
      <dgm:t>
        <a:bodyPr/>
        <a:lstStyle/>
        <a:p>
          <a:pPr marL="0" indent="0" algn="r" rtl="1">
            <a:lnSpc>
              <a:spcPct val="100000"/>
            </a:lnSpc>
            <a:spcAft>
              <a:spcPts val="0"/>
            </a:spcAft>
          </a:pPr>
          <a:r>
            <a:rPr lang="ar-SA" sz="4000" dirty="0" smtClean="0">
              <a:cs typeface="Traditional Arabic" pitchFamily="2" charset="-78"/>
            </a:rPr>
            <a:t>الخليفة</a:t>
          </a:r>
          <a:endParaRPr lang="en-US" sz="4000" dirty="0">
            <a:cs typeface="Traditional Arabic" pitchFamily="2" charset="-78"/>
          </a:endParaRPr>
        </a:p>
      </dgm:t>
    </dgm:pt>
    <dgm:pt modelId="{98DCB4CB-3088-4FF6-B021-BC67D908AE21}" type="parTrans" cxnId="{7AF30EB9-B225-4E48-BCB8-4511ECCB994D}">
      <dgm:prSet/>
      <dgm:spPr/>
      <dgm:t>
        <a:bodyPr/>
        <a:lstStyle/>
        <a:p>
          <a:endParaRPr lang="en-US"/>
        </a:p>
      </dgm:t>
    </dgm:pt>
    <dgm:pt modelId="{1AC5A369-FBEE-498B-BE33-88300FFCF58E}" type="sibTrans" cxnId="{7AF30EB9-B225-4E48-BCB8-4511ECCB994D}">
      <dgm:prSet/>
      <dgm:spPr/>
      <dgm:t>
        <a:bodyPr/>
        <a:lstStyle/>
        <a:p>
          <a:endParaRPr lang="en-US"/>
        </a:p>
      </dgm:t>
    </dgm:pt>
    <dgm:pt modelId="{16360D23-1A34-4FE3-AC8C-A28210350B50}">
      <dgm:prSet phldrT="[نص]" custT="1"/>
      <dgm:spPr/>
      <dgm:t>
        <a:bodyPr/>
        <a:lstStyle/>
        <a:p>
          <a:pPr marL="0" indent="0" algn="r" rtl="1">
            <a:lnSpc>
              <a:spcPct val="100000"/>
            </a:lnSpc>
            <a:spcAft>
              <a:spcPts val="0"/>
            </a:spcAft>
          </a:pPr>
          <a:r>
            <a:rPr lang="ar-SA" sz="4000" dirty="0" smtClean="0">
              <a:cs typeface="Traditional Arabic" pitchFamily="2" charset="-78"/>
            </a:rPr>
            <a:t>أمير المؤمنين</a:t>
          </a:r>
          <a:endParaRPr lang="en-US" sz="4000" dirty="0">
            <a:cs typeface="Traditional Arabic" pitchFamily="2" charset="-78"/>
          </a:endParaRPr>
        </a:p>
      </dgm:t>
    </dgm:pt>
    <dgm:pt modelId="{65C77A15-448F-45D4-B19F-910D9A700BA2}" type="parTrans" cxnId="{FCD6B62E-667E-4794-80F7-033F44DB4431}">
      <dgm:prSet/>
      <dgm:spPr/>
      <dgm:t>
        <a:bodyPr/>
        <a:lstStyle/>
        <a:p>
          <a:endParaRPr lang="en-US"/>
        </a:p>
      </dgm:t>
    </dgm:pt>
    <dgm:pt modelId="{511D905C-63ED-4E4D-BC9E-160C914C3B78}" type="sibTrans" cxnId="{FCD6B62E-667E-4794-80F7-033F44DB4431}">
      <dgm:prSet/>
      <dgm:spPr/>
      <dgm:t>
        <a:bodyPr/>
        <a:lstStyle/>
        <a:p>
          <a:endParaRPr lang="en-US"/>
        </a:p>
      </dgm:t>
    </dgm:pt>
    <dgm:pt modelId="{7CF4A696-1B02-49FF-BCF8-7AF6515E5A4F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cs typeface="Traditional Arabic" pitchFamily="2" charset="-78"/>
            </a:rPr>
            <a:t>معنى الآية</a:t>
          </a:r>
        </a:p>
        <a:p>
          <a:pPr algn="ctr" rtl="1"/>
          <a:r>
            <a:rPr lang="ar-SA" sz="4000" b="1" dirty="0" smtClean="0">
              <a:cs typeface="Traditional Arabic" pitchFamily="2" charset="-78"/>
            </a:rPr>
            <a:t>(أولي الأمر)</a:t>
          </a:r>
          <a:endParaRPr lang="en-US" sz="4000" b="1" dirty="0">
            <a:cs typeface="Traditional Arabic" pitchFamily="2" charset="-78"/>
          </a:endParaRPr>
        </a:p>
      </dgm:t>
    </dgm:pt>
    <dgm:pt modelId="{FF9BABA2-6F3E-4E7D-B4DF-9848DF4BB4E1}" type="parTrans" cxnId="{D2673920-2664-4998-AA94-D8F6716701F6}">
      <dgm:prSet/>
      <dgm:spPr/>
      <dgm:t>
        <a:bodyPr/>
        <a:lstStyle/>
        <a:p>
          <a:endParaRPr lang="en-US"/>
        </a:p>
      </dgm:t>
    </dgm:pt>
    <dgm:pt modelId="{F2786087-2D9C-4B53-A8AA-920EF7D8EBEB}" type="sibTrans" cxnId="{D2673920-2664-4998-AA94-D8F6716701F6}">
      <dgm:prSet/>
      <dgm:spPr/>
      <dgm:t>
        <a:bodyPr/>
        <a:lstStyle/>
        <a:p>
          <a:endParaRPr lang="en-US"/>
        </a:p>
      </dgm:t>
    </dgm:pt>
    <dgm:pt modelId="{285E0F2B-334B-44EB-B53D-1143913035FC}">
      <dgm:prSet phldrT="[نص]" custT="1"/>
      <dgm:spPr/>
      <dgm:t>
        <a:bodyPr/>
        <a:lstStyle/>
        <a:p>
          <a:pPr algn="r" rtl="1"/>
          <a:r>
            <a:rPr lang="ar-SA" sz="4000" dirty="0" smtClean="0">
              <a:cs typeface="Traditional Arabic" pitchFamily="2" charset="-78"/>
            </a:rPr>
            <a:t>الأقوال</a:t>
          </a:r>
          <a:endParaRPr lang="en-US" sz="4000" dirty="0">
            <a:cs typeface="Traditional Arabic" pitchFamily="2" charset="-78"/>
          </a:endParaRPr>
        </a:p>
      </dgm:t>
    </dgm:pt>
    <dgm:pt modelId="{45D84D39-9133-497D-8DBE-352877D4C0F7}" type="parTrans" cxnId="{2218850E-D13D-404F-8C26-C51C52FC8210}">
      <dgm:prSet/>
      <dgm:spPr/>
      <dgm:t>
        <a:bodyPr/>
        <a:lstStyle/>
        <a:p>
          <a:endParaRPr lang="en-US"/>
        </a:p>
      </dgm:t>
    </dgm:pt>
    <dgm:pt modelId="{D155D72D-3F23-47EE-A164-A2D5657AC729}" type="sibTrans" cxnId="{2218850E-D13D-404F-8C26-C51C52FC8210}">
      <dgm:prSet/>
      <dgm:spPr/>
      <dgm:t>
        <a:bodyPr/>
        <a:lstStyle/>
        <a:p>
          <a:endParaRPr lang="en-US"/>
        </a:p>
      </dgm:t>
    </dgm:pt>
    <dgm:pt modelId="{1CD1A476-9583-4997-968D-6CD20A2EB8F2}">
      <dgm:prSet phldrT="[نص]" custT="1"/>
      <dgm:spPr/>
      <dgm:t>
        <a:bodyPr/>
        <a:lstStyle/>
        <a:p>
          <a:pPr algn="r" rtl="1"/>
          <a:r>
            <a:rPr lang="ar-SA" sz="4000" dirty="0" smtClean="0">
              <a:cs typeface="Traditional Arabic" pitchFamily="2" charset="-78"/>
            </a:rPr>
            <a:t>الراجح</a:t>
          </a:r>
          <a:endParaRPr lang="en-US" sz="4000" dirty="0">
            <a:cs typeface="Traditional Arabic" pitchFamily="2" charset="-78"/>
          </a:endParaRPr>
        </a:p>
      </dgm:t>
    </dgm:pt>
    <dgm:pt modelId="{0E5FF9D2-99E2-4C10-9C59-547B723CBE26}" type="parTrans" cxnId="{EC893264-0506-4FC1-B2A1-49DA933A7D21}">
      <dgm:prSet/>
      <dgm:spPr/>
      <dgm:t>
        <a:bodyPr/>
        <a:lstStyle/>
        <a:p>
          <a:endParaRPr lang="en-US"/>
        </a:p>
      </dgm:t>
    </dgm:pt>
    <dgm:pt modelId="{70884966-BF29-438F-98AD-956835CB1567}" type="sibTrans" cxnId="{EC893264-0506-4FC1-B2A1-49DA933A7D21}">
      <dgm:prSet/>
      <dgm:spPr/>
      <dgm:t>
        <a:bodyPr/>
        <a:lstStyle/>
        <a:p>
          <a:endParaRPr lang="en-US"/>
        </a:p>
      </dgm:t>
    </dgm:pt>
    <dgm:pt modelId="{63D541EC-329F-4FD8-BC1F-8965E88A453A}">
      <dgm:prSet phldrT="[نص]" custT="1"/>
      <dgm:spPr/>
      <dgm:t>
        <a:bodyPr/>
        <a:lstStyle/>
        <a:p>
          <a:pPr marL="0" indent="0" algn="r" rtl="1">
            <a:lnSpc>
              <a:spcPct val="100000"/>
            </a:lnSpc>
            <a:spcAft>
              <a:spcPts val="0"/>
            </a:spcAft>
          </a:pPr>
          <a:r>
            <a:rPr lang="ar-SA" sz="4000" dirty="0" smtClean="0">
              <a:cs typeface="Traditional Arabic" pitchFamily="2" charset="-78"/>
            </a:rPr>
            <a:t>الإمام</a:t>
          </a:r>
          <a:endParaRPr lang="en-US" sz="4000" dirty="0">
            <a:cs typeface="Traditional Arabic" pitchFamily="2" charset="-78"/>
          </a:endParaRPr>
        </a:p>
      </dgm:t>
    </dgm:pt>
    <dgm:pt modelId="{0AB7FCC4-9A9B-4232-B07C-EC1E16E2D099}" type="parTrans" cxnId="{9F3E7C61-B4C6-42AF-B1E7-D8CE47F72E08}">
      <dgm:prSet/>
      <dgm:spPr/>
    </dgm:pt>
    <dgm:pt modelId="{9376E8F1-60BD-4211-845D-64AF5FE90BFA}" type="sibTrans" cxnId="{9F3E7C61-B4C6-42AF-B1E7-D8CE47F72E08}">
      <dgm:prSet/>
      <dgm:spPr/>
    </dgm:pt>
    <dgm:pt modelId="{2C719934-1AA8-45D6-80BB-6BE24479F505}" type="pres">
      <dgm:prSet presAssocID="{7D62B44A-5228-4E07-A21D-1558634A2972}" presName="Name0" presStyleCnt="0">
        <dgm:presLayoutVars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217CD28-2A63-454D-AD18-D3874569DA34}" type="pres">
      <dgm:prSet presAssocID="{6FFCAD51-B4C0-41B7-970A-8C5096A5F8BD}" presName="linNode" presStyleCnt="0"/>
      <dgm:spPr/>
    </dgm:pt>
    <dgm:pt modelId="{8A76BAD7-9807-403B-8F01-F5927DC1064F}" type="pres">
      <dgm:prSet presAssocID="{6FFCAD51-B4C0-41B7-970A-8C5096A5F8B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92F47-65B2-4DB9-94F7-571E09581AE9}" type="pres">
      <dgm:prSet presAssocID="{6FFCAD51-B4C0-41B7-970A-8C5096A5F8B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B9AD6-9BB1-44B9-B1EB-4ADE87A968D3}" type="pres">
      <dgm:prSet presAssocID="{8F88EB70-78B8-4A9E-8251-1814A541D7FC}" presName="spacing" presStyleCnt="0"/>
      <dgm:spPr/>
    </dgm:pt>
    <dgm:pt modelId="{38969A4B-EAEE-4C31-89C8-6CAE4EAC2C15}" type="pres">
      <dgm:prSet presAssocID="{7CF4A696-1B02-49FF-BCF8-7AF6515E5A4F}" presName="linNode" presStyleCnt="0"/>
      <dgm:spPr/>
    </dgm:pt>
    <dgm:pt modelId="{24737351-2896-4C71-B900-4426C2EC250B}" type="pres">
      <dgm:prSet presAssocID="{7CF4A696-1B02-49FF-BCF8-7AF6515E5A4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C16C5-7FDB-4518-9E13-3F3F8B5D2A24}" type="pres">
      <dgm:prSet presAssocID="{7CF4A696-1B02-49FF-BCF8-7AF6515E5A4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438A9F-1F39-4D24-BBA1-4EF140B10BBC}" type="presOf" srcId="{285E0F2B-334B-44EB-B53D-1143913035FC}" destId="{347C16C5-7FDB-4518-9E13-3F3F8B5D2A24}" srcOrd="0" destOrd="0" presId="urn:microsoft.com/office/officeart/2005/8/layout/vList6"/>
    <dgm:cxn modelId="{63F37F8E-EA17-4E6D-804C-A5E09CC2E91E}" type="presOf" srcId="{63D541EC-329F-4FD8-BC1F-8965E88A453A}" destId="{FAC92F47-65B2-4DB9-94F7-571E09581AE9}" srcOrd="0" destOrd="2" presId="urn:microsoft.com/office/officeart/2005/8/layout/vList6"/>
    <dgm:cxn modelId="{7AF30EB9-B225-4E48-BCB8-4511ECCB994D}" srcId="{6FFCAD51-B4C0-41B7-970A-8C5096A5F8BD}" destId="{5ADD44D8-E76C-4103-8A39-C5FBCEBB8EFD}" srcOrd="0" destOrd="0" parTransId="{98DCB4CB-3088-4FF6-B021-BC67D908AE21}" sibTransId="{1AC5A369-FBEE-498B-BE33-88300FFCF58E}"/>
    <dgm:cxn modelId="{FB74B131-AEF6-4F1A-BDE4-A67D787D988A}" type="presOf" srcId="{7CF4A696-1B02-49FF-BCF8-7AF6515E5A4F}" destId="{24737351-2896-4C71-B900-4426C2EC250B}" srcOrd="0" destOrd="0" presId="urn:microsoft.com/office/officeart/2005/8/layout/vList6"/>
    <dgm:cxn modelId="{2218850E-D13D-404F-8C26-C51C52FC8210}" srcId="{7CF4A696-1B02-49FF-BCF8-7AF6515E5A4F}" destId="{285E0F2B-334B-44EB-B53D-1143913035FC}" srcOrd="0" destOrd="0" parTransId="{45D84D39-9133-497D-8DBE-352877D4C0F7}" sibTransId="{D155D72D-3F23-47EE-A164-A2D5657AC729}"/>
    <dgm:cxn modelId="{9F3E7C61-B4C6-42AF-B1E7-D8CE47F72E08}" srcId="{6FFCAD51-B4C0-41B7-970A-8C5096A5F8BD}" destId="{63D541EC-329F-4FD8-BC1F-8965E88A453A}" srcOrd="2" destOrd="0" parTransId="{0AB7FCC4-9A9B-4232-B07C-EC1E16E2D099}" sibTransId="{9376E8F1-60BD-4211-845D-64AF5FE90BFA}"/>
    <dgm:cxn modelId="{FCD6B62E-667E-4794-80F7-033F44DB4431}" srcId="{6FFCAD51-B4C0-41B7-970A-8C5096A5F8BD}" destId="{16360D23-1A34-4FE3-AC8C-A28210350B50}" srcOrd="1" destOrd="0" parTransId="{65C77A15-448F-45D4-B19F-910D9A700BA2}" sibTransId="{511D905C-63ED-4E4D-BC9E-160C914C3B78}"/>
    <dgm:cxn modelId="{E7DB1F65-0870-4117-9760-005B64F388BA}" type="presOf" srcId="{16360D23-1A34-4FE3-AC8C-A28210350B50}" destId="{FAC92F47-65B2-4DB9-94F7-571E09581AE9}" srcOrd="0" destOrd="1" presId="urn:microsoft.com/office/officeart/2005/8/layout/vList6"/>
    <dgm:cxn modelId="{EC893264-0506-4FC1-B2A1-49DA933A7D21}" srcId="{7CF4A696-1B02-49FF-BCF8-7AF6515E5A4F}" destId="{1CD1A476-9583-4997-968D-6CD20A2EB8F2}" srcOrd="1" destOrd="0" parTransId="{0E5FF9D2-99E2-4C10-9C59-547B723CBE26}" sibTransId="{70884966-BF29-438F-98AD-956835CB1567}"/>
    <dgm:cxn modelId="{6AD148CD-ABF1-47DB-887A-49CC681E08D0}" type="presOf" srcId="{1CD1A476-9583-4997-968D-6CD20A2EB8F2}" destId="{347C16C5-7FDB-4518-9E13-3F3F8B5D2A24}" srcOrd="0" destOrd="1" presId="urn:microsoft.com/office/officeart/2005/8/layout/vList6"/>
    <dgm:cxn modelId="{D35C0BAA-C175-4C26-8947-84E7F6400B59}" type="presOf" srcId="{5ADD44D8-E76C-4103-8A39-C5FBCEBB8EFD}" destId="{FAC92F47-65B2-4DB9-94F7-571E09581AE9}" srcOrd="0" destOrd="0" presId="urn:microsoft.com/office/officeart/2005/8/layout/vList6"/>
    <dgm:cxn modelId="{D2673920-2664-4998-AA94-D8F6716701F6}" srcId="{7D62B44A-5228-4E07-A21D-1558634A2972}" destId="{7CF4A696-1B02-49FF-BCF8-7AF6515E5A4F}" srcOrd="1" destOrd="0" parTransId="{FF9BABA2-6F3E-4E7D-B4DF-9848DF4BB4E1}" sibTransId="{F2786087-2D9C-4B53-A8AA-920EF7D8EBEB}"/>
    <dgm:cxn modelId="{F2ADD4EB-CC42-4A99-A521-77EB6BA8D676}" type="presOf" srcId="{7D62B44A-5228-4E07-A21D-1558634A2972}" destId="{2C719934-1AA8-45D6-80BB-6BE24479F505}" srcOrd="0" destOrd="0" presId="urn:microsoft.com/office/officeart/2005/8/layout/vList6"/>
    <dgm:cxn modelId="{75447552-586F-4024-B51E-1ED7CD860F7F}" type="presOf" srcId="{6FFCAD51-B4C0-41B7-970A-8C5096A5F8BD}" destId="{8A76BAD7-9807-403B-8F01-F5927DC1064F}" srcOrd="0" destOrd="0" presId="urn:microsoft.com/office/officeart/2005/8/layout/vList6"/>
    <dgm:cxn modelId="{41839E11-2E0E-4129-BDBA-80C6C7327B5A}" srcId="{7D62B44A-5228-4E07-A21D-1558634A2972}" destId="{6FFCAD51-B4C0-41B7-970A-8C5096A5F8BD}" srcOrd="0" destOrd="0" parTransId="{8197E4F0-1BB6-4844-962A-8D0BBEB861AE}" sibTransId="{8F88EB70-78B8-4A9E-8251-1814A541D7FC}"/>
    <dgm:cxn modelId="{B3429152-B438-46E3-9B6A-2F4BD36B9639}" type="presParOf" srcId="{2C719934-1AA8-45D6-80BB-6BE24479F505}" destId="{0217CD28-2A63-454D-AD18-D3874569DA34}" srcOrd="0" destOrd="0" presId="urn:microsoft.com/office/officeart/2005/8/layout/vList6"/>
    <dgm:cxn modelId="{4613F412-B987-4362-B3C6-D83B25454200}" type="presParOf" srcId="{0217CD28-2A63-454D-AD18-D3874569DA34}" destId="{8A76BAD7-9807-403B-8F01-F5927DC1064F}" srcOrd="0" destOrd="0" presId="urn:microsoft.com/office/officeart/2005/8/layout/vList6"/>
    <dgm:cxn modelId="{1E0DA217-EEDB-4075-B648-A2D426B6AA5A}" type="presParOf" srcId="{0217CD28-2A63-454D-AD18-D3874569DA34}" destId="{FAC92F47-65B2-4DB9-94F7-571E09581AE9}" srcOrd="1" destOrd="0" presId="urn:microsoft.com/office/officeart/2005/8/layout/vList6"/>
    <dgm:cxn modelId="{63B8C684-D86D-46C2-B6BE-0B87F0B84A5E}" type="presParOf" srcId="{2C719934-1AA8-45D6-80BB-6BE24479F505}" destId="{E70B9AD6-9BB1-44B9-B1EB-4ADE87A968D3}" srcOrd="1" destOrd="0" presId="urn:microsoft.com/office/officeart/2005/8/layout/vList6"/>
    <dgm:cxn modelId="{46E451A4-3F11-4486-AFA0-3E55F7DBE4F5}" type="presParOf" srcId="{2C719934-1AA8-45D6-80BB-6BE24479F505}" destId="{38969A4B-EAEE-4C31-89C8-6CAE4EAC2C15}" srcOrd="2" destOrd="0" presId="urn:microsoft.com/office/officeart/2005/8/layout/vList6"/>
    <dgm:cxn modelId="{1BCEEBE6-2AE7-4098-9E36-41E5CEEEFB97}" type="presParOf" srcId="{38969A4B-EAEE-4C31-89C8-6CAE4EAC2C15}" destId="{24737351-2896-4C71-B900-4426C2EC250B}" srcOrd="0" destOrd="0" presId="urn:microsoft.com/office/officeart/2005/8/layout/vList6"/>
    <dgm:cxn modelId="{67F427E7-E3D6-45A9-8E05-173FB1C04759}" type="presParOf" srcId="{38969A4B-EAEE-4C31-89C8-6CAE4EAC2C15}" destId="{347C16C5-7FDB-4518-9E13-3F3F8B5D2A24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973B3B-29CB-44C1-B669-D4F3B6B6BB79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8DA7AF-FC38-4945-87BE-C43EDB7C5E50}">
      <dgm:prSet phldrT="[نص]" custT="1"/>
      <dgm:spPr/>
      <dgm:t>
        <a:bodyPr/>
        <a:lstStyle/>
        <a:p>
          <a:r>
            <a:rPr lang="ar-SA" sz="8000" dirty="0" smtClean="0">
              <a:cs typeface="Traditional Arabic" pitchFamily="2" charset="-78"/>
            </a:rPr>
            <a:t>متفق عليها</a:t>
          </a:r>
          <a:endParaRPr lang="en-US" sz="8000" dirty="0">
            <a:cs typeface="Traditional Arabic" pitchFamily="2" charset="-78"/>
          </a:endParaRPr>
        </a:p>
      </dgm:t>
    </dgm:pt>
    <dgm:pt modelId="{281F203E-7C32-4D46-BF94-0DF36B4E342C}" type="parTrans" cxnId="{AD25C70E-7187-4042-A128-7C3C2144DF6E}">
      <dgm:prSet/>
      <dgm:spPr/>
      <dgm:t>
        <a:bodyPr/>
        <a:lstStyle/>
        <a:p>
          <a:endParaRPr lang="en-US"/>
        </a:p>
      </dgm:t>
    </dgm:pt>
    <dgm:pt modelId="{B04AEE47-7CCB-48D8-8AFF-EDC8B49BF9AA}" type="sibTrans" cxnId="{AD25C70E-7187-4042-A128-7C3C2144DF6E}">
      <dgm:prSet/>
      <dgm:spPr/>
      <dgm:t>
        <a:bodyPr/>
        <a:lstStyle/>
        <a:p>
          <a:endParaRPr lang="en-US"/>
        </a:p>
      </dgm:t>
    </dgm:pt>
    <dgm:pt modelId="{F65D1806-534E-4BA0-A64B-ECEF996B8A30}">
      <dgm:prSet phldrT="[نص]" custT="1"/>
      <dgm:spPr/>
      <dgm:t>
        <a:bodyPr/>
        <a:lstStyle/>
        <a:p>
          <a:r>
            <a:rPr lang="ar-SA" sz="8000" dirty="0" smtClean="0">
              <a:cs typeface="Traditional Arabic" pitchFamily="2" charset="-78"/>
            </a:rPr>
            <a:t>مختلف فيها</a:t>
          </a:r>
          <a:endParaRPr lang="en-US" sz="8000" dirty="0">
            <a:cs typeface="Traditional Arabic" pitchFamily="2" charset="-78"/>
          </a:endParaRPr>
        </a:p>
      </dgm:t>
    </dgm:pt>
    <dgm:pt modelId="{15547E7C-B48E-4EED-A05A-A83FBFC25229}" type="parTrans" cxnId="{C0A2A88C-D3EC-4FDB-B2EB-4EE08332CE2B}">
      <dgm:prSet/>
      <dgm:spPr/>
      <dgm:t>
        <a:bodyPr/>
        <a:lstStyle/>
        <a:p>
          <a:endParaRPr lang="en-US"/>
        </a:p>
      </dgm:t>
    </dgm:pt>
    <dgm:pt modelId="{73E5AF3A-CA6A-4E8D-B78E-45DA035830CC}" type="sibTrans" cxnId="{C0A2A88C-D3EC-4FDB-B2EB-4EE08332CE2B}">
      <dgm:prSet/>
      <dgm:spPr/>
      <dgm:t>
        <a:bodyPr/>
        <a:lstStyle/>
        <a:p>
          <a:endParaRPr lang="en-US"/>
        </a:p>
      </dgm:t>
    </dgm:pt>
    <dgm:pt modelId="{DADF428B-85F7-454D-AC28-70A7EB79FB5F}" type="pres">
      <dgm:prSet presAssocID="{76973B3B-29CB-44C1-B669-D4F3B6B6BB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E312D6-9217-4C63-B737-F30749B0941A}" type="pres">
      <dgm:prSet presAssocID="{E88DA7AF-FC38-4945-87BE-C43EDB7C5E5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57F4C-3FBA-4793-9492-898F6B43E51A}" type="pres">
      <dgm:prSet presAssocID="{B04AEE47-7CCB-48D8-8AFF-EDC8B49BF9AA}" presName="sibTrans" presStyleCnt="0"/>
      <dgm:spPr/>
    </dgm:pt>
    <dgm:pt modelId="{37D5962D-FECF-49AC-BC60-CD60F3FC2C29}" type="pres">
      <dgm:prSet presAssocID="{F65D1806-534E-4BA0-A64B-ECEF996B8A3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25C70E-7187-4042-A128-7C3C2144DF6E}" srcId="{76973B3B-29CB-44C1-B669-D4F3B6B6BB79}" destId="{E88DA7AF-FC38-4945-87BE-C43EDB7C5E50}" srcOrd="0" destOrd="0" parTransId="{281F203E-7C32-4D46-BF94-0DF36B4E342C}" sibTransId="{B04AEE47-7CCB-48D8-8AFF-EDC8B49BF9AA}"/>
    <dgm:cxn modelId="{2B18F3EA-2BD9-46DC-AFB6-3A33A21F0AAE}" type="presOf" srcId="{E88DA7AF-FC38-4945-87BE-C43EDB7C5E50}" destId="{A2E312D6-9217-4C63-B737-F30749B0941A}" srcOrd="0" destOrd="0" presId="urn:microsoft.com/office/officeart/2005/8/layout/default"/>
    <dgm:cxn modelId="{D976D20B-9FD6-44B1-AB76-CC7F2AF636DD}" type="presOf" srcId="{F65D1806-534E-4BA0-A64B-ECEF996B8A30}" destId="{37D5962D-FECF-49AC-BC60-CD60F3FC2C29}" srcOrd="0" destOrd="0" presId="urn:microsoft.com/office/officeart/2005/8/layout/default"/>
    <dgm:cxn modelId="{C3FF6F49-994F-4A01-988D-51EB1D2AB19B}" type="presOf" srcId="{76973B3B-29CB-44C1-B669-D4F3B6B6BB79}" destId="{DADF428B-85F7-454D-AC28-70A7EB79FB5F}" srcOrd="0" destOrd="0" presId="urn:microsoft.com/office/officeart/2005/8/layout/default"/>
    <dgm:cxn modelId="{C0A2A88C-D3EC-4FDB-B2EB-4EE08332CE2B}" srcId="{76973B3B-29CB-44C1-B669-D4F3B6B6BB79}" destId="{F65D1806-534E-4BA0-A64B-ECEF996B8A30}" srcOrd="1" destOrd="0" parTransId="{15547E7C-B48E-4EED-A05A-A83FBFC25229}" sibTransId="{73E5AF3A-CA6A-4E8D-B78E-45DA035830CC}"/>
    <dgm:cxn modelId="{7F5CDA10-3E5A-4CCB-82D9-E05028A16242}" type="presParOf" srcId="{DADF428B-85F7-454D-AC28-70A7EB79FB5F}" destId="{A2E312D6-9217-4C63-B737-F30749B0941A}" srcOrd="0" destOrd="0" presId="urn:microsoft.com/office/officeart/2005/8/layout/default"/>
    <dgm:cxn modelId="{23D59943-3DB1-4EBA-A279-385A55B0FD25}" type="presParOf" srcId="{DADF428B-85F7-454D-AC28-70A7EB79FB5F}" destId="{3F057F4C-3FBA-4793-9492-898F6B43E51A}" srcOrd="1" destOrd="0" presId="urn:microsoft.com/office/officeart/2005/8/layout/default"/>
    <dgm:cxn modelId="{06ACCCE1-1FAC-4B7E-B600-6D7978C070DE}" type="presParOf" srcId="{DADF428B-85F7-454D-AC28-70A7EB79FB5F}" destId="{37D5962D-FECF-49AC-BC60-CD60F3FC2C29}" srcOrd="2" destOrd="0" presId="urn:microsoft.com/office/officeart/2005/8/layout/default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ECBA11-7ED3-49DF-858F-38A78A73B6F2}" type="doc">
      <dgm:prSet loTypeId="urn:microsoft.com/office/officeart/2005/8/layout/process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8CF8B1E-16D7-40AA-823A-C69C1B24F0FA}">
      <dgm:prSet phldrT="[نص]" phldr="1"/>
      <dgm:spPr/>
      <dgm:t>
        <a:bodyPr/>
        <a:lstStyle/>
        <a:p>
          <a:endParaRPr lang="en-US" b="1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CC086204-78D8-4FA6-B189-061541051324}" type="parTrans" cxnId="{BFFB6070-FDE9-43E8-B7C0-8980117DD202}">
      <dgm:prSet/>
      <dgm:spPr/>
      <dgm:t>
        <a:bodyPr/>
        <a:lstStyle/>
        <a:p>
          <a:endParaRPr lang="en-US"/>
        </a:p>
      </dgm:t>
    </dgm:pt>
    <dgm:pt modelId="{9819D2DC-B0E5-48E3-9F8D-FD7AC175E852}" type="sibTrans" cxnId="{BFFB6070-FDE9-43E8-B7C0-8980117DD202}">
      <dgm:prSet/>
      <dgm:spPr/>
      <dgm:t>
        <a:bodyPr/>
        <a:lstStyle/>
        <a:p>
          <a:endParaRPr lang="en-US"/>
        </a:p>
      </dgm:t>
    </dgm:pt>
    <dgm:pt modelId="{A5E6CBE9-1E99-4A92-9768-F1FC09502D17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التكليف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8AD90009-F2C3-409F-A8C8-570BABB9E979}" type="parTrans" cxnId="{C9CEA450-E735-4EDE-8A58-C03F97FAEE4E}">
      <dgm:prSet/>
      <dgm:spPr/>
      <dgm:t>
        <a:bodyPr/>
        <a:lstStyle/>
        <a:p>
          <a:endParaRPr lang="en-US"/>
        </a:p>
      </dgm:t>
    </dgm:pt>
    <dgm:pt modelId="{08FE539F-6C07-492F-8056-D75AF729A008}" type="sibTrans" cxnId="{C9CEA450-E735-4EDE-8A58-C03F97FAEE4E}">
      <dgm:prSet/>
      <dgm:spPr/>
      <dgm:t>
        <a:bodyPr/>
        <a:lstStyle/>
        <a:p>
          <a:endParaRPr lang="en-US"/>
        </a:p>
      </dgm:t>
    </dgm:pt>
    <dgm:pt modelId="{0100638C-BA29-4EE1-96F2-C8311C83221D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الإسلام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FD4C82BB-6F0C-4A22-B81F-732B448B8374}" type="parTrans" cxnId="{9B33D59F-6D8A-4486-9E84-14F1778275DB}">
      <dgm:prSet/>
      <dgm:spPr/>
      <dgm:t>
        <a:bodyPr/>
        <a:lstStyle/>
        <a:p>
          <a:endParaRPr lang="en-US"/>
        </a:p>
      </dgm:t>
    </dgm:pt>
    <dgm:pt modelId="{9A3D0493-8B2C-4F4D-BF54-87113A456A41}" type="sibTrans" cxnId="{9B33D59F-6D8A-4486-9E84-14F1778275DB}">
      <dgm:prSet/>
      <dgm:spPr/>
      <dgm:t>
        <a:bodyPr/>
        <a:lstStyle/>
        <a:p>
          <a:endParaRPr lang="en-US"/>
        </a:p>
      </dgm:t>
    </dgm:pt>
    <dgm:pt modelId="{DAF514A7-202E-43F4-AE88-EB0687F88B11}">
      <dgm:prSet phldrT="[نص]" phldr="1"/>
      <dgm:spPr/>
      <dgm:t>
        <a:bodyPr/>
        <a:lstStyle/>
        <a:p>
          <a:endParaRPr lang="en-US" b="1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D0D129FE-1B61-4955-92DF-CBC8DEC0EE70}" type="parTrans" cxnId="{9A5D2D35-6136-4652-9349-A36B80BB80A9}">
      <dgm:prSet/>
      <dgm:spPr/>
      <dgm:t>
        <a:bodyPr/>
        <a:lstStyle/>
        <a:p>
          <a:endParaRPr lang="en-US"/>
        </a:p>
      </dgm:t>
    </dgm:pt>
    <dgm:pt modelId="{06DD8842-687F-4B98-8FB6-784295987A30}" type="sibTrans" cxnId="{9A5D2D35-6136-4652-9349-A36B80BB80A9}">
      <dgm:prSet/>
      <dgm:spPr/>
      <dgm:t>
        <a:bodyPr/>
        <a:lstStyle/>
        <a:p>
          <a:endParaRPr lang="en-US"/>
        </a:p>
      </dgm:t>
    </dgm:pt>
    <dgm:pt modelId="{EFF5E1EB-8DD3-41B1-93E1-8EFA4047A052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الذكورة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A5611881-BFB7-47E2-891F-6524EBBCDC5C}" type="parTrans" cxnId="{CD8D15B5-0EB5-421E-BBA9-8120D437ABA6}">
      <dgm:prSet/>
      <dgm:spPr/>
      <dgm:t>
        <a:bodyPr/>
        <a:lstStyle/>
        <a:p>
          <a:endParaRPr lang="en-US"/>
        </a:p>
      </dgm:t>
    </dgm:pt>
    <dgm:pt modelId="{902C6B95-4DE7-4350-B031-684FC7517C3B}" type="sibTrans" cxnId="{CD8D15B5-0EB5-421E-BBA9-8120D437ABA6}">
      <dgm:prSet/>
      <dgm:spPr/>
      <dgm:t>
        <a:bodyPr/>
        <a:lstStyle/>
        <a:p>
          <a:endParaRPr lang="en-US"/>
        </a:p>
      </dgm:t>
    </dgm:pt>
    <dgm:pt modelId="{7DC4A7E9-E5B7-44F1-845E-F8C81D59A461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الحرية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0F7CFECD-F123-4BB1-9193-5412E3E26006}" type="parTrans" cxnId="{B9F0774C-4F7F-4EB5-90DC-6A0745765C63}">
      <dgm:prSet/>
      <dgm:spPr/>
      <dgm:t>
        <a:bodyPr/>
        <a:lstStyle/>
        <a:p>
          <a:endParaRPr lang="en-US"/>
        </a:p>
      </dgm:t>
    </dgm:pt>
    <dgm:pt modelId="{EAE69F80-5A25-4493-8614-68DA0EF2DF50}" type="sibTrans" cxnId="{B9F0774C-4F7F-4EB5-90DC-6A0745765C63}">
      <dgm:prSet/>
      <dgm:spPr/>
      <dgm:t>
        <a:bodyPr/>
        <a:lstStyle/>
        <a:p>
          <a:endParaRPr lang="en-US"/>
        </a:p>
      </dgm:t>
    </dgm:pt>
    <dgm:pt modelId="{ED3FE6BB-ADCA-495B-A4EA-9545B9FF6A48}">
      <dgm:prSet phldrT="[نص]" phldr="1"/>
      <dgm:spPr/>
      <dgm:t>
        <a:bodyPr/>
        <a:lstStyle/>
        <a:p>
          <a:endParaRPr lang="en-US" b="1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8E3BC876-ECA6-49A1-8B6C-C6938DA2ACA0}" type="parTrans" cxnId="{CC3742CD-D1A0-4857-AD7A-0EF6FEB63E25}">
      <dgm:prSet/>
      <dgm:spPr/>
      <dgm:t>
        <a:bodyPr/>
        <a:lstStyle/>
        <a:p>
          <a:endParaRPr lang="en-US"/>
        </a:p>
      </dgm:t>
    </dgm:pt>
    <dgm:pt modelId="{91504625-ADF6-4B21-8623-FA5AA10A9429}" type="sibTrans" cxnId="{CC3742CD-D1A0-4857-AD7A-0EF6FEB63E25}">
      <dgm:prSet/>
      <dgm:spPr/>
      <dgm:t>
        <a:bodyPr/>
        <a:lstStyle/>
        <a:p>
          <a:endParaRPr lang="en-US"/>
        </a:p>
      </dgm:t>
    </dgm:pt>
    <dgm:pt modelId="{3B0450FD-8599-49A3-80B4-165B582008AE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الكفاءة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0DB2169E-2769-4B7F-807E-FA60B2D28FC6}" type="parTrans" cxnId="{F6BE23A8-D4D9-4081-A584-60AC9ADFA5AE}">
      <dgm:prSet/>
      <dgm:spPr/>
      <dgm:t>
        <a:bodyPr/>
        <a:lstStyle/>
        <a:p>
          <a:endParaRPr lang="en-US"/>
        </a:p>
      </dgm:t>
    </dgm:pt>
    <dgm:pt modelId="{D9F6D53E-6063-452D-92B6-9F0EEDCEF5E4}" type="sibTrans" cxnId="{F6BE23A8-D4D9-4081-A584-60AC9ADFA5AE}">
      <dgm:prSet/>
      <dgm:spPr/>
      <dgm:t>
        <a:bodyPr/>
        <a:lstStyle/>
        <a:p>
          <a:endParaRPr lang="en-US"/>
        </a:p>
      </dgm:t>
    </dgm:pt>
    <dgm:pt modelId="{D039AE13-B51A-425D-98DA-6759FD5F669B}">
      <dgm:prSet phldrT="[نص]"/>
      <dgm:spPr/>
      <dgm:t>
        <a:bodyPr/>
        <a:lstStyle/>
        <a:p>
          <a:r>
            <a:rPr lang="ar-SA" b="1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</a:rPr>
            <a:t>العدالة</a:t>
          </a:r>
          <a:endParaRPr lang="en-US" b="1" dirty="0">
            <a:solidFill>
              <a:schemeClr val="accent1">
                <a:lumMod val="50000"/>
              </a:schemeClr>
            </a:solidFill>
            <a:cs typeface="Traditional Arabic" pitchFamily="2" charset="-78"/>
          </a:endParaRPr>
        </a:p>
      </dgm:t>
    </dgm:pt>
    <dgm:pt modelId="{1FC743E8-39A6-48A7-808B-7BD22B88AA9A}" type="parTrans" cxnId="{A3B5F4FB-C854-4FC8-B5AF-3E74153A21DF}">
      <dgm:prSet/>
      <dgm:spPr/>
      <dgm:t>
        <a:bodyPr/>
        <a:lstStyle/>
        <a:p>
          <a:endParaRPr lang="en-US"/>
        </a:p>
      </dgm:t>
    </dgm:pt>
    <dgm:pt modelId="{E8C42E13-9E6E-427A-9C85-57DF1C676A3E}" type="sibTrans" cxnId="{A3B5F4FB-C854-4FC8-B5AF-3E74153A21DF}">
      <dgm:prSet/>
      <dgm:spPr/>
      <dgm:t>
        <a:bodyPr/>
        <a:lstStyle/>
        <a:p>
          <a:endParaRPr lang="en-US"/>
        </a:p>
      </dgm:t>
    </dgm:pt>
    <dgm:pt modelId="{27BB32F9-39B5-4CE7-9382-A22595F73A98}" type="pres">
      <dgm:prSet presAssocID="{01ECBA11-7ED3-49DF-858F-38A78A73B6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076AA3-B7ED-40F6-9CAD-CB5DD658A351}" type="pres">
      <dgm:prSet presAssocID="{ED3FE6BB-ADCA-495B-A4EA-9545B9FF6A48}" presName="boxAndChildren" presStyleCnt="0"/>
      <dgm:spPr/>
    </dgm:pt>
    <dgm:pt modelId="{DD52AB1B-6C75-4067-9EA4-B8D513F090EE}" type="pres">
      <dgm:prSet presAssocID="{ED3FE6BB-ADCA-495B-A4EA-9545B9FF6A48}" presName="parentTextBox" presStyleLbl="node1" presStyleIdx="0" presStyleCnt="3"/>
      <dgm:spPr/>
      <dgm:t>
        <a:bodyPr/>
        <a:lstStyle/>
        <a:p>
          <a:endParaRPr lang="en-US"/>
        </a:p>
      </dgm:t>
    </dgm:pt>
    <dgm:pt modelId="{C3605787-715B-4677-9FD0-879091804C81}" type="pres">
      <dgm:prSet presAssocID="{ED3FE6BB-ADCA-495B-A4EA-9545B9FF6A48}" presName="entireBox" presStyleLbl="node1" presStyleIdx="0" presStyleCnt="3"/>
      <dgm:spPr/>
      <dgm:t>
        <a:bodyPr/>
        <a:lstStyle/>
        <a:p>
          <a:endParaRPr lang="en-US"/>
        </a:p>
      </dgm:t>
    </dgm:pt>
    <dgm:pt modelId="{AED36643-D692-45CD-B23B-9C3953CB7469}" type="pres">
      <dgm:prSet presAssocID="{ED3FE6BB-ADCA-495B-A4EA-9545B9FF6A48}" presName="descendantBox" presStyleCnt="0"/>
      <dgm:spPr/>
    </dgm:pt>
    <dgm:pt modelId="{14C645A5-9814-4E1E-BA4F-42918F54A098}" type="pres">
      <dgm:prSet presAssocID="{3B0450FD-8599-49A3-80B4-165B582008AE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85A3B7-68A6-44C5-82FD-4813498AA9DB}" type="pres">
      <dgm:prSet presAssocID="{D039AE13-B51A-425D-98DA-6759FD5F669B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9EB84-63BD-4949-AC5A-A58217BA26E2}" type="pres">
      <dgm:prSet presAssocID="{06DD8842-687F-4B98-8FB6-784295987A30}" presName="sp" presStyleCnt="0"/>
      <dgm:spPr/>
    </dgm:pt>
    <dgm:pt modelId="{EFAA0403-0255-4EEE-842C-3F1AFD8B1E69}" type="pres">
      <dgm:prSet presAssocID="{DAF514A7-202E-43F4-AE88-EB0687F88B11}" presName="arrowAndChildren" presStyleCnt="0"/>
      <dgm:spPr/>
    </dgm:pt>
    <dgm:pt modelId="{792F8FD2-C153-4F51-A40C-C5F974455ED8}" type="pres">
      <dgm:prSet presAssocID="{DAF514A7-202E-43F4-AE88-EB0687F88B11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DCC52F9D-3172-4BD5-BCE8-1CBE1961499A}" type="pres">
      <dgm:prSet presAssocID="{DAF514A7-202E-43F4-AE88-EB0687F88B11}" presName="arrow" presStyleLbl="node1" presStyleIdx="1" presStyleCnt="3"/>
      <dgm:spPr/>
      <dgm:t>
        <a:bodyPr/>
        <a:lstStyle/>
        <a:p>
          <a:endParaRPr lang="en-US"/>
        </a:p>
      </dgm:t>
    </dgm:pt>
    <dgm:pt modelId="{590E4B8F-0DE1-41F3-9CB8-05AE4B42F2D4}" type="pres">
      <dgm:prSet presAssocID="{DAF514A7-202E-43F4-AE88-EB0687F88B11}" presName="descendantArrow" presStyleCnt="0"/>
      <dgm:spPr/>
    </dgm:pt>
    <dgm:pt modelId="{99C0F6ED-BDDE-4231-B0C4-E18E8BD12568}" type="pres">
      <dgm:prSet presAssocID="{EFF5E1EB-8DD3-41B1-93E1-8EFA4047A05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04C67-B5C0-4EE5-870F-8D228067C356}" type="pres">
      <dgm:prSet presAssocID="{7DC4A7E9-E5B7-44F1-845E-F8C81D59A461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6586E6-F726-4C87-88D8-57B9B4089FC0}" type="pres">
      <dgm:prSet presAssocID="{9819D2DC-B0E5-48E3-9F8D-FD7AC175E852}" presName="sp" presStyleCnt="0"/>
      <dgm:spPr/>
    </dgm:pt>
    <dgm:pt modelId="{5E54B88F-48D2-4BDE-9ACC-E0CD126D01D3}" type="pres">
      <dgm:prSet presAssocID="{78CF8B1E-16D7-40AA-823A-C69C1B24F0FA}" presName="arrowAndChildren" presStyleCnt="0"/>
      <dgm:spPr/>
    </dgm:pt>
    <dgm:pt modelId="{70980D77-E823-4280-8FD8-23891C278313}" type="pres">
      <dgm:prSet presAssocID="{78CF8B1E-16D7-40AA-823A-C69C1B24F0FA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64C9522F-667D-4DE5-BF83-102491A6077C}" type="pres">
      <dgm:prSet presAssocID="{78CF8B1E-16D7-40AA-823A-C69C1B24F0FA}" presName="arrow" presStyleLbl="node1" presStyleIdx="2" presStyleCnt="3"/>
      <dgm:spPr/>
      <dgm:t>
        <a:bodyPr/>
        <a:lstStyle/>
        <a:p>
          <a:endParaRPr lang="en-US"/>
        </a:p>
      </dgm:t>
    </dgm:pt>
    <dgm:pt modelId="{B98137F7-6780-4E0B-A4BC-D5D012FEE961}" type="pres">
      <dgm:prSet presAssocID="{78CF8B1E-16D7-40AA-823A-C69C1B24F0FA}" presName="descendantArrow" presStyleCnt="0"/>
      <dgm:spPr/>
    </dgm:pt>
    <dgm:pt modelId="{1DE378F4-3591-4050-A975-E445AEFFB3CA}" type="pres">
      <dgm:prSet presAssocID="{A5E6CBE9-1E99-4A92-9768-F1FC09502D1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80D85D-FF45-4646-9E03-75CD744504E7}" type="pres">
      <dgm:prSet presAssocID="{0100638C-BA29-4EE1-96F2-C8311C83221D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5D37FC-2C67-46F9-8907-5082F06D825E}" type="presOf" srcId="{78CF8B1E-16D7-40AA-823A-C69C1B24F0FA}" destId="{64C9522F-667D-4DE5-BF83-102491A6077C}" srcOrd="1" destOrd="0" presId="urn:microsoft.com/office/officeart/2005/8/layout/process4"/>
    <dgm:cxn modelId="{F6BE23A8-D4D9-4081-A584-60AC9ADFA5AE}" srcId="{ED3FE6BB-ADCA-495B-A4EA-9545B9FF6A48}" destId="{3B0450FD-8599-49A3-80B4-165B582008AE}" srcOrd="0" destOrd="0" parTransId="{0DB2169E-2769-4B7F-807E-FA60B2D28FC6}" sibTransId="{D9F6D53E-6063-452D-92B6-9F0EEDCEF5E4}"/>
    <dgm:cxn modelId="{C29D0133-FD6F-4DD6-87B3-3640DE6426F7}" type="presOf" srcId="{A5E6CBE9-1E99-4A92-9768-F1FC09502D17}" destId="{1DE378F4-3591-4050-A975-E445AEFFB3CA}" srcOrd="0" destOrd="0" presId="urn:microsoft.com/office/officeart/2005/8/layout/process4"/>
    <dgm:cxn modelId="{9A5D2D35-6136-4652-9349-A36B80BB80A9}" srcId="{01ECBA11-7ED3-49DF-858F-38A78A73B6F2}" destId="{DAF514A7-202E-43F4-AE88-EB0687F88B11}" srcOrd="1" destOrd="0" parTransId="{D0D129FE-1B61-4955-92DF-CBC8DEC0EE70}" sibTransId="{06DD8842-687F-4B98-8FB6-784295987A30}"/>
    <dgm:cxn modelId="{E5494EC4-F2F9-48C4-9C63-C12512E934B9}" type="presOf" srcId="{EFF5E1EB-8DD3-41B1-93E1-8EFA4047A052}" destId="{99C0F6ED-BDDE-4231-B0C4-E18E8BD12568}" srcOrd="0" destOrd="0" presId="urn:microsoft.com/office/officeart/2005/8/layout/process4"/>
    <dgm:cxn modelId="{391D21AF-B655-4E53-9987-4E1EDE9DA650}" type="presOf" srcId="{01ECBA11-7ED3-49DF-858F-38A78A73B6F2}" destId="{27BB32F9-39B5-4CE7-9382-A22595F73A98}" srcOrd="0" destOrd="0" presId="urn:microsoft.com/office/officeart/2005/8/layout/process4"/>
    <dgm:cxn modelId="{CD8D15B5-0EB5-421E-BBA9-8120D437ABA6}" srcId="{DAF514A7-202E-43F4-AE88-EB0687F88B11}" destId="{EFF5E1EB-8DD3-41B1-93E1-8EFA4047A052}" srcOrd="0" destOrd="0" parTransId="{A5611881-BFB7-47E2-891F-6524EBBCDC5C}" sibTransId="{902C6B95-4DE7-4350-B031-684FC7517C3B}"/>
    <dgm:cxn modelId="{B9F0774C-4F7F-4EB5-90DC-6A0745765C63}" srcId="{DAF514A7-202E-43F4-AE88-EB0687F88B11}" destId="{7DC4A7E9-E5B7-44F1-845E-F8C81D59A461}" srcOrd="1" destOrd="0" parTransId="{0F7CFECD-F123-4BB1-9193-5412E3E26006}" sibTransId="{EAE69F80-5A25-4493-8614-68DA0EF2DF50}"/>
    <dgm:cxn modelId="{F22CBC75-0015-4000-855E-5C511CD14E03}" type="presOf" srcId="{7DC4A7E9-E5B7-44F1-845E-F8C81D59A461}" destId="{E5404C67-B5C0-4EE5-870F-8D228067C356}" srcOrd="0" destOrd="0" presId="urn:microsoft.com/office/officeart/2005/8/layout/process4"/>
    <dgm:cxn modelId="{F7740127-8686-4364-B154-A4CE6482A9ED}" type="presOf" srcId="{DAF514A7-202E-43F4-AE88-EB0687F88B11}" destId="{792F8FD2-C153-4F51-A40C-C5F974455ED8}" srcOrd="0" destOrd="0" presId="urn:microsoft.com/office/officeart/2005/8/layout/process4"/>
    <dgm:cxn modelId="{6C6E8BAC-DC6E-48C9-ADA7-C8D135CF049F}" type="presOf" srcId="{D039AE13-B51A-425D-98DA-6759FD5F669B}" destId="{5D85A3B7-68A6-44C5-82FD-4813498AA9DB}" srcOrd="0" destOrd="0" presId="urn:microsoft.com/office/officeart/2005/8/layout/process4"/>
    <dgm:cxn modelId="{C6E13023-5B0C-4F11-8501-250367671288}" type="presOf" srcId="{0100638C-BA29-4EE1-96F2-C8311C83221D}" destId="{BB80D85D-FF45-4646-9E03-75CD744504E7}" srcOrd="0" destOrd="0" presId="urn:microsoft.com/office/officeart/2005/8/layout/process4"/>
    <dgm:cxn modelId="{9B33D59F-6D8A-4486-9E84-14F1778275DB}" srcId="{78CF8B1E-16D7-40AA-823A-C69C1B24F0FA}" destId="{0100638C-BA29-4EE1-96F2-C8311C83221D}" srcOrd="1" destOrd="0" parTransId="{FD4C82BB-6F0C-4A22-B81F-732B448B8374}" sibTransId="{9A3D0493-8B2C-4F4D-BF54-87113A456A41}"/>
    <dgm:cxn modelId="{A3B5F4FB-C854-4FC8-B5AF-3E74153A21DF}" srcId="{ED3FE6BB-ADCA-495B-A4EA-9545B9FF6A48}" destId="{D039AE13-B51A-425D-98DA-6759FD5F669B}" srcOrd="1" destOrd="0" parTransId="{1FC743E8-39A6-48A7-808B-7BD22B88AA9A}" sibTransId="{E8C42E13-9E6E-427A-9C85-57DF1C676A3E}"/>
    <dgm:cxn modelId="{A52EB8AF-24E9-47ED-80D9-1E641431D293}" type="presOf" srcId="{78CF8B1E-16D7-40AA-823A-C69C1B24F0FA}" destId="{70980D77-E823-4280-8FD8-23891C278313}" srcOrd="0" destOrd="0" presId="urn:microsoft.com/office/officeart/2005/8/layout/process4"/>
    <dgm:cxn modelId="{63E5158D-AE92-44A4-9A53-BEECF956CAD4}" type="presOf" srcId="{ED3FE6BB-ADCA-495B-A4EA-9545B9FF6A48}" destId="{DD52AB1B-6C75-4067-9EA4-B8D513F090EE}" srcOrd="0" destOrd="0" presId="urn:microsoft.com/office/officeart/2005/8/layout/process4"/>
    <dgm:cxn modelId="{ECF3725B-5E88-4620-8AC9-3EDBB5CDE9CD}" type="presOf" srcId="{ED3FE6BB-ADCA-495B-A4EA-9545B9FF6A48}" destId="{C3605787-715B-4677-9FD0-879091804C81}" srcOrd="1" destOrd="0" presId="urn:microsoft.com/office/officeart/2005/8/layout/process4"/>
    <dgm:cxn modelId="{C9CEA450-E735-4EDE-8A58-C03F97FAEE4E}" srcId="{78CF8B1E-16D7-40AA-823A-C69C1B24F0FA}" destId="{A5E6CBE9-1E99-4A92-9768-F1FC09502D17}" srcOrd="0" destOrd="0" parTransId="{8AD90009-F2C3-409F-A8C8-570BABB9E979}" sibTransId="{08FE539F-6C07-492F-8056-D75AF729A008}"/>
    <dgm:cxn modelId="{CC3742CD-D1A0-4857-AD7A-0EF6FEB63E25}" srcId="{01ECBA11-7ED3-49DF-858F-38A78A73B6F2}" destId="{ED3FE6BB-ADCA-495B-A4EA-9545B9FF6A48}" srcOrd="2" destOrd="0" parTransId="{8E3BC876-ECA6-49A1-8B6C-C6938DA2ACA0}" sibTransId="{91504625-ADF6-4B21-8623-FA5AA10A9429}"/>
    <dgm:cxn modelId="{34A381E4-036B-4208-8732-3160EA9AE491}" type="presOf" srcId="{DAF514A7-202E-43F4-AE88-EB0687F88B11}" destId="{DCC52F9D-3172-4BD5-BCE8-1CBE1961499A}" srcOrd="1" destOrd="0" presId="urn:microsoft.com/office/officeart/2005/8/layout/process4"/>
    <dgm:cxn modelId="{BFFB6070-FDE9-43E8-B7C0-8980117DD202}" srcId="{01ECBA11-7ED3-49DF-858F-38A78A73B6F2}" destId="{78CF8B1E-16D7-40AA-823A-C69C1B24F0FA}" srcOrd="0" destOrd="0" parTransId="{CC086204-78D8-4FA6-B189-061541051324}" sibTransId="{9819D2DC-B0E5-48E3-9F8D-FD7AC175E852}"/>
    <dgm:cxn modelId="{35099808-419D-4005-A67E-F50D44F94CCC}" type="presOf" srcId="{3B0450FD-8599-49A3-80B4-165B582008AE}" destId="{14C645A5-9814-4E1E-BA4F-42918F54A098}" srcOrd="0" destOrd="0" presId="urn:microsoft.com/office/officeart/2005/8/layout/process4"/>
    <dgm:cxn modelId="{93B361AF-26F7-4720-A195-19DF3569FE95}" type="presParOf" srcId="{27BB32F9-39B5-4CE7-9382-A22595F73A98}" destId="{6A076AA3-B7ED-40F6-9CAD-CB5DD658A351}" srcOrd="0" destOrd="0" presId="urn:microsoft.com/office/officeart/2005/8/layout/process4"/>
    <dgm:cxn modelId="{43D811C4-4D6B-4A58-A231-6440CB0801B0}" type="presParOf" srcId="{6A076AA3-B7ED-40F6-9CAD-CB5DD658A351}" destId="{DD52AB1B-6C75-4067-9EA4-B8D513F090EE}" srcOrd="0" destOrd="0" presId="urn:microsoft.com/office/officeart/2005/8/layout/process4"/>
    <dgm:cxn modelId="{87EF434E-149B-4435-876A-EE0F573C6B46}" type="presParOf" srcId="{6A076AA3-B7ED-40F6-9CAD-CB5DD658A351}" destId="{C3605787-715B-4677-9FD0-879091804C81}" srcOrd="1" destOrd="0" presId="urn:microsoft.com/office/officeart/2005/8/layout/process4"/>
    <dgm:cxn modelId="{3AE7A268-F072-4E50-85A8-3B31D3F8A9D2}" type="presParOf" srcId="{6A076AA3-B7ED-40F6-9CAD-CB5DD658A351}" destId="{AED36643-D692-45CD-B23B-9C3953CB7469}" srcOrd="2" destOrd="0" presId="urn:microsoft.com/office/officeart/2005/8/layout/process4"/>
    <dgm:cxn modelId="{ABF15000-4CC4-4928-9C75-FFACC8AF16D2}" type="presParOf" srcId="{AED36643-D692-45CD-B23B-9C3953CB7469}" destId="{14C645A5-9814-4E1E-BA4F-42918F54A098}" srcOrd="0" destOrd="0" presId="urn:microsoft.com/office/officeart/2005/8/layout/process4"/>
    <dgm:cxn modelId="{20D57831-8D43-4EDD-BC29-9374B4284E2D}" type="presParOf" srcId="{AED36643-D692-45CD-B23B-9C3953CB7469}" destId="{5D85A3B7-68A6-44C5-82FD-4813498AA9DB}" srcOrd="1" destOrd="0" presId="urn:microsoft.com/office/officeart/2005/8/layout/process4"/>
    <dgm:cxn modelId="{A706C8A9-E35F-41F8-9BF7-BAD5BAC57DBC}" type="presParOf" srcId="{27BB32F9-39B5-4CE7-9382-A22595F73A98}" destId="{3259EB84-63BD-4949-AC5A-A58217BA26E2}" srcOrd="1" destOrd="0" presId="urn:microsoft.com/office/officeart/2005/8/layout/process4"/>
    <dgm:cxn modelId="{9B8A6CA6-91BC-45FD-8976-9A7A3CA05778}" type="presParOf" srcId="{27BB32F9-39B5-4CE7-9382-A22595F73A98}" destId="{EFAA0403-0255-4EEE-842C-3F1AFD8B1E69}" srcOrd="2" destOrd="0" presId="urn:microsoft.com/office/officeart/2005/8/layout/process4"/>
    <dgm:cxn modelId="{ECE4F820-8860-41C6-B1AD-C210EA3D360A}" type="presParOf" srcId="{EFAA0403-0255-4EEE-842C-3F1AFD8B1E69}" destId="{792F8FD2-C153-4F51-A40C-C5F974455ED8}" srcOrd="0" destOrd="0" presId="urn:microsoft.com/office/officeart/2005/8/layout/process4"/>
    <dgm:cxn modelId="{8C8305D2-C900-415A-B366-B04E78DBC559}" type="presParOf" srcId="{EFAA0403-0255-4EEE-842C-3F1AFD8B1E69}" destId="{DCC52F9D-3172-4BD5-BCE8-1CBE1961499A}" srcOrd="1" destOrd="0" presId="urn:microsoft.com/office/officeart/2005/8/layout/process4"/>
    <dgm:cxn modelId="{A3102825-FBF8-4CE3-9681-19721ACBBE13}" type="presParOf" srcId="{EFAA0403-0255-4EEE-842C-3F1AFD8B1E69}" destId="{590E4B8F-0DE1-41F3-9CB8-05AE4B42F2D4}" srcOrd="2" destOrd="0" presId="urn:microsoft.com/office/officeart/2005/8/layout/process4"/>
    <dgm:cxn modelId="{0ABCB80B-F40B-4D35-BA2D-0442206124AA}" type="presParOf" srcId="{590E4B8F-0DE1-41F3-9CB8-05AE4B42F2D4}" destId="{99C0F6ED-BDDE-4231-B0C4-E18E8BD12568}" srcOrd="0" destOrd="0" presId="urn:microsoft.com/office/officeart/2005/8/layout/process4"/>
    <dgm:cxn modelId="{5DF9E45F-D729-4A43-80F0-5BF395EEE19A}" type="presParOf" srcId="{590E4B8F-0DE1-41F3-9CB8-05AE4B42F2D4}" destId="{E5404C67-B5C0-4EE5-870F-8D228067C356}" srcOrd="1" destOrd="0" presId="urn:microsoft.com/office/officeart/2005/8/layout/process4"/>
    <dgm:cxn modelId="{25B86EAD-1B3E-457F-8F97-F96684174776}" type="presParOf" srcId="{27BB32F9-39B5-4CE7-9382-A22595F73A98}" destId="{7B6586E6-F726-4C87-88D8-57B9B4089FC0}" srcOrd="3" destOrd="0" presId="urn:microsoft.com/office/officeart/2005/8/layout/process4"/>
    <dgm:cxn modelId="{128CC18B-1C7E-4129-BDF3-2D3D4AEF63D8}" type="presParOf" srcId="{27BB32F9-39B5-4CE7-9382-A22595F73A98}" destId="{5E54B88F-48D2-4BDE-9ACC-E0CD126D01D3}" srcOrd="4" destOrd="0" presId="urn:microsoft.com/office/officeart/2005/8/layout/process4"/>
    <dgm:cxn modelId="{B1DA8E52-B89A-47D6-9958-23B46C55E3AD}" type="presParOf" srcId="{5E54B88F-48D2-4BDE-9ACC-E0CD126D01D3}" destId="{70980D77-E823-4280-8FD8-23891C278313}" srcOrd="0" destOrd="0" presId="urn:microsoft.com/office/officeart/2005/8/layout/process4"/>
    <dgm:cxn modelId="{3B23777E-35C9-4B23-A943-26FACE685D29}" type="presParOf" srcId="{5E54B88F-48D2-4BDE-9ACC-E0CD126D01D3}" destId="{64C9522F-667D-4DE5-BF83-102491A6077C}" srcOrd="1" destOrd="0" presId="urn:microsoft.com/office/officeart/2005/8/layout/process4"/>
    <dgm:cxn modelId="{2CBEC41E-DDD6-49F9-B927-EA307AF34FE6}" type="presParOf" srcId="{5E54B88F-48D2-4BDE-9ACC-E0CD126D01D3}" destId="{B98137F7-6780-4E0B-A4BC-D5D012FEE961}" srcOrd="2" destOrd="0" presId="urn:microsoft.com/office/officeart/2005/8/layout/process4"/>
    <dgm:cxn modelId="{37307BE6-4A1E-4720-971D-9351A331BC08}" type="presParOf" srcId="{B98137F7-6780-4E0B-A4BC-D5D012FEE961}" destId="{1DE378F4-3591-4050-A975-E445AEFFB3CA}" srcOrd="0" destOrd="0" presId="urn:microsoft.com/office/officeart/2005/8/layout/process4"/>
    <dgm:cxn modelId="{6A7436EE-EC33-4E67-BDA2-6B20B5BE04F3}" type="presParOf" srcId="{B98137F7-6780-4E0B-A4BC-D5D012FEE961}" destId="{BB80D85D-FF45-4646-9E03-75CD744504E7}" srcOrd="1" destOrd="0" presId="urn:microsoft.com/office/officeart/2005/8/layout/process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ED545F3-C03A-4D0F-BCE6-F981BAC0D383}" type="doc">
      <dgm:prSet loTypeId="urn:microsoft.com/office/officeart/2005/8/layout/process4" loCatId="list" qsTypeId="urn:microsoft.com/office/officeart/2005/8/quickstyle/simple2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D622C23D-5C6F-4E35-96EA-DD04748D99AD}">
      <dgm:prSet phldrT="[نص]" custT="1"/>
      <dgm:spPr/>
      <dgm:t>
        <a:bodyPr/>
        <a:lstStyle/>
        <a:p>
          <a:pPr rtl="1"/>
          <a:r>
            <a:rPr lang="ar-SA" sz="4400" b="1" dirty="0" smtClean="0">
              <a:solidFill>
                <a:schemeClr val="bg1"/>
              </a:solidFill>
              <a:cs typeface="Traditional Arabic" pitchFamily="2" charset="-78"/>
            </a:rPr>
            <a:t>أربعة أدلة</a:t>
          </a:r>
          <a:endParaRPr lang="en-US" sz="44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B4A56DD0-DF6B-411B-9C9E-84CBC1F77DDD}" type="parTrans" cxnId="{26C710A7-C049-483C-9AA6-82FA8CF35AEB}">
      <dgm:prSet/>
      <dgm:spPr/>
      <dgm:t>
        <a:bodyPr/>
        <a:lstStyle/>
        <a:p>
          <a:endParaRPr lang="en-US"/>
        </a:p>
      </dgm:t>
    </dgm:pt>
    <dgm:pt modelId="{7A181BDF-09F8-4AFC-AB7D-AA2C5E544EDB}" type="sibTrans" cxnId="{26C710A7-C049-483C-9AA6-82FA8CF35AEB}">
      <dgm:prSet/>
      <dgm:spPr/>
      <dgm:t>
        <a:bodyPr/>
        <a:lstStyle/>
        <a:p>
          <a:endParaRPr lang="en-US"/>
        </a:p>
      </dgm:t>
    </dgm:pt>
    <dgm:pt modelId="{CC012327-4A44-40CA-92CD-3ACD8D56AD98}">
      <dgm:prSet phldrT="[نص]" phldr="1" custT="1"/>
      <dgm:spPr/>
      <dgm:t>
        <a:bodyPr/>
        <a:lstStyle/>
        <a:p>
          <a:pPr rtl="1"/>
          <a:endParaRPr lang="en-US" sz="3600" b="1">
            <a:solidFill>
              <a:schemeClr val="bg1"/>
            </a:solidFill>
            <a:cs typeface="Traditional Arabic" pitchFamily="2" charset="-78"/>
          </a:endParaRPr>
        </a:p>
      </dgm:t>
    </dgm:pt>
    <dgm:pt modelId="{A7C96899-94CF-4979-8898-3DAC854529A6}" type="parTrans" cxnId="{E0EF2D60-3EE5-40C7-AFE7-96A92EAE843A}">
      <dgm:prSet/>
      <dgm:spPr/>
      <dgm:t>
        <a:bodyPr/>
        <a:lstStyle/>
        <a:p>
          <a:endParaRPr lang="en-US"/>
        </a:p>
      </dgm:t>
    </dgm:pt>
    <dgm:pt modelId="{F5D8E35A-E265-433C-B64F-7DEF70F5C7E7}" type="sibTrans" cxnId="{E0EF2D60-3EE5-40C7-AFE7-96A92EAE843A}">
      <dgm:prSet/>
      <dgm:spPr/>
      <dgm:t>
        <a:bodyPr/>
        <a:lstStyle/>
        <a:p>
          <a:endParaRPr lang="en-US"/>
        </a:p>
      </dgm:t>
    </dgm:pt>
    <dgm:pt modelId="{06A08341-09FC-4523-BC5F-8608283A0DB3}">
      <dgm:prSet phldrT="[نص]" custT="1"/>
      <dgm:spPr/>
      <dgm:t>
        <a:bodyPr/>
        <a:lstStyle/>
        <a:p>
          <a:pPr rtl="1"/>
          <a:r>
            <a:rPr lang="ar-SA" sz="3600" b="1" dirty="0" smtClean="0">
              <a:solidFill>
                <a:schemeClr val="bg1"/>
              </a:solidFill>
              <a:cs typeface="Traditional Arabic" pitchFamily="2" charset="-78"/>
            </a:rPr>
            <a:t>مقتضيات الإمامة</a:t>
          </a:r>
          <a:endParaRPr lang="en-US" sz="36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23A4054A-8D20-42E5-9A39-7E943DB80D03}" type="parTrans" cxnId="{F853C8C3-80BD-4537-8585-9E5BF5A48088}">
      <dgm:prSet/>
      <dgm:spPr/>
      <dgm:t>
        <a:bodyPr/>
        <a:lstStyle/>
        <a:p>
          <a:endParaRPr lang="en-US"/>
        </a:p>
      </dgm:t>
    </dgm:pt>
    <dgm:pt modelId="{ED56672D-8300-48CF-AB86-BB56AA935D6A}" type="sibTrans" cxnId="{F853C8C3-80BD-4537-8585-9E5BF5A48088}">
      <dgm:prSet/>
      <dgm:spPr/>
      <dgm:t>
        <a:bodyPr/>
        <a:lstStyle/>
        <a:p>
          <a:endParaRPr lang="en-US"/>
        </a:p>
      </dgm:t>
    </dgm:pt>
    <dgm:pt modelId="{C37B633A-B62E-414B-B021-CD3E4C418535}">
      <dgm:prSet phldrT="[نص]" custT="1"/>
      <dgm:spPr/>
      <dgm:t>
        <a:bodyPr/>
        <a:lstStyle/>
        <a:p>
          <a:pPr rtl="1"/>
          <a:r>
            <a:rPr lang="ar-SA" sz="3600" b="1" dirty="0" smtClean="0">
              <a:solidFill>
                <a:schemeClr val="bg1"/>
              </a:solidFill>
              <a:cs typeface="Traditional Arabic" pitchFamily="2" charset="-78"/>
            </a:rPr>
            <a:t>متفق عليه</a:t>
          </a:r>
          <a:endParaRPr lang="en-US" sz="36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A9643ED3-0D52-4CAB-842A-7DC32B22E103}" type="parTrans" cxnId="{091E86AF-88C9-48E0-A0D2-BA85E77F720A}">
      <dgm:prSet/>
      <dgm:spPr/>
      <dgm:t>
        <a:bodyPr/>
        <a:lstStyle/>
        <a:p>
          <a:endParaRPr lang="en-US"/>
        </a:p>
      </dgm:t>
    </dgm:pt>
    <dgm:pt modelId="{42C07789-2BC3-4766-8E2A-684BF13CD14E}" type="sibTrans" cxnId="{091E86AF-88C9-48E0-A0D2-BA85E77F720A}">
      <dgm:prSet/>
      <dgm:spPr/>
      <dgm:t>
        <a:bodyPr/>
        <a:lstStyle/>
        <a:p>
          <a:endParaRPr lang="en-US"/>
        </a:p>
      </dgm:t>
    </dgm:pt>
    <dgm:pt modelId="{9D73E9C6-E2F0-48B1-9F51-4C71C08E520B}">
      <dgm:prSet phldrT="[نص]" phldr="1" custT="1"/>
      <dgm:spPr/>
      <dgm:t>
        <a:bodyPr/>
        <a:lstStyle/>
        <a:p>
          <a:pPr rtl="1"/>
          <a:endParaRPr lang="en-US" sz="3600" b="1">
            <a:solidFill>
              <a:schemeClr val="bg1"/>
            </a:solidFill>
            <a:cs typeface="Traditional Arabic" pitchFamily="2" charset="-78"/>
          </a:endParaRPr>
        </a:p>
      </dgm:t>
    </dgm:pt>
    <dgm:pt modelId="{41092597-DAAB-4EBF-95C1-83D876347FE6}" type="parTrans" cxnId="{16746F4E-21F6-4E91-8CDF-C1F84E31CC9C}">
      <dgm:prSet/>
      <dgm:spPr/>
      <dgm:t>
        <a:bodyPr/>
        <a:lstStyle/>
        <a:p>
          <a:endParaRPr lang="en-US"/>
        </a:p>
      </dgm:t>
    </dgm:pt>
    <dgm:pt modelId="{05261381-E4EF-4C0B-A9D7-E362163B1230}" type="sibTrans" cxnId="{16746F4E-21F6-4E91-8CDF-C1F84E31CC9C}">
      <dgm:prSet/>
      <dgm:spPr/>
      <dgm:t>
        <a:bodyPr/>
        <a:lstStyle/>
        <a:p>
          <a:endParaRPr lang="en-US"/>
        </a:p>
      </dgm:t>
    </dgm:pt>
    <dgm:pt modelId="{B043B7E9-64D6-4907-A63D-1B4CCAEA951B}">
      <dgm:prSet phldrT="[نص]" custT="1"/>
      <dgm:spPr/>
      <dgm:t>
        <a:bodyPr/>
        <a:lstStyle/>
        <a:p>
          <a:pPr rtl="1"/>
          <a:r>
            <a:rPr lang="ar-SA" sz="3600" b="1" dirty="0" smtClean="0">
              <a:solidFill>
                <a:schemeClr val="bg1"/>
              </a:solidFill>
              <a:cs typeface="Traditional Arabic" pitchFamily="2" charset="-78"/>
            </a:rPr>
            <a:t>وصف أولي الأمر</a:t>
          </a:r>
          <a:endParaRPr lang="en-US" sz="36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3CD7D9FF-DE91-40D5-BA61-5A3001CD4358}" type="parTrans" cxnId="{32AB956E-9C2E-428B-93DC-F1639DE8C307}">
      <dgm:prSet/>
      <dgm:spPr/>
      <dgm:t>
        <a:bodyPr/>
        <a:lstStyle/>
        <a:p>
          <a:endParaRPr lang="en-US"/>
        </a:p>
      </dgm:t>
    </dgm:pt>
    <dgm:pt modelId="{9D98D72B-5592-45CC-8336-F4BDBE750DA6}" type="sibTrans" cxnId="{32AB956E-9C2E-428B-93DC-F1639DE8C307}">
      <dgm:prSet/>
      <dgm:spPr/>
      <dgm:t>
        <a:bodyPr/>
        <a:lstStyle/>
        <a:p>
          <a:endParaRPr lang="en-US"/>
        </a:p>
      </dgm:t>
    </dgm:pt>
    <dgm:pt modelId="{678E0A6A-B325-47C3-82ED-85D451991431}">
      <dgm:prSet phldrT="[نص]" custT="1"/>
      <dgm:spPr/>
      <dgm:t>
        <a:bodyPr/>
        <a:lstStyle/>
        <a:p>
          <a:pPr rtl="1"/>
          <a:r>
            <a:rPr lang="ar-SA" sz="3600" b="1" dirty="0" smtClean="0">
              <a:solidFill>
                <a:schemeClr val="bg1"/>
              </a:solidFill>
              <a:cs typeface="Traditional Arabic" pitchFamily="2" charset="-78"/>
            </a:rPr>
            <a:t>له سلطة</a:t>
          </a:r>
          <a:endParaRPr lang="en-US" sz="36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12FADC65-EAA9-4EF2-B1C7-3F4A0FBA45BC}" type="parTrans" cxnId="{DBD928F9-D9C9-4ED6-96F5-4CDA0D354F24}">
      <dgm:prSet/>
      <dgm:spPr/>
      <dgm:t>
        <a:bodyPr/>
        <a:lstStyle/>
        <a:p>
          <a:endParaRPr lang="en-US"/>
        </a:p>
      </dgm:t>
    </dgm:pt>
    <dgm:pt modelId="{5EC003BF-C681-4640-B1A7-C0495CFCE105}" type="sibTrans" cxnId="{DBD928F9-D9C9-4ED6-96F5-4CDA0D354F24}">
      <dgm:prSet/>
      <dgm:spPr/>
      <dgm:t>
        <a:bodyPr/>
        <a:lstStyle/>
        <a:p>
          <a:endParaRPr lang="en-US"/>
        </a:p>
      </dgm:t>
    </dgm:pt>
    <dgm:pt modelId="{4B46A754-8C8F-45F5-AB4B-403E1E38C8AC}" type="pres">
      <dgm:prSet presAssocID="{5ED545F3-C03A-4D0F-BCE6-F981BAC0D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D5BCDE-AF36-451B-83A4-FD9F4B8DF44F}" type="pres">
      <dgm:prSet presAssocID="{9D73E9C6-E2F0-48B1-9F51-4C71C08E520B}" presName="boxAndChildren" presStyleCnt="0"/>
      <dgm:spPr/>
    </dgm:pt>
    <dgm:pt modelId="{96914290-E395-4546-A103-7B7B75906E89}" type="pres">
      <dgm:prSet presAssocID="{9D73E9C6-E2F0-48B1-9F51-4C71C08E520B}" presName="parentTextBox" presStyleLbl="node1" presStyleIdx="0" presStyleCnt="3"/>
      <dgm:spPr/>
      <dgm:t>
        <a:bodyPr/>
        <a:lstStyle/>
        <a:p>
          <a:endParaRPr lang="en-US"/>
        </a:p>
      </dgm:t>
    </dgm:pt>
    <dgm:pt modelId="{2E78D3BF-663C-4198-9BEC-DB1B57E549BD}" type="pres">
      <dgm:prSet presAssocID="{9D73E9C6-E2F0-48B1-9F51-4C71C08E520B}" presName="entireBox" presStyleLbl="node1" presStyleIdx="0" presStyleCnt="3"/>
      <dgm:spPr/>
      <dgm:t>
        <a:bodyPr/>
        <a:lstStyle/>
        <a:p>
          <a:endParaRPr lang="en-US"/>
        </a:p>
      </dgm:t>
    </dgm:pt>
    <dgm:pt modelId="{8BDA817A-AA05-43D2-99FF-5DD07F79C2F9}" type="pres">
      <dgm:prSet presAssocID="{9D73E9C6-E2F0-48B1-9F51-4C71C08E520B}" presName="descendantBox" presStyleCnt="0"/>
      <dgm:spPr/>
    </dgm:pt>
    <dgm:pt modelId="{2CF007EF-C5C3-4EDB-99D8-07A30938991C}" type="pres">
      <dgm:prSet presAssocID="{B043B7E9-64D6-4907-A63D-1B4CCAEA951B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CCCC6-FECB-498F-8126-792591C57722}" type="pres">
      <dgm:prSet presAssocID="{678E0A6A-B325-47C3-82ED-85D451991431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B6B91-3026-4394-A0EB-EE5A14DAF556}" type="pres">
      <dgm:prSet presAssocID="{F5D8E35A-E265-433C-B64F-7DEF70F5C7E7}" presName="sp" presStyleCnt="0"/>
      <dgm:spPr/>
    </dgm:pt>
    <dgm:pt modelId="{57806F10-C52B-4C1B-96E4-2B96539F04DA}" type="pres">
      <dgm:prSet presAssocID="{CC012327-4A44-40CA-92CD-3ACD8D56AD98}" presName="arrowAndChildren" presStyleCnt="0"/>
      <dgm:spPr/>
    </dgm:pt>
    <dgm:pt modelId="{825A0207-5D39-4C86-A1B4-D04609D2A671}" type="pres">
      <dgm:prSet presAssocID="{CC012327-4A44-40CA-92CD-3ACD8D56AD98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E82A80EF-720E-4DF7-9179-1B0F5DFD908D}" type="pres">
      <dgm:prSet presAssocID="{CC012327-4A44-40CA-92CD-3ACD8D56AD98}" presName="arrow" presStyleLbl="node1" presStyleIdx="1" presStyleCnt="3"/>
      <dgm:spPr/>
      <dgm:t>
        <a:bodyPr/>
        <a:lstStyle/>
        <a:p>
          <a:endParaRPr lang="en-US"/>
        </a:p>
      </dgm:t>
    </dgm:pt>
    <dgm:pt modelId="{708BCF18-FF84-49F1-B701-7A05617B9EEC}" type="pres">
      <dgm:prSet presAssocID="{CC012327-4A44-40CA-92CD-3ACD8D56AD98}" presName="descendantArrow" presStyleCnt="0"/>
      <dgm:spPr/>
    </dgm:pt>
    <dgm:pt modelId="{8A4F63A3-EF8C-4113-8EB3-AA6365B350B3}" type="pres">
      <dgm:prSet presAssocID="{06A08341-09FC-4523-BC5F-8608283A0DB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3A194-1012-4FF1-A79F-390C316C1D6C}" type="pres">
      <dgm:prSet presAssocID="{C37B633A-B62E-414B-B021-CD3E4C418535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A1CCD-D11C-49C0-BF61-E63F579FBE74}" type="pres">
      <dgm:prSet presAssocID="{7A181BDF-09F8-4AFC-AB7D-AA2C5E544EDB}" presName="sp" presStyleCnt="0"/>
      <dgm:spPr/>
    </dgm:pt>
    <dgm:pt modelId="{506D2177-3C6A-4737-B562-65F03DB70BE1}" type="pres">
      <dgm:prSet presAssocID="{D622C23D-5C6F-4E35-96EA-DD04748D99AD}" presName="arrowAndChildren" presStyleCnt="0"/>
      <dgm:spPr/>
    </dgm:pt>
    <dgm:pt modelId="{863805E2-7864-495E-9794-3241E07B7519}" type="pres">
      <dgm:prSet presAssocID="{D622C23D-5C6F-4E35-96EA-DD04748D99AD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26C710A7-C049-483C-9AA6-82FA8CF35AEB}" srcId="{5ED545F3-C03A-4D0F-BCE6-F981BAC0D383}" destId="{D622C23D-5C6F-4E35-96EA-DD04748D99AD}" srcOrd="0" destOrd="0" parTransId="{B4A56DD0-DF6B-411B-9C9E-84CBC1F77DDD}" sibTransId="{7A181BDF-09F8-4AFC-AB7D-AA2C5E544EDB}"/>
    <dgm:cxn modelId="{E28D7996-00DE-4271-B227-23E666D94377}" type="presOf" srcId="{CC012327-4A44-40CA-92CD-3ACD8D56AD98}" destId="{E82A80EF-720E-4DF7-9179-1B0F5DFD908D}" srcOrd="1" destOrd="0" presId="urn:microsoft.com/office/officeart/2005/8/layout/process4"/>
    <dgm:cxn modelId="{A8EFE17D-3DD8-4A86-B843-6AC987D09E55}" type="presOf" srcId="{C37B633A-B62E-414B-B021-CD3E4C418535}" destId="{9E23A194-1012-4FF1-A79F-390C316C1D6C}" srcOrd="0" destOrd="0" presId="urn:microsoft.com/office/officeart/2005/8/layout/process4"/>
    <dgm:cxn modelId="{16746F4E-21F6-4E91-8CDF-C1F84E31CC9C}" srcId="{5ED545F3-C03A-4D0F-BCE6-F981BAC0D383}" destId="{9D73E9C6-E2F0-48B1-9F51-4C71C08E520B}" srcOrd="2" destOrd="0" parTransId="{41092597-DAAB-4EBF-95C1-83D876347FE6}" sibTransId="{05261381-E4EF-4C0B-A9D7-E362163B1230}"/>
    <dgm:cxn modelId="{7C187EC8-6865-44BE-90E1-88FF19F5965D}" type="presOf" srcId="{CC012327-4A44-40CA-92CD-3ACD8D56AD98}" destId="{825A0207-5D39-4C86-A1B4-D04609D2A671}" srcOrd="0" destOrd="0" presId="urn:microsoft.com/office/officeart/2005/8/layout/process4"/>
    <dgm:cxn modelId="{DBD928F9-D9C9-4ED6-96F5-4CDA0D354F24}" srcId="{9D73E9C6-E2F0-48B1-9F51-4C71C08E520B}" destId="{678E0A6A-B325-47C3-82ED-85D451991431}" srcOrd="1" destOrd="0" parTransId="{12FADC65-EAA9-4EF2-B1C7-3F4A0FBA45BC}" sibTransId="{5EC003BF-C681-4640-B1A7-C0495CFCE105}"/>
    <dgm:cxn modelId="{E5CC29BF-1A8F-40E7-A948-6A45CA0E819C}" type="presOf" srcId="{9D73E9C6-E2F0-48B1-9F51-4C71C08E520B}" destId="{96914290-E395-4546-A103-7B7B75906E89}" srcOrd="0" destOrd="0" presId="urn:microsoft.com/office/officeart/2005/8/layout/process4"/>
    <dgm:cxn modelId="{32AB956E-9C2E-428B-93DC-F1639DE8C307}" srcId="{9D73E9C6-E2F0-48B1-9F51-4C71C08E520B}" destId="{B043B7E9-64D6-4907-A63D-1B4CCAEA951B}" srcOrd="0" destOrd="0" parTransId="{3CD7D9FF-DE91-40D5-BA61-5A3001CD4358}" sibTransId="{9D98D72B-5592-45CC-8336-F4BDBE750DA6}"/>
    <dgm:cxn modelId="{A8D977EC-EC7C-4102-AD3E-D57280716EC0}" type="presOf" srcId="{9D73E9C6-E2F0-48B1-9F51-4C71C08E520B}" destId="{2E78D3BF-663C-4198-9BEC-DB1B57E549BD}" srcOrd="1" destOrd="0" presId="urn:microsoft.com/office/officeart/2005/8/layout/process4"/>
    <dgm:cxn modelId="{091E86AF-88C9-48E0-A0D2-BA85E77F720A}" srcId="{CC012327-4A44-40CA-92CD-3ACD8D56AD98}" destId="{C37B633A-B62E-414B-B021-CD3E4C418535}" srcOrd="1" destOrd="0" parTransId="{A9643ED3-0D52-4CAB-842A-7DC32B22E103}" sibTransId="{42C07789-2BC3-4766-8E2A-684BF13CD14E}"/>
    <dgm:cxn modelId="{F81607B8-C0B0-4A93-A215-7848EDBFB583}" type="presOf" srcId="{5ED545F3-C03A-4D0F-BCE6-F981BAC0D383}" destId="{4B46A754-8C8F-45F5-AB4B-403E1E38C8AC}" srcOrd="0" destOrd="0" presId="urn:microsoft.com/office/officeart/2005/8/layout/process4"/>
    <dgm:cxn modelId="{E0EF2D60-3EE5-40C7-AFE7-96A92EAE843A}" srcId="{5ED545F3-C03A-4D0F-BCE6-F981BAC0D383}" destId="{CC012327-4A44-40CA-92CD-3ACD8D56AD98}" srcOrd="1" destOrd="0" parTransId="{A7C96899-94CF-4979-8898-3DAC854529A6}" sibTransId="{F5D8E35A-E265-433C-B64F-7DEF70F5C7E7}"/>
    <dgm:cxn modelId="{B0F57AE9-F844-4C01-B646-B7665A5A43C0}" type="presOf" srcId="{06A08341-09FC-4523-BC5F-8608283A0DB3}" destId="{8A4F63A3-EF8C-4113-8EB3-AA6365B350B3}" srcOrd="0" destOrd="0" presId="urn:microsoft.com/office/officeart/2005/8/layout/process4"/>
    <dgm:cxn modelId="{5280E425-CCE2-4E89-96A5-683C48FAA507}" type="presOf" srcId="{B043B7E9-64D6-4907-A63D-1B4CCAEA951B}" destId="{2CF007EF-C5C3-4EDB-99D8-07A30938991C}" srcOrd="0" destOrd="0" presId="urn:microsoft.com/office/officeart/2005/8/layout/process4"/>
    <dgm:cxn modelId="{F853C8C3-80BD-4537-8585-9E5BF5A48088}" srcId="{CC012327-4A44-40CA-92CD-3ACD8D56AD98}" destId="{06A08341-09FC-4523-BC5F-8608283A0DB3}" srcOrd="0" destOrd="0" parTransId="{23A4054A-8D20-42E5-9A39-7E943DB80D03}" sibTransId="{ED56672D-8300-48CF-AB86-BB56AA935D6A}"/>
    <dgm:cxn modelId="{236ADBD6-9647-474E-A604-2152B545AC37}" type="presOf" srcId="{678E0A6A-B325-47C3-82ED-85D451991431}" destId="{FE8CCCC6-FECB-498F-8126-792591C57722}" srcOrd="0" destOrd="0" presId="urn:microsoft.com/office/officeart/2005/8/layout/process4"/>
    <dgm:cxn modelId="{A51F4CDD-8569-4A0A-958F-6DF129932F71}" type="presOf" srcId="{D622C23D-5C6F-4E35-96EA-DD04748D99AD}" destId="{863805E2-7864-495E-9794-3241E07B7519}" srcOrd="0" destOrd="0" presId="urn:microsoft.com/office/officeart/2005/8/layout/process4"/>
    <dgm:cxn modelId="{C76FB057-B2F1-416C-80F7-ECA9A634CBED}" type="presParOf" srcId="{4B46A754-8C8F-45F5-AB4B-403E1E38C8AC}" destId="{49D5BCDE-AF36-451B-83A4-FD9F4B8DF44F}" srcOrd="0" destOrd="0" presId="urn:microsoft.com/office/officeart/2005/8/layout/process4"/>
    <dgm:cxn modelId="{952BF279-34D4-4872-B83E-97C42A06B365}" type="presParOf" srcId="{49D5BCDE-AF36-451B-83A4-FD9F4B8DF44F}" destId="{96914290-E395-4546-A103-7B7B75906E89}" srcOrd="0" destOrd="0" presId="urn:microsoft.com/office/officeart/2005/8/layout/process4"/>
    <dgm:cxn modelId="{9E0BBE13-89C2-4C5D-95DE-DDCD6368F472}" type="presParOf" srcId="{49D5BCDE-AF36-451B-83A4-FD9F4B8DF44F}" destId="{2E78D3BF-663C-4198-9BEC-DB1B57E549BD}" srcOrd="1" destOrd="0" presId="urn:microsoft.com/office/officeart/2005/8/layout/process4"/>
    <dgm:cxn modelId="{04B60971-FC16-49AA-9718-252DF668E3F7}" type="presParOf" srcId="{49D5BCDE-AF36-451B-83A4-FD9F4B8DF44F}" destId="{8BDA817A-AA05-43D2-99FF-5DD07F79C2F9}" srcOrd="2" destOrd="0" presId="urn:microsoft.com/office/officeart/2005/8/layout/process4"/>
    <dgm:cxn modelId="{3FD4B54E-5843-4440-B2B8-E1669B1CC129}" type="presParOf" srcId="{8BDA817A-AA05-43D2-99FF-5DD07F79C2F9}" destId="{2CF007EF-C5C3-4EDB-99D8-07A30938991C}" srcOrd="0" destOrd="0" presId="urn:microsoft.com/office/officeart/2005/8/layout/process4"/>
    <dgm:cxn modelId="{A7AB4EFB-4E61-4CD3-AD61-88A56CAFB718}" type="presParOf" srcId="{8BDA817A-AA05-43D2-99FF-5DD07F79C2F9}" destId="{FE8CCCC6-FECB-498F-8126-792591C57722}" srcOrd="1" destOrd="0" presId="urn:microsoft.com/office/officeart/2005/8/layout/process4"/>
    <dgm:cxn modelId="{41FFE02B-7E2C-4F5B-989B-97EC404197D1}" type="presParOf" srcId="{4B46A754-8C8F-45F5-AB4B-403E1E38C8AC}" destId="{259B6B91-3026-4394-A0EB-EE5A14DAF556}" srcOrd="1" destOrd="0" presId="urn:microsoft.com/office/officeart/2005/8/layout/process4"/>
    <dgm:cxn modelId="{E4C8825A-045A-4836-B2FC-2128848D1F01}" type="presParOf" srcId="{4B46A754-8C8F-45F5-AB4B-403E1E38C8AC}" destId="{57806F10-C52B-4C1B-96E4-2B96539F04DA}" srcOrd="2" destOrd="0" presId="urn:microsoft.com/office/officeart/2005/8/layout/process4"/>
    <dgm:cxn modelId="{AEBF42EC-CEC9-400A-8516-8E0FBA67C570}" type="presParOf" srcId="{57806F10-C52B-4C1B-96E4-2B96539F04DA}" destId="{825A0207-5D39-4C86-A1B4-D04609D2A671}" srcOrd="0" destOrd="0" presId="urn:microsoft.com/office/officeart/2005/8/layout/process4"/>
    <dgm:cxn modelId="{1E1736A1-CD43-41BF-8F24-0C8E73A66A19}" type="presParOf" srcId="{57806F10-C52B-4C1B-96E4-2B96539F04DA}" destId="{E82A80EF-720E-4DF7-9179-1B0F5DFD908D}" srcOrd="1" destOrd="0" presId="urn:microsoft.com/office/officeart/2005/8/layout/process4"/>
    <dgm:cxn modelId="{662742E5-F1D8-4671-9419-F422C2AAD96A}" type="presParOf" srcId="{57806F10-C52B-4C1B-96E4-2B96539F04DA}" destId="{708BCF18-FF84-49F1-B701-7A05617B9EEC}" srcOrd="2" destOrd="0" presId="urn:microsoft.com/office/officeart/2005/8/layout/process4"/>
    <dgm:cxn modelId="{2E973D07-DA3F-4FBB-9ACD-EFDDE5586021}" type="presParOf" srcId="{708BCF18-FF84-49F1-B701-7A05617B9EEC}" destId="{8A4F63A3-EF8C-4113-8EB3-AA6365B350B3}" srcOrd="0" destOrd="0" presId="urn:microsoft.com/office/officeart/2005/8/layout/process4"/>
    <dgm:cxn modelId="{1D28C3AC-522A-4CFF-BE5E-3F68364EBA01}" type="presParOf" srcId="{708BCF18-FF84-49F1-B701-7A05617B9EEC}" destId="{9E23A194-1012-4FF1-A79F-390C316C1D6C}" srcOrd="1" destOrd="0" presId="urn:microsoft.com/office/officeart/2005/8/layout/process4"/>
    <dgm:cxn modelId="{802AB6F9-3B43-40A0-85ED-CDF1EE11F308}" type="presParOf" srcId="{4B46A754-8C8F-45F5-AB4B-403E1E38C8AC}" destId="{87FA1CCD-D11C-49C0-BF61-E63F579FBE74}" srcOrd="3" destOrd="0" presId="urn:microsoft.com/office/officeart/2005/8/layout/process4"/>
    <dgm:cxn modelId="{DC907A6A-605B-40FA-93C4-979EA455901B}" type="presParOf" srcId="{4B46A754-8C8F-45F5-AB4B-403E1E38C8AC}" destId="{506D2177-3C6A-4737-B562-65F03DB70BE1}" srcOrd="4" destOrd="0" presId="urn:microsoft.com/office/officeart/2005/8/layout/process4"/>
    <dgm:cxn modelId="{3C4C8A0E-EF06-4ADC-93D4-FD996975A70E}" type="presParOf" srcId="{506D2177-3C6A-4737-B562-65F03DB70BE1}" destId="{863805E2-7864-495E-9794-3241E07B7519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8000"/>
            <a:lum/>
          </a:blip>
          <a:srcRect/>
          <a:stretch>
            <a:fillRect l="7000" t="-1000" r="-38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10/05/1433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4557722" cy="1428760"/>
          </a:xfrm>
        </p:spPr>
        <p:txBody>
          <a:bodyPr>
            <a:noAutofit/>
          </a:bodyPr>
          <a:lstStyle/>
          <a:p>
            <a: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  <a:t>تم إعداد العرض بمشاركة من:</a:t>
            </a:r>
            <a:b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</a:br>
            <a: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  <a:t/>
            </a:r>
            <a:b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</a:br>
            <a: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  <a:t>مجموعة (بدور </a:t>
            </a:r>
            <a:r>
              <a:rPr lang="ar-SA" sz="2800" b="1" cap="all" dirty="0" err="1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  <a:t>المطيري</a:t>
            </a:r>
            <a:r>
              <a:rPr lang="ar-SA" sz="2800" b="1" cap="all" dirty="0" smtClean="0">
                <a:solidFill>
                  <a:srgbClr val="0070C0"/>
                </a:solidFill>
                <a:ea typeface="+mj-ea"/>
                <a:cs typeface="Traditional Arabic" pitchFamily="2" charset="-78"/>
              </a:rPr>
              <a:t>)</a:t>
            </a:r>
            <a:endParaRPr lang="en-US" sz="2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29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rmAutofit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أركان الدولة الإسلامية</a:t>
            </a:r>
            <a:endParaRPr kumimoji="0" lang="en-US" sz="9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abic Typesetting" pitchFamily="66" charset="-78"/>
              <a:ea typeface="+mj-ea"/>
              <a:cs typeface="Arabic Typesetting" pitchFamily="66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/>
          <a:lstStyle/>
          <a:p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الشروط</a:t>
            </a:r>
            <a:r>
              <a:rPr lang="ar-SA" dirty="0" smtClean="0"/>
              <a:t> </a:t>
            </a: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المتفق</a:t>
            </a:r>
            <a:r>
              <a:rPr lang="ar-SA" dirty="0" smtClean="0"/>
              <a:t> </a:t>
            </a: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عليها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186363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  <a:t>الشرط الأول: </a:t>
            </a:r>
            <a:b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الإسلام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329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114300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  <a:t>الشرط الثاني: </a:t>
            </a:r>
            <a:b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التكليف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  <a:t>الشرط الثالث </a:t>
            </a:r>
            <a:b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الحرية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546243"/>
          <a:ext cx="5329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  <a:t>الشرط الرابع </a:t>
            </a:r>
            <a:b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الذكورة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4006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  <a:t>الشرط الخامس</a:t>
            </a:r>
            <a:br>
              <a:rPr lang="ar-SA" sz="3200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العدالة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329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>
            <a:normAutofit fontScale="90000"/>
          </a:bodyPr>
          <a:lstStyle/>
          <a:p>
            <a:r>
              <a:rPr lang="ar-SA" sz="3600" dirty="0" smtClean="0">
                <a:solidFill>
                  <a:srgbClr val="00B050"/>
                </a:solidFill>
                <a:cs typeface="Traditional Arabic" pitchFamily="2" charset="-78"/>
              </a:rPr>
              <a:t>الشرط السادس</a:t>
            </a:r>
            <a:r>
              <a:rPr lang="ar-SA" sz="3600" dirty="0" smtClean="0"/>
              <a:t> </a:t>
            </a:r>
            <a:br>
              <a:rPr lang="ar-SA" sz="3600" dirty="0" smtClean="0"/>
            </a:b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الكفاءة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329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/>
          <a:lstStyle/>
          <a:p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الشروط</a:t>
            </a:r>
            <a:r>
              <a:rPr lang="ar-SA" dirty="0" smtClean="0"/>
              <a:t> </a:t>
            </a: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المختلف</a:t>
            </a:r>
            <a:r>
              <a:rPr lang="ar-SA" dirty="0" smtClean="0"/>
              <a:t> </a:t>
            </a:r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فيها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329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1143000"/>
          </a:xfrm>
        </p:spPr>
        <p:txBody>
          <a:bodyPr>
            <a:noAutofit/>
          </a:bodyPr>
          <a:lstStyle/>
          <a:p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واجبات الإمام</a:t>
            </a:r>
            <a:b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b="1" dirty="0" smtClean="0">
                <a:solidFill>
                  <a:srgbClr val="00B050"/>
                </a:solidFill>
                <a:cs typeface="Traditional Arabic" pitchFamily="2" charset="-78"/>
              </a:rPr>
              <a:t>(حق الرعية على الإمام)</a:t>
            </a:r>
            <a:endParaRPr lang="en-US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>
            <a:noAutofit/>
          </a:bodyPr>
          <a:lstStyle/>
          <a:p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حقوق الإمام</a:t>
            </a:r>
            <a:b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</a:br>
            <a:r>
              <a:rPr lang="ar-SA" sz="4000" b="1" dirty="0" smtClean="0">
                <a:solidFill>
                  <a:srgbClr val="00B050"/>
                </a:solidFill>
                <a:cs typeface="Traditional Arabic" pitchFamily="2" charset="-78"/>
              </a:rPr>
              <a:t>(حق الإمام على الرعية)</a:t>
            </a:r>
            <a:endParaRPr lang="en-US" sz="4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57742" cy="1143000"/>
          </a:xfrm>
        </p:spPr>
        <p:txBody>
          <a:bodyPr/>
          <a:lstStyle/>
          <a:p>
            <a:pPr lvl="1" algn="ctr" rtl="1">
              <a:spcBef>
                <a:spcPct val="0"/>
              </a:spcBef>
            </a:pPr>
            <a:r>
              <a:rPr lang="ar-SA" sz="44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ماذا يقصد بالدولة؟</a:t>
            </a:r>
            <a:br>
              <a:rPr lang="ar-SA" sz="44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72122" cy="4525963"/>
          </a:xfrm>
        </p:spPr>
        <p:txBody>
          <a:bodyPr/>
          <a:lstStyle/>
          <a:p>
            <a:pPr lvl="1"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4400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هي مجموعه كبيره من الناس</a:t>
            </a:r>
            <a:r>
              <a:rPr lang="ar-SA" sz="44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/ </a:t>
            </a:r>
            <a:r>
              <a:rPr lang="ar-SA" sz="4400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تعيش على قطعة من الأرض</a:t>
            </a:r>
            <a:r>
              <a:rPr lang="ar-SA" sz="44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/ </a:t>
            </a:r>
            <a:r>
              <a:rPr lang="ar-SA" sz="4400" dirty="0" smtClean="0">
                <a:latin typeface="Arabic Typesetting" pitchFamily="66" charset="-78"/>
                <a:cs typeface="Arabic Typesetting" pitchFamily="66" charset="-78"/>
              </a:rPr>
              <a:t>ويقوم على تنظيم هذه الجماعة إدارة شؤونها في الداخل والخارج في السلم والحرب هيئه حاكمه</a:t>
            </a:r>
            <a:r>
              <a:rPr lang="ar-SA" sz="44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/ ويطبق عليها نظام معين.</a:t>
            </a:r>
            <a:endParaRPr lang="en-US" sz="4400" dirty="0" smtClean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55918">
            <a:off x="437613" y="5034557"/>
            <a:ext cx="1702329" cy="1573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23337">
            <a:off x="2871336" y="5291521"/>
            <a:ext cx="1777316" cy="1335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428596" y="3429000"/>
            <a:ext cx="5157766" cy="21431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dirty="0" smtClean="0">
                <a:solidFill>
                  <a:srgbClr val="0070C0"/>
                </a:solidFill>
                <a:cs typeface="Traditional Arabic" pitchFamily="2" charset="-78"/>
              </a:rPr>
              <a:t>الأدلة</a:t>
            </a:r>
            <a:endParaRPr lang="en-US" sz="5400" dirty="0">
              <a:solidFill>
                <a:srgbClr val="0070C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</p:nvPr>
        </p:nvGraphicFramePr>
        <p:xfrm>
          <a:off x="0" y="571500"/>
          <a:ext cx="5472113" cy="207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ar-SA" sz="60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أركان الدولة الإسلامية</a:t>
            </a:r>
            <a:endParaRPr lang="en-US" sz="6000" b="1" dirty="0" smtClean="0">
              <a:solidFill>
                <a:srgbClr val="00B05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75787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939784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B050"/>
                </a:solidFill>
                <a:cs typeface="Traditional Arabic" pitchFamily="2" charset="-78"/>
              </a:rPr>
              <a:t>الأدلة في الحكم بما أنزل الله</a:t>
            </a:r>
            <a:endParaRPr lang="en-US" sz="4800" b="1" dirty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12" name="عنصر نائب للمحتوى 11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5786468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428604"/>
          <a:ext cx="5500718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l="7000" t="-1000" r="-38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  <a:cs typeface="Traditional Arabic" pitchFamily="2" charset="-78"/>
              </a:rPr>
              <a:t>الركن الثاني: الرعية (الشعب)</a:t>
            </a:r>
            <a:endParaRPr lang="en-US" dirty="0"/>
          </a:p>
        </p:txBody>
      </p:sp>
      <p:graphicFrame>
        <p:nvGraphicFramePr>
          <p:cNvPr id="4" name="عنصر نائب للمحتوى 2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  <a:cs typeface="Traditional Arabic" pitchFamily="2" charset="-78"/>
              </a:rPr>
              <a:t>الركن الثالث: الدار (الإقليم)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625" y="1571625"/>
          <a:ext cx="52863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  <a:cs typeface="Traditional Arabic" pitchFamily="2" charset="-78"/>
              </a:rPr>
              <a:t>الركن الرابع: أولو الأمر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472113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00B050"/>
                </a:solidFill>
                <a:cs typeface="Traditional Arabic" pitchFamily="2" charset="-78"/>
              </a:rPr>
              <a:t>شروط الإمام</a:t>
            </a:r>
            <a:endParaRPr lang="en-US" sz="6000" b="1" dirty="0" smtClean="0">
              <a:solidFill>
                <a:srgbClr val="00B050"/>
              </a:solidFill>
              <a:cs typeface="Traditional Arabic" pitchFamily="2" charset="-78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6149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234</Words>
  <PresentationFormat>عرض على الشاشة (3:4)‏</PresentationFormat>
  <Paragraphs>98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الشريحة 1</vt:lpstr>
      <vt:lpstr>ماذا يقصد بالدولة؟ </vt:lpstr>
      <vt:lpstr>أركان الدولة الإسلامية</vt:lpstr>
      <vt:lpstr>الأدلة في الحكم بما أنزل الله</vt:lpstr>
      <vt:lpstr>الشريحة 5</vt:lpstr>
      <vt:lpstr>الركن الثاني: الرعية (الشعب)</vt:lpstr>
      <vt:lpstr>الركن الثالث: الدار (الإقليم)</vt:lpstr>
      <vt:lpstr>الركن الرابع: أولو الأمر</vt:lpstr>
      <vt:lpstr>شروط الإمام</vt:lpstr>
      <vt:lpstr>الشروط المتفق عليها</vt:lpstr>
      <vt:lpstr>الشرط الأول:  الإسلام</vt:lpstr>
      <vt:lpstr>الشرط الثاني:  التكليف</vt:lpstr>
      <vt:lpstr>الشرط الثالث  الحرية</vt:lpstr>
      <vt:lpstr>الشرط الرابع  الذكورة</vt:lpstr>
      <vt:lpstr>الشرط الخامس العدالة</vt:lpstr>
      <vt:lpstr>الشرط السادس  الكفاءة</vt:lpstr>
      <vt:lpstr>الشروط المختلف فيها</vt:lpstr>
      <vt:lpstr>واجبات الإمام (حق الرعية على الإمام)</vt:lpstr>
      <vt:lpstr>حقوق الإمام (حق الإمام على الرعية)</vt:lpstr>
      <vt:lpstr>الأدلة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Ajmol</cp:lastModifiedBy>
  <cp:revision>15</cp:revision>
  <dcterms:modified xsi:type="dcterms:W3CDTF">2012-04-01T16:40:49Z</dcterms:modified>
</cp:coreProperties>
</file>