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2"/>
  </p:notesMasterIdLst>
  <p:sldIdLst>
    <p:sldId id="256" r:id="rId2"/>
    <p:sldId id="257" r:id="rId3"/>
    <p:sldId id="258" r:id="rId4"/>
    <p:sldId id="261" r:id="rId5"/>
    <p:sldId id="267" r:id="rId6"/>
    <p:sldId id="262" r:id="rId7"/>
    <p:sldId id="264" r:id="rId8"/>
    <p:sldId id="263"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نمط داكن 2 - تمييز 3/تمييز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37CE84F3-28C3-443E-9E96-99CF82512B78}" styleName="نمط داكن 1 - تميي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نمط متوسط 3 - تميي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46F890A9-2807-4EBB-B81D-B2AA78EC7F39}" styleName="نمط داكن 2 - تمييز 5/تميي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73DC33-89E3-47A6-98B8-ACFA1F1E0A1E}" type="doc">
      <dgm:prSet loTypeId="urn:microsoft.com/office/officeart/2005/8/layout/cycle5" loCatId="cycle" qsTypeId="urn:microsoft.com/office/officeart/2005/8/quickstyle/simple1" qsCatId="simple" csTypeId="urn:microsoft.com/office/officeart/2005/8/colors/colorful4" csCatId="colorful" phldr="1"/>
      <dgm:spPr/>
      <dgm:t>
        <a:bodyPr/>
        <a:lstStyle/>
        <a:p>
          <a:endParaRPr lang="en-US"/>
        </a:p>
      </dgm:t>
    </dgm:pt>
    <dgm:pt modelId="{4F0BF360-1909-4D84-A7D9-EDC8473930E5}">
      <dgm:prSet phldrT="[نص]"/>
      <dgm:spPr/>
      <dgm:t>
        <a:bodyPr/>
        <a:lstStyle/>
        <a:p>
          <a:r>
            <a:rPr lang="ar-SA" dirty="0" smtClean="0"/>
            <a:t>صفته</a:t>
          </a:r>
          <a:endParaRPr lang="en-US" dirty="0"/>
        </a:p>
      </dgm:t>
    </dgm:pt>
    <dgm:pt modelId="{E43A3E80-15DD-4ED1-9AC6-39E1845F1B12}" type="parTrans" cxnId="{B75779A3-DF6F-470D-8481-15173AE8FAC5}">
      <dgm:prSet/>
      <dgm:spPr/>
      <dgm:t>
        <a:bodyPr/>
        <a:lstStyle/>
        <a:p>
          <a:endParaRPr lang="en-US"/>
        </a:p>
      </dgm:t>
    </dgm:pt>
    <dgm:pt modelId="{B2B1CE5C-F6B4-4DE2-ADC9-9F093BF14189}" type="sibTrans" cxnId="{B75779A3-DF6F-470D-8481-15173AE8FAC5}">
      <dgm:prSet/>
      <dgm:spPr/>
      <dgm:t>
        <a:bodyPr/>
        <a:lstStyle/>
        <a:p>
          <a:endParaRPr lang="en-US"/>
        </a:p>
      </dgm:t>
    </dgm:pt>
    <dgm:pt modelId="{65BA4158-5701-4A5C-8909-37BBE97AD066}">
      <dgm:prSet phldrT="[نص]"/>
      <dgm:spPr/>
      <dgm:t>
        <a:bodyPr/>
        <a:lstStyle/>
        <a:p>
          <a:r>
            <a:rPr lang="ar-SA" dirty="0" smtClean="0"/>
            <a:t>لقبه</a:t>
          </a:r>
          <a:endParaRPr lang="en-US" dirty="0"/>
        </a:p>
      </dgm:t>
    </dgm:pt>
    <dgm:pt modelId="{334372D9-3891-41FF-83AC-B0D2863BF22A}" type="parTrans" cxnId="{8693C7BD-E8E2-45DD-B461-7932A9894335}">
      <dgm:prSet/>
      <dgm:spPr/>
      <dgm:t>
        <a:bodyPr/>
        <a:lstStyle/>
        <a:p>
          <a:endParaRPr lang="en-US"/>
        </a:p>
      </dgm:t>
    </dgm:pt>
    <dgm:pt modelId="{CC350BED-568C-49DB-9199-03BE0BC7A706}" type="sibTrans" cxnId="{8693C7BD-E8E2-45DD-B461-7932A9894335}">
      <dgm:prSet/>
      <dgm:spPr/>
      <dgm:t>
        <a:bodyPr/>
        <a:lstStyle/>
        <a:p>
          <a:endParaRPr lang="en-US"/>
        </a:p>
      </dgm:t>
    </dgm:pt>
    <dgm:pt modelId="{48E194D8-94D3-433F-8906-6F073F9B217F}">
      <dgm:prSet phldrT="[نص]"/>
      <dgm:spPr/>
      <dgm:t>
        <a:bodyPr/>
        <a:lstStyle/>
        <a:p>
          <a:r>
            <a:rPr lang="ar-SA" dirty="0" smtClean="0"/>
            <a:t>إسلامه</a:t>
          </a:r>
          <a:endParaRPr lang="en-US" dirty="0"/>
        </a:p>
      </dgm:t>
    </dgm:pt>
    <dgm:pt modelId="{9EA0DEFA-786F-4489-919C-3DF60463BEEA}" type="parTrans" cxnId="{3DF32E93-2F3D-4C00-A8EA-2BF73BF6A0B2}">
      <dgm:prSet/>
      <dgm:spPr/>
      <dgm:t>
        <a:bodyPr/>
        <a:lstStyle/>
        <a:p>
          <a:endParaRPr lang="en-US"/>
        </a:p>
      </dgm:t>
    </dgm:pt>
    <dgm:pt modelId="{340C6B47-9B39-4D3D-8815-BD1143F53DFD}" type="sibTrans" cxnId="{3DF32E93-2F3D-4C00-A8EA-2BF73BF6A0B2}">
      <dgm:prSet/>
      <dgm:spPr/>
      <dgm:t>
        <a:bodyPr/>
        <a:lstStyle/>
        <a:p>
          <a:endParaRPr lang="en-US"/>
        </a:p>
      </dgm:t>
    </dgm:pt>
    <dgm:pt modelId="{0BC98332-2068-4F65-8131-FCD515FF4C88}">
      <dgm:prSet phldrT="[نص]"/>
      <dgm:spPr/>
      <dgm:t>
        <a:bodyPr/>
        <a:lstStyle/>
        <a:p>
          <a:r>
            <a:rPr lang="ar-SA" dirty="0" smtClean="0"/>
            <a:t>عقيدتنا</a:t>
          </a:r>
          <a:endParaRPr lang="en-US" dirty="0"/>
        </a:p>
      </dgm:t>
    </dgm:pt>
    <dgm:pt modelId="{18FEF265-29F5-409E-A893-4AF36CA36D82}" type="parTrans" cxnId="{C95B863B-E024-4191-AE80-4F5620F2AAAE}">
      <dgm:prSet/>
      <dgm:spPr/>
      <dgm:t>
        <a:bodyPr/>
        <a:lstStyle/>
        <a:p>
          <a:endParaRPr lang="en-US"/>
        </a:p>
      </dgm:t>
    </dgm:pt>
    <dgm:pt modelId="{AEEFCA1B-587B-4419-AE66-43E1D90A1EB3}" type="sibTrans" cxnId="{C95B863B-E024-4191-AE80-4F5620F2AAAE}">
      <dgm:prSet/>
      <dgm:spPr/>
      <dgm:t>
        <a:bodyPr/>
        <a:lstStyle/>
        <a:p>
          <a:endParaRPr lang="en-US"/>
        </a:p>
      </dgm:t>
    </dgm:pt>
    <dgm:pt modelId="{606624F9-26CA-4FA0-8DC3-0D6E3635F234}">
      <dgm:prSet phldrT="[نص]"/>
      <dgm:spPr/>
      <dgm:t>
        <a:bodyPr/>
        <a:lstStyle/>
        <a:p>
          <a:r>
            <a:rPr lang="ar-SA" dirty="0" smtClean="0"/>
            <a:t>وفاته</a:t>
          </a:r>
          <a:endParaRPr lang="en-US" dirty="0"/>
        </a:p>
      </dgm:t>
    </dgm:pt>
    <dgm:pt modelId="{8FE4CB93-2B10-42C6-8E08-37079E1D7EDD}" type="parTrans" cxnId="{C949DA3C-A158-4119-A901-E548C17089F0}">
      <dgm:prSet/>
      <dgm:spPr/>
      <dgm:t>
        <a:bodyPr/>
        <a:lstStyle/>
        <a:p>
          <a:endParaRPr lang="en-US"/>
        </a:p>
      </dgm:t>
    </dgm:pt>
    <dgm:pt modelId="{0651C11D-0032-422E-B197-46CD3172BB0C}" type="sibTrans" cxnId="{C949DA3C-A158-4119-A901-E548C17089F0}">
      <dgm:prSet/>
      <dgm:spPr/>
      <dgm:t>
        <a:bodyPr/>
        <a:lstStyle/>
        <a:p>
          <a:endParaRPr lang="en-US"/>
        </a:p>
      </dgm:t>
    </dgm:pt>
    <dgm:pt modelId="{00E9E51C-A10C-4B56-9E12-F4E2BF41A72F}" type="pres">
      <dgm:prSet presAssocID="{FC73DC33-89E3-47A6-98B8-ACFA1F1E0A1E}" presName="cycle" presStyleCnt="0">
        <dgm:presLayoutVars>
          <dgm:dir val="rev"/>
          <dgm:resizeHandles val="exact"/>
        </dgm:presLayoutVars>
      </dgm:prSet>
      <dgm:spPr/>
      <dgm:t>
        <a:bodyPr/>
        <a:lstStyle/>
        <a:p>
          <a:endParaRPr lang="en-US"/>
        </a:p>
      </dgm:t>
    </dgm:pt>
    <dgm:pt modelId="{DB151293-BB8C-4EF6-A171-EA27A5407CF1}" type="pres">
      <dgm:prSet presAssocID="{4F0BF360-1909-4D84-A7D9-EDC8473930E5}" presName="node" presStyleLbl="node1" presStyleIdx="0" presStyleCnt="5">
        <dgm:presLayoutVars>
          <dgm:bulletEnabled val="1"/>
        </dgm:presLayoutVars>
      </dgm:prSet>
      <dgm:spPr/>
      <dgm:t>
        <a:bodyPr/>
        <a:lstStyle/>
        <a:p>
          <a:endParaRPr lang="en-US"/>
        </a:p>
      </dgm:t>
    </dgm:pt>
    <dgm:pt modelId="{50451043-83BC-43EA-983F-7B8CC439ADAF}" type="pres">
      <dgm:prSet presAssocID="{4F0BF360-1909-4D84-A7D9-EDC8473930E5}" presName="spNode" presStyleCnt="0"/>
      <dgm:spPr/>
    </dgm:pt>
    <dgm:pt modelId="{B45E324D-635D-4077-8906-8A4F7E9292B4}" type="pres">
      <dgm:prSet presAssocID="{B2B1CE5C-F6B4-4DE2-ADC9-9F093BF14189}" presName="sibTrans" presStyleLbl="sibTrans1D1" presStyleIdx="0" presStyleCnt="5"/>
      <dgm:spPr/>
      <dgm:t>
        <a:bodyPr/>
        <a:lstStyle/>
        <a:p>
          <a:endParaRPr lang="en-US"/>
        </a:p>
      </dgm:t>
    </dgm:pt>
    <dgm:pt modelId="{8DA0F8C8-32FF-4D03-A1F7-6D3F76952DFD}" type="pres">
      <dgm:prSet presAssocID="{65BA4158-5701-4A5C-8909-37BBE97AD066}" presName="node" presStyleLbl="node1" presStyleIdx="1" presStyleCnt="5">
        <dgm:presLayoutVars>
          <dgm:bulletEnabled val="1"/>
        </dgm:presLayoutVars>
      </dgm:prSet>
      <dgm:spPr/>
      <dgm:t>
        <a:bodyPr/>
        <a:lstStyle/>
        <a:p>
          <a:endParaRPr lang="en-US"/>
        </a:p>
      </dgm:t>
    </dgm:pt>
    <dgm:pt modelId="{95F6B38E-7B1F-4AD6-B60D-71CE6387BF01}" type="pres">
      <dgm:prSet presAssocID="{65BA4158-5701-4A5C-8909-37BBE97AD066}" presName="spNode" presStyleCnt="0"/>
      <dgm:spPr/>
    </dgm:pt>
    <dgm:pt modelId="{D6F8941F-59FE-4F0F-B82A-B77A56AE27D6}" type="pres">
      <dgm:prSet presAssocID="{CC350BED-568C-49DB-9199-03BE0BC7A706}" presName="sibTrans" presStyleLbl="sibTrans1D1" presStyleIdx="1" presStyleCnt="5"/>
      <dgm:spPr/>
      <dgm:t>
        <a:bodyPr/>
        <a:lstStyle/>
        <a:p>
          <a:endParaRPr lang="en-US"/>
        </a:p>
      </dgm:t>
    </dgm:pt>
    <dgm:pt modelId="{9CF4E409-E096-40E4-867F-D80C60C109DA}" type="pres">
      <dgm:prSet presAssocID="{48E194D8-94D3-433F-8906-6F073F9B217F}" presName="node" presStyleLbl="node1" presStyleIdx="2" presStyleCnt="5">
        <dgm:presLayoutVars>
          <dgm:bulletEnabled val="1"/>
        </dgm:presLayoutVars>
      </dgm:prSet>
      <dgm:spPr/>
      <dgm:t>
        <a:bodyPr/>
        <a:lstStyle/>
        <a:p>
          <a:endParaRPr lang="en-US"/>
        </a:p>
      </dgm:t>
    </dgm:pt>
    <dgm:pt modelId="{E0B68DC6-C481-4C3F-9E3B-071C112294C3}" type="pres">
      <dgm:prSet presAssocID="{48E194D8-94D3-433F-8906-6F073F9B217F}" presName="spNode" presStyleCnt="0"/>
      <dgm:spPr/>
    </dgm:pt>
    <dgm:pt modelId="{48141666-EFE4-49DD-B295-EDA1E12588C3}" type="pres">
      <dgm:prSet presAssocID="{340C6B47-9B39-4D3D-8815-BD1143F53DFD}" presName="sibTrans" presStyleLbl="sibTrans1D1" presStyleIdx="2" presStyleCnt="5"/>
      <dgm:spPr/>
      <dgm:t>
        <a:bodyPr/>
        <a:lstStyle/>
        <a:p>
          <a:endParaRPr lang="en-US"/>
        </a:p>
      </dgm:t>
    </dgm:pt>
    <dgm:pt modelId="{FA5668EA-F9B5-406B-B92F-224166998909}" type="pres">
      <dgm:prSet presAssocID="{0BC98332-2068-4F65-8131-FCD515FF4C88}" presName="node" presStyleLbl="node1" presStyleIdx="3" presStyleCnt="5">
        <dgm:presLayoutVars>
          <dgm:bulletEnabled val="1"/>
        </dgm:presLayoutVars>
      </dgm:prSet>
      <dgm:spPr/>
      <dgm:t>
        <a:bodyPr/>
        <a:lstStyle/>
        <a:p>
          <a:endParaRPr lang="en-US"/>
        </a:p>
      </dgm:t>
    </dgm:pt>
    <dgm:pt modelId="{663099A3-8FCD-4AD5-8363-CE956DF3EE3A}" type="pres">
      <dgm:prSet presAssocID="{0BC98332-2068-4F65-8131-FCD515FF4C88}" presName="spNode" presStyleCnt="0"/>
      <dgm:spPr/>
    </dgm:pt>
    <dgm:pt modelId="{C97E1425-CBE4-425D-B0E0-93771E12EF48}" type="pres">
      <dgm:prSet presAssocID="{AEEFCA1B-587B-4419-AE66-43E1D90A1EB3}" presName="sibTrans" presStyleLbl="sibTrans1D1" presStyleIdx="3" presStyleCnt="5"/>
      <dgm:spPr/>
      <dgm:t>
        <a:bodyPr/>
        <a:lstStyle/>
        <a:p>
          <a:endParaRPr lang="en-US"/>
        </a:p>
      </dgm:t>
    </dgm:pt>
    <dgm:pt modelId="{D117468F-FCF1-48AD-84F2-09B8133A8B5E}" type="pres">
      <dgm:prSet presAssocID="{606624F9-26CA-4FA0-8DC3-0D6E3635F234}" presName="node" presStyleLbl="node1" presStyleIdx="4" presStyleCnt="5">
        <dgm:presLayoutVars>
          <dgm:bulletEnabled val="1"/>
        </dgm:presLayoutVars>
      </dgm:prSet>
      <dgm:spPr/>
      <dgm:t>
        <a:bodyPr/>
        <a:lstStyle/>
        <a:p>
          <a:endParaRPr lang="en-US"/>
        </a:p>
      </dgm:t>
    </dgm:pt>
    <dgm:pt modelId="{3235D016-3886-4C56-A7CA-CB532DE48C7A}" type="pres">
      <dgm:prSet presAssocID="{606624F9-26CA-4FA0-8DC3-0D6E3635F234}" presName="spNode" presStyleCnt="0"/>
      <dgm:spPr/>
    </dgm:pt>
    <dgm:pt modelId="{38E38193-41C8-4BB9-87BA-513C3BC8106C}" type="pres">
      <dgm:prSet presAssocID="{0651C11D-0032-422E-B197-46CD3172BB0C}" presName="sibTrans" presStyleLbl="sibTrans1D1" presStyleIdx="4" presStyleCnt="5"/>
      <dgm:spPr/>
      <dgm:t>
        <a:bodyPr/>
        <a:lstStyle/>
        <a:p>
          <a:endParaRPr lang="en-US"/>
        </a:p>
      </dgm:t>
    </dgm:pt>
  </dgm:ptLst>
  <dgm:cxnLst>
    <dgm:cxn modelId="{DE299DA9-8226-47E8-AF2D-50EB7076ECE3}" type="presOf" srcId="{48E194D8-94D3-433F-8906-6F073F9B217F}" destId="{9CF4E409-E096-40E4-867F-D80C60C109DA}" srcOrd="0" destOrd="0" presId="urn:microsoft.com/office/officeart/2005/8/layout/cycle5"/>
    <dgm:cxn modelId="{B75779A3-DF6F-470D-8481-15173AE8FAC5}" srcId="{FC73DC33-89E3-47A6-98B8-ACFA1F1E0A1E}" destId="{4F0BF360-1909-4D84-A7D9-EDC8473930E5}" srcOrd="0" destOrd="0" parTransId="{E43A3E80-15DD-4ED1-9AC6-39E1845F1B12}" sibTransId="{B2B1CE5C-F6B4-4DE2-ADC9-9F093BF14189}"/>
    <dgm:cxn modelId="{6BB12D45-50F1-493F-90CD-22104A1BAD6A}" type="presOf" srcId="{AEEFCA1B-587B-4419-AE66-43E1D90A1EB3}" destId="{C97E1425-CBE4-425D-B0E0-93771E12EF48}" srcOrd="0" destOrd="0" presId="urn:microsoft.com/office/officeart/2005/8/layout/cycle5"/>
    <dgm:cxn modelId="{C949DA3C-A158-4119-A901-E548C17089F0}" srcId="{FC73DC33-89E3-47A6-98B8-ACFA1F1E0A1E}" destId="{606624F9-26CA-4FA0-8DC3-0D6E3635F234}" srcOrd="4" destOrd="0" parTransId="{8FE4CB93-2B10-42C6-8E08-37079E1D7EDD}" sibTransId="{0651C11D-0032-422E-B197-46CD3172BB0C}"/>
    <dgm:cxn modelId="{4941EC91-16FE-43D9-A7E6-DF1F613349F3}" type="presOf" srcId="{4F0BF360-1909-4D84-A7D9-EDC8473930E5}" destId="{DB151293-BB8C-4EF6-A171-EA27A5407CF1}" srcOrd="0" destOrd="0" presId="urn:microsoft.com/office/officeart/2005/8/layout/cycle5"/>
    <dgm:cxn modelId="{3DF32E93-2F3D-4C00-A8EA-2BF73BF6A0B2}" srcId="{FC73DC33-89E3-47A6-98B8-ACFA1F1E0A1E}" destId="{48E194D8-94D3-433F-8906-6F073F9B217F}" srcOrd="2" destOrd="0" parTransId="{9EA0DEFA-786F-4489-919C-3DF60463BEEA}" sibTransId="{340C6B47-9B39-4D3D-8815-BD1143F53DFD}"/>
    <dgm:cxn modelId="{68D98C61-C081-4E66-B8CF-77CF83000740}" type="presOf" srcId="{65BA4158-5701-4A5C-8909-37BBE97AD066}" destId="{8DA0F8C8-32FF-4D03-A1F7-6D3F76952DFD}" srcOrd="0" destOrd="0" presId="urn:microsoft.com/office/officeart/2005/8/layout/cycle5"/>
    <dgm:cxn modelId="{DF1BD3F7-F5E3-4DA7-A910-7641CE9CE708}" type="presOf" srcId="{606624F9-26CA-4FA0-8DC3-0D6E3635F234}" destId="{D117468F-FCF1-48AD-84F2-09B8133A8B5E}" srcOrd="0" destOrd="0" presId="urn:microsoft.com/office/officeart/2005/8/layout/cycle5"/>
    <dgm:cxn modelId="{9947582C-A672-40C1-A91B-E92B08CAAAC5}" type="presOf" srcId="{340C6B47-9B39-4D3D-8815-BD1143F53DFD}" destId="{48141666-EFE4-49DD-B295-EDA1E12588C3}" srcOrd="0" destOrd="0" presId="urn:microsoft.com/office/officeart/2005/8/layout/cycle5"/>
    <dgm:cxn modelId="{C95B863B-E024-4191-AE80-4F5620F2AAAE}" srcId="{FC73DC33-89E3-47A6-98B8-ACFA1F1E0A1E}" destId="{0BC98332-2068-4F65-8131-FCD515FF4C88}" srcOrd="3" destOrd="0" parTransId="{18FEF265-29F5-409E-A893-4AF36CA36D82}" sibTransId="{AEEFCA1B-587B-4419-AE66-43E1D90A1EB3}"/>
    <dgm:cxn modelId="{E352DA25-1FA5-4328-9D64-823A5ABDB44F}" type="presOf" srcId="{B2B1CE5C-F6B4-4DE2-ADC9-9F093BF14189}" destId="{B45E324D-635D-4077-8906-8A4F7E9292B4}" srcOrd="0" destOrd="0" presId="urn:microsoft.com/office/officeart/2005/8/layout/cycle5"/>
    <dgm:cxn modelId="{0D2ACE7C-D048-474B-886B-A97A0CE82493}" type="presOf" srcId="{CC350BED-568C-49DB-9199-03BE0BC7A706}" destId="{D6F8941F-59FE-4F0F-B82A-B77A56AE27D6}" srcOrd="0" destOrd="0" presId="urn:microsoft.com/office/officeart/2005/8/layout/cycle5"/>
    <dgm:cxn modelId="{663C6486-E9EF-47DB-96F6-3DF5CA63B99C}" type="presOf" srcId="{0BC98332-2068-4F65-8131-FCD515FF4C88}" destId="{FA5668EA-F9B5-406B-B92F-224166998909}" srcOrd="0" destOrd="0" presId="urn:microsoft.com/office/officeart/2005/8/layout/cycle5"/>
    <dgm:cxn modelId="{9928C13D-5200-4272-A841-DFDA0E31B0AB}" type="presOf" srcId="{FC73DC33-89E3-47A6-98B8-ACFA1F1E0A1E}" destId="{00E9E51C-A10C-4B56-9E12-F4E2BF41A72F}" srcOrd="0" destOrd="0" presId="urn:microsoft.com/office/officeart/2005/8/layout/cycle5"/>
    <dgm:cxn modelId="{55F1B9EB-C00A-48A4-9FA8-C1809F71CFB4}" type="presOf" srcId="{0651C11D-0032-422E-B197-46CD3172BB0C}" destId="{38E38193-41C8-4BB9-87BA-513C3BC8106C}" srcOrd="0" destOrd="0" presId="urn:microsoft.com/office/officeart/2005/8/layout/cycle5"/>
    <dgm:cxn modelId="{8693C7BD-E8E2-45DD-B461-7932A9894335}" srcId="{FC73DC33-89E3-47A6-98B8-ACFA1F1E0A1E}" destId="{65BA4158-5701-4A5C-8909-37BBE97AD066}" srcOrd="1" destOrd="0" parTransId="{334372D9-3891-41FF-83AC-B0D2863BF22A}" sibTransId="{CC350BED-568C-49DB-9199-03BE0BC7A706}"/>
    <dgm:cxn modelId="{25154C26-9BBC-4283-8F9F-C1DC77C2EF39}" type="presParOf" srcId="{00E9E51C-A10C-4B56-9E12-F4E2BF41A72F}" destId="{DB151293-BB8C-4EF6-A171-EA27A5407CF1}" srcOrd="0" destOrd="0" presId="urn:microsoft.com/office/officeart/2005/8/layout/cycle5"/>
    <dgm:cxn modelId="{38016F5C-96E2-4ECF-B043-6242E0E1ACD7}" type="presParOf" srcId="{00E9E51C-A10C-4B56-9E12-F4E2BF41A72F}" destId="{50451043-83BC-43EA-983F-7B8CC439ADAF}" srcOrd="1" destOrd="0" presId="urn:microsoft.com/office/officeart/2005/8/layout/cycle5"/>
    <dgm:cxn modelId="{2FFBD812-7DA6-43CA-8AB7-5B92CD4C6695}" type="presParOf" srcId="{00E9E51C-A10C-4B56-9E12-F4E2BF41A72F}" destId="{B45E324D-635D-4077-8906-8A4F7E9292B4}" srcOrd="2" destOrd="0" presId="urn:microsoft.com/office/officeart/2005/8/layout/cycle5"/>
    <dgm:cxn modelId="{6FFF937B-3058-437B-B6DC-7427C0FC0703}" type="presParOf" srcId="{00E9E51C-A10C-4B56-9E12-F4E2BF41A72F}" destId="{8DA0F8C8-32FF-4D03-A1F7-6D3F76952DFD}" srcOrd="3" destOrd="0" presId="urn:microsoft.com/office/officeart/2005/8/layout/cycle5"/>
    <dgm:cxn modelId="{5A2E57BC-3C28-43B6-BA89-AC394A01B8BA}" type="presParOf" srcId="{00E9E51C-A10C-4B56-9E12-F4E2BF41A72F}" destId="{95F6B38E-7B1F-4AD6-B60D-71CE6387BF01}" srcOrd="4" destOrd="0" presId="urn:microsoft.com/office/officeart/2005/8/layout/cycle5"/>
    <dgm:cxn modelId="{B2F7B21F-AB48-41A9-BFCF-9BF8B55EDE7A}" type="presParOf" srcId="{00E9E51C-A10C-4B56-9E12-F4E2BF41A72F}" destId="{D6F8941F-59FE-4F0F-B82A-B77A56AE27D6}" srcOrd="5" destOrd="0" presId="urn:microsoft.com/office/officeart/2005/8/layout/cycle5"/>
    <dgm:cxn modelId="{C0C05FF0-D7C8-432C-B1BD-1FEA7960FCA2}" type="presParOf" srcId="{00E9E51C-A10C-4B56-9E12-F4E2BF41A72F}" destId="{9CF4E409-E096-40E4-867F-D80C60C109DA}" srcOrd="6" destOrd="0" presId="urn:microsoft.com/office/officeart/2005/8/layout/cycle5"/>
    <dgm:cxn modelId="{D9530214-182A-4109-8B88-A63C90B729F8}" type="presParOf" srcId="{00E9E51C-A10C-4B56-9E12-F4E2BF41A72F}" destId="{E0B68DC6-C481-4C3F-9E3B-071C112294C3}" srcOrd="7" destOrd="0" presId="urn:microsoft.com/office/officeart/2005/8/layout/cycle5"/>
    <dgm:cxn modelId="{B4461AD8-42DB-4227-9E70-009E1744F3F9}" type="presParOf" srcId="{00E9E51C-A10C-4B56-9E12-F4E2BF41A72F}" destId="{48141666-EFE4-49DD-B295-EDA1E12588C3}" srcOrd="8" destOrd="0" presId="urn:microsoft.com/office/officeart/2005/8/layout/cycle5"/>
    <dgm:cxn modelId="{B4CEEF12-CA84-4677-87E9-4C96713BB2CD}" type="presParOf" srcId="{00E9E51C-A10C-4B56-9E12-F4E2BF41A72F}" destId="{FA5668EA-F9B5-406B-B92F-224166998909}" srcOrd="9" destOrd="0" presId="urn:microsoft.com/office/officeart/2005/8/layout/cycle5"/>
    <dgm:cxn modelId="{554C6F46-3D37-4B59-B0AD-B35F07C06473}" type="presParOf" srcId="{00E9E51C-A10C-4B56-9E12-F4E2BF41A72F}" destId="{663099A3-8FCD-4AD5-8363-CE956DF3EE3A}" srcOrd="10" destOrd="0" presId="urn:microsoft.com/office/officeart/2005/8/layout/cycle5"/>
    <dgm:cxn modelId="{B3151D7E-C5F6-4EE7-9C6A-0226C98D379E}" type="presParOf" srcId="{00E9E51C-A10C-4B56-9E12-F4E2BF41A72F}" destId="{C97E1425-CBE4-425D-B0E0-93771E12EF48}" srcOrd="11" destOrd="0" presId="urn:microsoft.com/office/officeart/2005/8/layout/cycle5"/>
    <dgm:cxn modelId="{447E97F3-B399-4377-925A-37B1193222EE}" type="presParOf" srcId="{00E9E51C-A10C-4B56-9E12-F4E2BF41A72F}" destId="{D117468F-FCF1-48AD-84F2-09B8133A8B5E}" srcOrd="12" destOrd="0" presId="urn:microsoft.com/office/officeart/2005/8/layout/cycle5"/>
    <dgm:cxn modelId="{831FF2C9-B269-42A2-9530-6B170092C87F}" type="presParOf" srcId="{00E9E51C-A10C-4B56-9E12-F4E2BF41A72F}" destId="{3235D016-3886-4C56-A7CA-CB532DE48C7A}" srcOrd="13" destOrd="0" presId="urn:microsoft.com/office/officeart/2005/8/layout/cycle5"/>
    <dgm:cxn modelId="{770BE2DD-8FC0-462A-97EC-9D7371D9B8EC}" type="presParOf" srcId="{00E9E51C-A10C-4B56-9E12-F4E2BF41A72F}" destId="{38E38193-41C8-4BB9-87BA-513C3BC8106C}" srcOrd="14" destOrd="0" presId="urn:microsoft.com/office/officeart/2005/8/layout/cycle5"/>
  </dgm:cxnLst>
  <dgm:bg/>
  <dgm:whole/>
</dgm:dataModel>
</file>

<file path=ppt/diagrams/data2.xml><?xml version="1.0" encoding="utf-8"?>
<dgm:dataModel xmlns:dgm="http://schemas.openxmlformats.org/drawingml/2006/diagram" xmlns:a="http://schemas.openxmlformats.org/drawingml/2006/main">
  <dgm:ptLst>
    <dgm:pt modelId="{70262173-0B92-4EFA-A5C5-8841470B4844}" type="doc">
      <dgm:prSet loTypeId="urn:microsoft.com/office/officeart/2005/8/layout/cycle5" loCatId="cycle" qsTypeId="urn:microsoft.com/office/officeart/2005/8/quickstyle/simple1" qsCatId="simple" csTypeId="urn:microsoft.com/office/officeart/2005/8/colors/colorful2" csCatId="colorful" phldr="1"/>
      <dgm:spPr/>
      <dgm:t>
        <a:bodyPr/>
        <a:lstStyle/>
        <a:p>
          <a:endParaRPr lang="en-US"/>
        </a:p>
      </dgm:t>
    </dgm:pt>
    <dgm:pt modelId="{A1351B75-C296-4EBC-971C-0AD1A33CDE12}">
      <dgm:prSet phldrT="[نص]"/>
      <dgm:spPr/>
      <dgm:t>
        <a:bodyPr/>
        <a:lstStyle/>
        <a:p>
          <a:r>
            <a:rPr lang="ar-SA" dirty="0" smtClean="0"/>
            <a:t>صفته</a:t>
          </a:r>
          <a:endParaRPr lang="en-US" dirty="0"/>
        </a:p>
      </dgm:t>
    </dgm:pt>
    <dgm:pt modelId="{ED80BF3F-2785-4337-AAA8-65A602298FA1}" type="parTrans" cxnId="{A8038C9E-B789-44DB-84ED-FFCD5A41971C}">
      <dgm:prSet/>
      <dgm:spPr/>
      <dgm:t>
        <a:bodyPr/>
        <a:lstStyle/>
        <a:p>
          <a:endParaRPr lang="en-US"/>
        </a:p>
      </dgm:t>
    </dgm:pt>
    <dgm:pt modelId="{87364B77-FE0A-45BC-9B24-2EB1B293DD43}" type="sibTrans" cxnId="{A8038C9E-B789-44DB-84ED-FFCD5A41971C}">
      <dgm:prSet/>
      <dgm:spPr/>
      <dgm:t>
        <a:bodyPr/>
        <a:lstStyle/>
        <a:p>
          <a:endParaRPr lang="en-US"/>
        </a:p>
      </dgm:t>
    </dgm:pt>
    <dgm:pt modelId="{1DA25BBC-0A77-44F9-B640-2E4A8F6CAD86}">
      <dgm:prSet phldrT="[نص]"/>
      <dgm:spPr/>
      <dgm:t>
        <a:bodyPr/>
        <a:lstStyle/>
        <a:p>
          <a:r>
            <a:rPr lang="ar-SA" dirty="0" smtClean="0"/>
            <a:t>إسلامه</a:t>
          </a:r>
          <a:endParaRPr lang="en-US" dirty="0"/>
        </a:p>
      </dgm:t>
    </dgm:pt>
    <dgm:pt modelId="{6DAD72E0-EB28-4188-9588-CFE61F836472}" type="parTrans" cxnId="{85DF758A-0140-4898-8ACD-2C457337038D}">
      <dgm:prSet/>
      <dgm:spPr/>
      <dgm:t>
        <a:bodyPr/>
        <a:lstStyle/>
        <a:p>
          <a:endParaRPr lang="en-US"/>
        </a:p>
      </dgm:t>
    </dgm:pt>
    <dgm:pt modelId="{705C53DE-E32C-44A2-AC16-DB148B4AC41E}" type="sibTrans" cxnId="{85DF758A-0140-4898-8ACD-2C457337038D}">
      <dgm:prSet/>
      <dgm:spPr/>
      <dgm:t>
        <a:bodyPr/>
        <a:lstStyle/>
        <a:p>
          <a:endParaRPr lang="en-US"/>
        </a:p>
      </dgm:t>
    </dgm:pt>
    <dgm:pt modelId="{C3727787-DEF2-4AEA-8C24-3778CA8B99EC}">
      <dgm:prSet phldrT="[نص]"/>
      <dgm:spPr/>
      <dgm:t>
        <a:bodyPr/>
        <a:lstStyle/>
        <a:p>
          <a:r>
            <a:rPr lang="ar-SA" dirty="0" smtClean="0"/>
            <a:t>هجرته</a:t>
          </a:r>
          <a:endParaRPr lang="en-US" dirty="0"/>
        </a:p>
      </dgm:t>
    </dgm:pt>
    <dgm:pt modelId="{86545A3E-AE67-4C23-BFD5-E9A55396F1FA}" type="parTrans" cxnId="{7C1F74A1-AA22-498D-92DF-EB8421597599}">
      <dgm:prSet/>
      <dgm:spPr/>
      <dgm:t>
        <a:bodyPr/>
        <a:lstStyle/>
        <a:p>
          <a:endParaRPr lang="en-US"/>
        </a:p>
      </dgm:t>
    </dgm:pt>
    <dgm:pt modelId="{103C0229-D0B9-40BC-ADFE-3D14BEB5C691}" type="sibTrans" cxnId="{7C1F74A1-AA22-498D-92DF-EB8421597599}">
      <dgm:prSet/>
      <dgm:spPr/>
      <dgm:t>
        <a:bodyPr/>
        <a:lstStyle/>
        <a:p>
          <a:endParaRPr lang="en-US"/>
        </a:p>
      </dgm:t>
    </dgm:pt>
    <dgm:pt modelId="{98439FAF-6B9A-4B0E-8D52-D203E0CFC255}">
      <dgm:prSet phldrT="[نص]"/>
      <dgm:spPr/>
      <dgm:t>
        <a:bodyPr/>
        <a:lstStyle/>
        <a:p>
          <a:r>
            <a:rPr lang="ar-SA" dirty="0" smtClean="0"/>
            <a:t>عقيدتنا</a:t>
          </a:r>
          <a:endParaRPr lang="en-US" dirty="0"/>
        </a:p>
      </dgm:t>
    </dgm:pt>
    <dgm:pt modelId="{CD22B518-D56B-4A53-B0A2-B76F2A20DAFB}" type="parTrans" cxnId="{44E79545-E3CC-474B-B5D7-7DBD2892B480}">
      <dgm:prSet/>
      <dgm:spPr/>
      <dgm:t>
        <a:bodyPr/>
        <a:lstStyle/>
        <a:p>
          <a:endParaRPr lang="en-US"/>
        </a:p>
      </dgm:t>
    </dgm:pt>
    <dgm:pt modelId="{845603D2-E1FE-4767-836B-D9736805467C}" type="sibTrans" cxnId="{44E79545-E3CC-474B-B5D7-7DBD2892B480}">
      <dgm:prSet/>
      <dgm:spPr/>
      <dgm:t>
        <a:bodyPr/>
        <a:lstStyle/>
        <a:p>
          <a:endParaRPr lang="en-US"/>
        </a:p>
      </dgm:t>
    </dgm:pt>
    <dgm:pt modelId="{F624827D-5805-4ED0-911C-83CBADEBBE8D}">
      <dgm:prSet phldrT="[نص]"/>
      <dgm:spPr/>
      <dgm:t>
        <a:bodyPr/>
        <a:lstStyle/>
        <a:p>
          <a:r>
            <a:rPr lang="ar-SA" dirty="0" smtClean="0"/>
            <a:t>وفاته</a:t>
          </a:r>
          <a:endParaRPr lang="en-US" dirty="0"/>
        </a:p>
      </dgm:t>
    </dgm:pt>
    <dgm:pt modelId="{19A13220-CCCC-4D8D-8937-BCF0CEA762DE}" type="parTrans" cxnId="{B8DC6659-F4AA-4DB5-9EBB-6226FDFBF5EE}">
      <dgm:prSet/>
      <dgm:spPr/>
      <dgm:t>
        <a:bodyPr/>
        <a:lstStyle/>
        <a:p>
          <a:endParaRPr lang="en-US"/>
        </a:p>
      </dgm:t>
    </dgm:pt>
    <dgm:pt modelId="{1D2E5FA7-34A1-4ED2-883B-30A720C10988}" type="sibTrans" cxnId="{B8DC6659-F4AA-4DB5-9EBB-6226FDFBF5EE}">
      <dgm:prSet/>
      <dgm:spPr/>
      <dgm:t>
        <a:bodyPr/>
        <a:lstStyle/>
        <a:p>
          <a:endParaRPr lang="en-US"/>
        </a:p>
      </dgm:t>
    </dgm:pt>
    <dgm:pt modelId="{DAED83C1-4BA8-4790-82F3-D1EFBB5989AA}" type="pres">
      <dgm:prSet presAssocID="{70262173-0B92-4EFA-A5C5-8841470B4844}" presName="cycle" presStyleCnt="0">
        <dgm:presLayoutVars>
          <dgm:dir val="rev"/>
          <dgm:resizeHandles val="exact"/>
        </dgm:presLayoutVars>
      </dgm:prSet>
      <dgm:spPr/>
      <dgm:t>
        <a:bodyPr/>
        <a:lstStyle/>
        <a:p>
          <a:endParaRPr lang="en-US"/>
        </a:p>
      </dgm:t>
    </dgm:pt>
    <dgm:pt modelId="{ED2BEB0C-AFFD-4998-B4A6-8CC2108B10B2}" type="pres">
      <dgm:prSet presAssocID="{A1351B75-C296-4EBC-971C-0AD1A33CDE12}" presName="node" presStyleLbl="node1" presStyleIdx="0" presStyleCnt="5">
        <dgm:presLayoutVars>
          <dgm:bulletEnabled val="1"/>
        </dgm:presLayoutVars>
      </dgm:prSet>
      <dgm:spPr/>
      <dgm:t>
        <a:bodyPr/>
        <a:lstStyle/>
        <a:p>
          <a:endParaRPr lang="en-US"/>
        </a:p>
      </dgm:t>
    </dgm:pt>
    <dgm:pt modelId="{3086EA34-8D48-474D-A85E-04E5D2333896}" type="pres">
      <dgm:prSet presAssocID="{A1351B75-C296-4EBC-971C-0AD1A33CDE12}" presName="spNode" presStyleCnt="0"/>
      <dgm:spPr/>
    </dgm:pt>
    <dgm:pt modelId="{2BFF768E-F805-4D5E-A4D8-8748A94BF72F}" type="pres">
      <dgm:prSet presAssocID="{87364B77-FE0A-45BC-9B24-2EB1B293DD43}" presName="sibTrans" presStyleLbl="sibTrans1D1" presStyleIdx="0" presStyleCnt="5"/>
      <dgm:spPr/>
      <dgm:t>
        <a:bodyPr/>
        <a:lstStyle/>
        <a:p>
          <a:endParaRPr lang="en-US"/>
        </a:p>
      </dgm:t>
    </dgm:pt>
    <dgm:pt modelId="{9A2C2105-1C01-4583-BC6A-053A742B4029}" type="pres">
      <dgm:prSet presAssocID="{1DA25BBC-0A77-44F9-B640-2E4A8F6CAD86}" presName="node" presStyleLbl="node1" presStyleIdx="1" presStyleCnt="5">
        <dgm:presLayoutVars>
          <dgm:bulletEnabled val="1"/>
        </dgm:presLayoutVars>
      </dgm:prSet>
      <dgm:spPr/>
      <dgm:t>
        <a:bodyPr/>
        <a:lstStyle/>
        <a:p>
          <a:endParaRPr lang="en-US"/>
        </a:p>
      </dgm:t>
    </dgm:pt>
    <dgm:pt modelId="{B4002618-CE93-4E8A-9E84-12EF3A8018E3}" type="pres">
      <dgm:prSet presAssocID="{1DA25BBC-0A77-44F9-B640-2E4A8F6CAD86}" presName="spNode" presStyleCnt="0"/>
      <dgm:spPr/>
    </dgm:pt>
    <dgm:pt modelId="{64306291-B837-4964-9CDB-E59CDA0D8016}" type="pres">
      <dgm:prSet presAssocID="{705C53DE-E32C-44A2-AC16-DB148B4AC41E}" presName="sibTrans" presStyleLbl="sibTrans1D1" presStyleIdx="1" presStyleCnt="5"/>
      <dgm:spPr/>
      <dgm:t>
        <a:bodyPr/>
        <a:lstStyle/>
        <a:p>
          <a:endParaRPr lang="en-US"/>
        </a:p>
      </dgm:t>
    </dgm:pt>
    <dgm:pt modelId="{FA57DF9D-49DF-40A2-ADDB-A1C26B4A10A7}" type="pres">
      <dgm:prSet presAssocID="{C3727787-DEF2-4AEA-8C24-3778CA8B99EC}" presName="node" presStyleLbl="node1" presStyleIdx="2" presStyleCnt="5">
        <dgm:presLayoutVars>
          <dgm:bulletEnabled val="1"/>
        </dgm:presLayoutVars>
      </dgm:prSet>
      <dgm:spPr/>
      <dgm:t>
        <a:bodyPr/>
        <a:lstStyle/>
        <a:p>
          <a:endParaRPr lang="en-US"/>
        </a:p>
      </dgm:t>
    </dgm:pt>
    <dgm:pt modelId="{399AD89E-7692-40D1-A0EC-C2F0247DA3D3}" type="pres">
      <dgm:prSet presAssocID="{C3727787-DEF2-4AEA-8C24-3778CA8B99EC}" presName="spNode" presStyleCnt="0"/>
      <dgm:spPr/>
    </dgm:pt>
    <dgm:pt modelId="{3A5C823F-0D2A-4A1E-B175-3078E54F7DAA}" type="pres">
      <dgm:prSet presAssocID="{103C0229-D0B9-40BC-ADFE-3D14BEB5C691}" presName="sibTrans" presStyleLbl="sibTrans1D1" presStyleIdx="2" presStyleCnt="5"/>
      <dgm:spPr/>
      <dgm:t>
        <a:bodyPr/>
        <a:lstStyle/>
        <a:p>
          <a:endParaRPr lang="en-US"/>
        </a:p>
      </dgm:t>
    </dgm:pt>
    <dgm:pt modelId="{CD2100C7-3946-4240-9699-E7B0D15E5AE8}" type="pres">
      <dgm:prSet presAssocID="{98439FAF-6B9A-4B0E-8D52-D203E0CFC255}" presName="node" presStyleLbl="node1" presStyleIdx="3" presStyleCnt="5">
        <dgm:presLayoutVars>
          <dgm:bulletEnabled val="1"/>
        </dgm:presLayoutVars>
      </dgm:prSet>
      <dgm:spPr/>
      <dgm:t>
        <a:bodyPr/>
        <a:lstStyle/>
        <a:p>
          <a:endParaRPr lang="en-US"/>
        </a:p>
      </dgm:t>
    </dgm:pt>
    <dgm:pt modelId="{AA7EEB54-ED1D-450E-AAF2-0E6600D30EFD}" type="pres">
      <dgm:prSet presAssocID="{98439FAF-6B9A-4B0E-8D52-D203E0CFC255}" presName="spNode" presStyleCnt="0"/>
      <dgm:spPr/>
    </dgm:pt>
    <dgm:pt modelId="{2B222606-E6C6-45F0-B510-FEEA4120419E}" type="pres">
      <dgm:prSet presAssocID="{845603D2-E1FE-4767-836B-D9736805467C}" presName="sibTrans" presStyleLbl="sibTrans1D1" presStyleIdx="3" presStyleCnt="5"/>
      <dgm:spPr/>
      <dgm:t>
        <a:bodyPr/>
        <a:lstStyle/>
        <a:p>
          <a:endParaRPr lang="en-US"/>
        </a:p>
      </dgm:t>
    </dgm:pt>
    <dgm:pt modelId="{F8922673-FA1D-4621-92E5-2FA5F8C58FE8}" type="pres">
      <dgm:prSet presAssocID="{F624827D-5805-4ED0-911C-83CBADEBBE8D}" presName="node" presStyleLbl="node1" presStyleIdx="4" presStyleCnt="5">
        <dgm:presLayoutVars>
          <dgm:bulletEnabled val="1"/>
        </dgm:presLayoutVars>
      </dgm:prSet>
      <dgm:spPr/>
      <dgm:t>
        <a:bodyPr/>
        <a:lstStyle/>
        <a:p>
          <a:endParaRPr lang="en-US"/>
        </a:p>
      </dgm:t>
    </dgm:pt>
    <dgm:pt modelId="{A4B2EFFF-B4F8-4499-AE6A-F4F4F092D2D5}" type="pres">
      <dgm:prSet presAssocID="{F624827D-5805-4ED0-911C-83CBADEBBE8D}" presName="spNode" presStyleCnt="0"/>
      <dgm:spPr/>
    </dgm:pt>
    <dgm:pt modelId="{D870454A-DDBD-4DAD-B51C-DD9071ACF4A9}" type="pres">
      <dgm:prSet presAssocID="{1D2E5FA7-34A1-4ED2-883B-30A720C10988}" presName="sibTrans" presStyleLbl="sibTrans1D1" presStyleIdx="4" presStyleCnt="5"/>
      <dgm:spPr/>
      <dgm:t>
        <a:bodyPr/>
        <a:lstStyle/>
        <a:p>
          <a:endParaRPr lang="en-US"/>
        </a:p>
      </dgm:t>
    </dgm:pt>
  </dgm:ptLst>
  <dgm:cxnLst>
    <dgm:cxn modelId="{CCFA871E-B240-4214-A499-8CB9ACDE71C1}" type="presOf" srcId="{A1351B75-C296-4EBC-971C-0AD1A33CDE12}" destId="{ED2BEB0C-AFFD-4998-B4A6-8CC2108B10B2}" srcOrd="0" destOrd="0" presId="urn:microsoft.com/office/officeart/2005/8/layout/cycle5"/>
    <dgm:cxn modelId="{EC355F3E-D04A-4071-9BF8-4980180A9617}" type="presOf" srcId="{1D2E5FA7-34A1-4ED2-883B-30A720C10988}" destId="{D870454A-DDBD-4DAD-B51C-DD9071ACF4A9}" srcOrd="0" destOrd="0" presId="urn:microsoft.com/office/officeart/2005/8/layout/cycle5"/>
    <dgm:cxn modelId="{807A4265-39CC-4083-8D0C-3D1628C7EF22}" type="presOf" srcId="{103C0229-D0B9-40BC-ADFE-3D14BEB5C691}" destId="{3A5C823F-0D2A-4A1E-B175-3078E54F7DAA}" srcOrd="0" destOrd="0" presId="urn:microsoft.com/office/officeart/2005/8/layout/cycle5"/>
    <dgm:cxn modelId="{DB669234-E2CF-4CA0-8B9E-421A045A5C6E}" type="presOf" srcId="{705C53DE-E32C-44A2-AC16-DB148B4AC41E}" destId="{64306291-B837-4964-9CDB-E59CDA0D8016}" srcOrd="0" destOrd="0" presId="urn:microsoft.com/office/officeart/2005/8/layout/cycle5"/>
    <dgm:cxn modelId="{7C1F74A1-AA22-498D-92DF-EB8421597599}" srcId="{70262173-0B92-4EFA-A5C5-8841470B4844}" destId="{C3727787-DEF2-4AEA-8C24-3778CA8B99EC}" srcOrd="2" destOrd="0" parTransId="{86545A3E-AE67-4C23-BFD5-E9A55396F1FA}" sibTransId="{103C0229-D0B9-40BC-ADFE-3D14BEB5C691}"/>
    <dgm:cxn modelId="{D69211BB-13F0-413C-9511-B4B46C611D0D}" type="presOf" srcId="{C3727787-DEF2-4AEA-8C24-3778CA8B99EC}" destId="{FA57DF9D-49DF-40A2-ADDB-A1C26B4A10A7}" srcOrd="0" destOrd="0" presId="urn:microsoft.com/office/officeart/2005/8/layout/cycle5"/>
    <dgm:cxn modelId="{33A1A4C3-C724-4E56-9509-7419D251E98D}" type="presOf" srcId="{87364B77-FE0A-45BC-9B24-2EB1B293DD43}" destId="{2BFF768E-F805-4D5E-A4D8-8748A94BF72F}" srcOrd="0" destOrd="0" presId="urn:microsoft.com/office/officeart/2005/8/layout/cycle5"/>
    <dgm:cxn modelId="{B8DC6659-F4AA-4DB5-9EBB-6226FDFBF5EE}" srcId="{70262173-0B92-4EFA-A5C5-8841470B4844}" destId="{F624827D-5805-4ED0-911C-83CBADEBBE8D}" srcOrd="4" destOrd="0" parTransId="{19A13220-CCCC-4D8D-8937-BCF0CEA762DE}" sibTransId="{1D2E5FA7-34A1-4ED2-883B-30A720C10988}"/>
    <dgm:cxn modelId="{7B502B29-43C6-4215-9E3E-5434DE15085E}" type="presOf" srcId="{1DA25BBC-0A77-44F9-B640-2E4A8F6CAD86}" destId="{9A2C2105-1C01-4583-BC6A-053A742B4029}" srcOrd="0" destOrd="0" presId="urn:microsoft.com/office/officeart/2005/8/layout/cycle5"/>
    <dgm:cxn modelId="{85DF758A-0140-4898-8ACD-2C457337038D}" srcId="{70262173-0B92-4EFA-A5C5-8841470B4844}" destId="{1DA25BBC-0A77-44F9-B640-2E4A8F6CAD86}" srcOrd="1" destOrd="0" parTransId="{6DAD72E0-EB28-4188-9588-CFE61F836472}" sibTransId="{705C53DE-E32C-44A2-AC16-DB148B4AC41E}"/>
    <dgm:cxn modelId="{0908C91D-AC7B-4F6A-92A3-C23274FF09E1}" type="presOf" srcId="{98439FAF-6B9A-4B0E-8D52-D203E0CFC255}" destId="{CD2100C7-3946-4240-9699-E7B0D15E5AE8}" srcOrd="0" destOrd="0" presId="urn:microsoft.com/office/officeart/2005/8/layout/cycle5"/>
    <dgm:cxn modelId="{511E8BD2-7F84-45AD-891D-E869F410CED5}" type="presOf" srcId="{F624827D-5805-4ED0-911C-83CBADEBBE8D}" destId="{F8922673-FA1D-4621-92E5-2FA5F8C58FE8}" srcOrd="0" destOrd="0" presId="urn:microsoft.com/office/officeart/2005/8/layout/cycle5"/>
    <dgm:cxn modelId="{A8038C9E-B789-44DB-84ED-FFCD5A41971C}" srcId="{70262173-0B92-4EFA-A5C5-8841470B4844}" destId="{A1351B75-C296-4EBC-971C-0AD1A33CDE12}" srcOrd="0" destOrd="0" parTransId="{ED80BF3F-2785-4337-AAA8-65A602298FA1}" sibTransId="{87364B77-FE0A-45BC-9B24-2EB1B293DD43}"/>
    <dgm:cxn modelId="{118ABB2D-D573-416E-AF04-9EB200E834E6}" type="presOf" srcId="{70262173-0B92-4EFA-A5C5-8841470B4844}" destId="{DAED83C1-4BA8-4790-82F3-D1EFBB5989AA}" srcOrd="0" destOrd="0" presId="urn:microsoft.com/office/officeart/2005/8/layout/cycle5"/>
    <dgm:cxn modelId="{4B1F7916-E58F-46D9-A904-381C03E690F1}" type="presOf" srcId="{845603D2-E1FE-4767-836B-D9736805467C}" destId="{2B222606-E6C6-45F0-B510-FEEA4120419E}" srcOrd="0" destOrd="0" presId="urn:microsoft.com/office/officeart/2005/8/layout/cycle5"/>
    <dgm:cxn modelId="{44E79545-E3CC-474B-B5D7-7DBD2892B480}" srcId="{70262173-0B92-4EFA-A5C5-8841470B4844}" destId="{98439FAF-6B9A-4B0E-8D52-D203E0CFC255}" srcOrd="3" destOrd="0" parTransId="{CD22B518-D56B-4A53-B0A2-B76F2A20DAFB}" sibTransId="{845603D2-E1FE-4767-836B-D9736805467C}"/>
    <dgm:cxn modelId="{059F1325-8A89-4A47-9FE8-D9E3BF00CE6A}" type="presParOf" srcId="{DAED83C1-4BA8-4790-82F3-D1EFBB5989AA}" destId="{ED2BEB0C-AFFD-4998-B4A6-8CC2108B10B2}" srcOrd="0" destOrd="0" presId="urn:microsoft.com/office/officeart/2005/8/layout/cycle5"/>
    <dgm:cxn modelId="{C18436CB-8A1E-4F79-A389-341733DA7DAC}" type="presParOf" srcId="{DAED83C1-4BA8-4790-82F3-D1EFBB5989AA}" destId="{3086EA34-8D48-474D-A85E-04E5D2333896}" srcOrd="1" destOrd="0" presId="urn:microsoft.com/office/officeart/2005/8/layout/cycle5"/>
    <dgm:cxn modelId="{1527A18C-4783-4E01-BA29-40B40743EDF9}" type="presParOf" srcId="{DAED83C1-4BA8-4790-82F3-D1EFBB5989AA}" destId="{2BFF768E-F805-4D5E-A4D8-8748A94BF72F}" srcOrd="2" destOrd="0" presId="urn:microsoft.com/office/officeart/2005/8/layout/cycle5"/>
    <dgm:cxn modelId="{20A03C52-E62D-4437-8E7E-C1C00B1647F1}" type="presParOf" srcId="{DAED83C1-4BA8-4790-82F3-D1EFBB5989AA}" destId="{9A2C2105-1C01-4583-BC6A-053A742B4029}" srcOrd="3" destOrd="0" presId="urn:microsoft.com/office/officeart/2005/8/layout/cycle5"/>
    <dgm:cxn modelId="{3257DBE8-7B0B-48E6-BA5E-82D1953D501D}" type="presParOf" srcId="{DAED83C1-4BA8-4790-82F3-D1EFBB5989AA}" destId="{B4002618-CE93-4E8A-9E84-12EF3A8018E3}" srcOrd="4" destOrd="0" presId="urn:microsoft.com/office/officeart/2005/8/layout/cycle5"/>
    <dgm:cxn modelId="{A84A67C9-4C28-4741-A6B2-566933A75E13}" type="presParOf" srcId="{DAED83C1-4BA8-4790-82F3-D1EFBB5989AA}" destId="{64306291-B837-4964-9CDB-E59CDA0D8016}" srcOrd="5" destOrd="0" presId="urn:microsoft.com/office/officeart/2005/8/layout/cycle5"/>
    <dgm:cxn modelId="{2F77E285-19E3-43BD-B071-A6C3747745DE}" type="presParOf" srcId="{DAED83C1-4BA8-4790-82F3-D1EFBB5989AA}" destId="{FA57DF9D-49DF-40A2-ADDB-A1C26B4A10A7}" srcOrd="6" destOrd="0" presId="urn:microsoft.com/office/officeart/2005/8/layout/cycle5"/>
    <dgm:cxn modelId="{90D8337C-3CC8-438A-AC2C-982795AAA7C4}" type="presParOf" srcId="{DAED83C1-4BA8-4790-82F3-D1EFBB5989AA}" destId="{399AD89E-7692-40D1-A0EC-C2F0247DA3D3}" srcOrd="7" destOrd="0" presId="urn:microsoft.com/office/officeart/2005/8/layout/cycle5"/>
    <dgm:cxn modelId="{CF0A8D1A-6B9F-4AFA-B02E-BB5E0445E576}" type="presParOf" srcId="{DAED83C1-4BA8-4790-82F3-D1EFBB5989AA}" destId="{3A5C823F-0D2A-4A1E-B175-3078E54F7DAA}" srcOrd="8" destOrd="0" presId="urn:microsoft.com/office/officeart/2005/8/layout/cycle5"/>
    <dgm:cxn modelId="{FE11B553-BF51-4FEB-95EA-E43223ED8D28}" type="presParOf" srcId="{DAED83C1-4BA8-4790-82F3-D1EFBB5989AA}" destId="{CD2100C7-3946-4240-9699-E7B0D15E5AE8}" srcOrd="9" destOrd="0" presId="urn:microsoft.com/office/officeart/2005/8/layout/cycle5"/>
    <dgm:cxn modelId="{721DE7FF-B76A-48F9-AB93-12BEA6CC8B42}" type="presParOf" srcId="{DAED83C1-4BA8-4790-82F3-D1EFBB5989AA}" destId="{AA7EEB54-ED1D-450E-AAF2-0E6600D30EFD}" srcOrd="10" destOrd="0" presId="urn:microsoft.com/office/officeart/2005/8/layout/cycle5"/>
    <dgm:cxn modelId="{F32816C9-7DF2-4EEF-9EE1-5A6FB2D1D3BA}" type="presParOf" srcId="{DAED83C1-4BA8-4790-82F3-D1EFBB5989AA}" destId="{2B222606-E6C6-45F0-B510-FEEA4120419E}" srcOrd="11" destOrd="0" presId="urn:microsoft.com/office/officeart/2005/8/layout/cycle5"/>
    <dgm:cxn modelId="{99B5EDEF-70DB-4EF9-8F4E-DFA6AA0E9C74}" type="presParOf" srcId="{DAED83C1-4BA8-4790-82F3-D1EFBB5989AA}" destId="{F8922673-FA1D-4621-92E5-2FA5F8C58FE8}" srcOrd="12" destOrd="0" presId="urn:microsoft.com/office/officeart/2005/8/layout/cycle5"/>
    <dgm:cxn modelId="{F6CA042C-1DF7-4B38-B7C5-DEC723C87345}" type="presParOf" srcId="{DAED83C1-4BA8-4790-82F3-D1EFBB5989AA}" destId="{A4B2EFFF-B4F8-4499-AE6A-F4F4F092D2D5}" srcOrd="13" destOrd="0" presId="urn:microsoft.com/office/officeart/2005/8/layout/cycle5"/>
    <dgm:cxn modelId="{504C5145-B774-427F-A9CD-CE2DC358BCA3}" type="presParOf" srcId="{DAED83C1-4BA8-4790-82F3-D1EFBB5989AA}" destId="{D870454A-DDBD-4DAD-B51C-DD9071ACF4A9}" srcOrd="14" destOrd="0" presId="urn:microsoft.com/office/officeart/2005/8/layout/cycle5"/>
  </dgm:cxnLst>
  <dgm:bg/>
  <dgm:whole/>
</dgm:dataModel>
</file>

<file path=ppt/diagrams/data3.xml><?xml version="1.0" encoding="utf-8"?>
<dgm:dataModel xmlns:dgm="http://schemas.openxmlformats.org/drawingml/2006/diagram" xmlns:a="http://schemas.openxmlformats.org/drawingml/2006/main">
  <dgm:ptLst>
    <dgm:pt modelId="{29817481-E5A9-4E57-9674-B3A34C251699}" type="doc">
      <dgm:prSet loTypeId="urn:microsoft.com/office/officeart/2005/8/layout/cycle5" loCatId="cycle" qsTypeId="urn:microsoft.com/office/officeart/2005/8/quickstyle/simple1" qsCatId="simple" csTypeId="urn:microsoft.com/office/officeart/2005/8/colors/colorful3" csCatId="colorful" phldr="1"/>
      <dgm:spPr/>
      <dgm:t>
        <a:bodyPr/>
        <a:lstStyle/>
        <a:p>
          <a:endParaRPr lang="en-US"/>
        </a:p>
      </dgm:t>
    </dgm:pt>
    <dgm:pt modelId="{E6FDB0F3-D278-4740-A2DC-B4A6B27B88AE}">
      <dgm:prSet phldrT="[نص]"/>
      <dgm:spPr/>
      <dgm:t>
        <a:bodyPr/>
        <a:lstStyle/>
        <a:p>
          <a:r>
            <a:rPr lang="ar-SA" dirty="0" smtClean="0"/>
            <a:t>صفته</a:t>
          </a:r>
          <a:endParaRPr lang="en-US" dirty="0"/>
        </a:p>
      </dgm:t>
    </dgm:pt>
    <dgm:pt modelId="{E08B9F02-A8D5-4E7A-BE57-1A7A57858421}" type="parTrans" cxnId="{12B6D3D9-5579-4FF6-96C7-228FE45D729A}">
      <dgm:prSet/>
      <dgm:spPr/>
      <dgm:t>
        <a:bodyPr/>
        <a:lstStyle/>
        <a:p>
          <a:endParaRPr lang="en-US"/>
        </a:p>
      </dgm:t>
    </dgm:pt>
    <dgm:pt modelId="{7A6C4C46-2510-4CFE-AEFE-BFB4358139D3}" type="sibTrans" cxnId="{12B6D3D9-5579-4FF6-96C7-228FE45D729A}">
      <dgm:prSet/>
      <dgm:spPr/>
      <dgm:t>
        <a:bodyPr/>
        <a:lstStyle/>
        <a:p>
          <a:endParaRPr lang="en-US"/>
        </a:p>
      </dgm:t>
    </dgm:pt>
    <dgm:pt modelId="{A4C7C9A1-9A15-46AC-89DB-5AEB6B9E26BF}">
      <dgm:prSet phldrT="[نص]"/>
      <dgm:spPr/>
      <dgm:t>
        <a:bodyPr/>
        <a:lstStyle/>
        <a:p>
          <a:r>
            <a:rPr lang="ar-SA" dirty="0" smtClean="0"/>
            <a:t>إسلامه</a:t>
          </a:r>
          <a:endParaRPr lang="en-US" dirty="0"/>
        </a:p>
      </dgm:t>
    </dgm:pt>
    <dgm:pt modelId="{9735C6D4-3881-45EC-BDC6-6810B38C90CE}" type="parTrans" cxnId="{A2CA8666-A24B-4A51-9985-19C74BB1F3C1}">
      <dgm:prSet/>
      <dgm:spPr/>
      <dgm:t>
        <a:bodyPr/>
        <a:lstStyle/>
        <a:p>
          <a:endParaRPr lang="en-US"/>
        </a:p>
      </dgm:t>
    </dgm:pt>
    <dgm:pt modelId="{1579B894-33D0-42AE-BEE1-C97FABC05928}" type="sibTrans" cxnId="{A2CA8666-A24B-4A51-9985-19C74BB1F3C1}">
      <dgm:prSet/>
      <dgm:spPr/>
      <dgm:t>
        <a:bodyPr/>
        <a:lstStyle/>
        <a:p>
          <a:endParaRPr lang="en-US"/>
        </a:p>
      </dgm:t>
    </dgm:pt>
    <dgm:pt modelId="{A269F903-1ED4-4B62-BF17-BAD25A316B96}">
      <dgm:prSet phldrT="[نص]"/>
      <dgm:spPr/>
      <dgm:t>
        <a:bodyPr/>
        <a:lstStyle/>
        <a:p>
          <a:r>
            <a:rPr lang="ar-SA" dirty="0" smtClean="0"/>
            <a:t>عقيدتنا</a:t>
          </a:r>
          <a:endParaRPr lang="en-US" dirty="0"/>
        </a:p>
      </dgm:t>
    </dgm:pt>
    <dgm:pt modelId="{8443EA1E-1C6A-4319-8BBC-2C6A16D45115}" type="parTrans" cxnId="{4B36DEE6-84D2-4F90-9753-90812C235513}">
      <dgm:prSet/>
      <dgm:spPr/>
      <dgm:t>
        <a:bodyPr/>
        <a:lstStyle/>
        <a:p>
          <a:endParaRPr lang="en-US"/>
        </a:p>
      </dgm:t>
    </dgm:pt>
    <dgm:pt modelId="{8911FE23-3635-4199-B94D-D954D44A13EE}" type="sibTrans" cxnId="{4B36DEE6-84D2-4F90-9753-90812C235513}">
      <dgm:prSet/>
      <dgm:spPr/>
      <dgm:t>
        <a:bodyPr/>
        <a:lstStyle/>
        <a:p>
          <a:endParaRPr lang="en-US"/>
        </a:p>
      </dgm:t>
    </dgm:pt>
    <dgm:pt modelId="{0256B5B2-14BB-47CA-901A-305F377512C0}">
      <dgm:prSet phldrT="[نص]"/>
      <dgm:spPr/>
      <dgm:t>
        <a:bodyPr/>
        <a:lstStyle/>
        <a:p>
          <a:r>
            <a:rPr lang="ar-SA" dirty="0" smtClean="0"/>
            <a:t>أعماله</a:t>
          </a:r>
          <a:endParaRPr lang="en-US" dirty="0"/>
        </a:p>
      </dgm:t>
    </dgm:pt>
    <dgm:pt modelId="{2DB74389-E591-43A5-926F-AC173C18EE85}" type="parTrans" cxnId="{9C93D18D-F35D-49BD-9513-E1A6B7D17884}">
      <dgm:prSet/>
      <dgm:spPr/>
      <dgm:t>
        <a:bodyPr/>
        <a:lstStyle/>
        <a:p>
          <a:endParaRPr lang="en-US"/>
        </a:p>
      </dgm:t>
    </dgm:pt>
    <dgm:pt modelId="{579C76F2-3622-4EAC-A51A-84BAB2040F09}" type="sibTrans" cxnId="{9C93D18D-F35D-49BD-9513-E1A6B7D17884}">
      <dgm:prSet/>
      <dgm:spPr/>
      <dgm:t>
        <a:bodyPr/>
        <a:lstStyle/>
        <a:p>
          <a:endParaRPr lang="en-US"/>
        </a:p>
      </dgm:t>
    </dgm:pt>
    <dgm:pt modelId="{6065CA2B-0931-4F13-9EB3-CE00699122A6}">
      <dgm:prSet phldrT="[نص]"/>
      <dgm:spPr/>
      <dgm:t>
        <a:bodyPr/>
        <a:lstStyle/>
        <a:p>
          <a:r>
            <a:rPr lang="ar-SA" dirty="0" smtClean="0"/>
            <a:t>وفاته</a:t>
          </a:r>
          <a:endParaRPr lang="en-US" dirty="0"/>
        </a:p>
      </dgm:t>
    </dgm:pt>
    <dgm:pt modelId="{3AE12416-96B4-4495-B489-4645FCD1E11D}" type="parTrans" cxnId="{430E2765-1AC9-4B37-B411-AD503F0D9BD8}">
      <dgm:prSet/>
      <dgm:spPr/>
      <dgm:t>
        <a:bodyPr/>
        <a:lstStyle/>
        <a:p>
          <a:endParaRPr lang="en-US"/>
        </a:p>
      </dgm:t>
    </dgm:pt>
    <dgm:pt modelId="{EA852941-F83E-4348-B701-B190D2706A94}" type="sibTrans" cxnId="{430E2765-1AC9-4B37-B411-AD503F0D9BD8}">
      <dgm:prSet/>
      <dgm:spPr/>
      <dgm:t>
        <a:bodyPr/>
        <a:lstStyle/>
        <a:p>
          <a:endParaRPr lang="en-US"/>
        </a:p>
      </dgm:t>
    </dgm:pt>
    <dgm:pt modelId="{15D7CC0F-4603-40EB-8D4F-FF55C2D13F64}" type="pres">
      <dgm:prSet presAssocID="{29817481-E5A9-4E57-9674-B3A34C251699}" presName="cycle" presStyleCnt="0">
        <dgm:presLayoutVars>
          <dgm:dir val="rev"/>
          <dgm:resizeHandles val="exact"/>
        </dgm:presLayoutVars>
      </dgm:prSet>
      <dgm:spPr/>
      <dgm:t>
        <a:bodyPr/>
        <a:lstStyle/>
        <a:p>
          <a:endParaRPr lang="en-US"/>
        </a:p>
      </dgm:t>
    </dgm:pt>
    <dgm:pt modelId="{2067AB97-04F3-4E79-B900-EC6C59863112}" type="pres">
      <dgm:prSet presAssocID="{E6FDB0F3-D278-4740-A2DC-B4A6B27B88AE}" presName="node" presStyleLbl="node1" presStyleIdx="0" presStyleCnt="5">
        <dgm:presLayoutVars>
          <dgm:bulletEnabled val="1"/>
        </dgm:presLayoutVars>
      </dgm:prSet>
      <dgm:spPr/>
      <dgm:t>
        <a:bodyPr/>
        <a:lstStyle/>
        <a:p>
          <a:endParaRPr lang="en-US"/>
        </a:p>
      </dgm:t>
    </dgm:pt>
    <dgm:pt modelId="{F24E9B4B-ECF3-4D9E-8185-3C1F40A6D39B}" type="pres">
      <dgm:prSet presAssocID="{E6FDB0F3-D278-4740-A2DC-B4A6B27B88AE}" presName="spNode" presStyleCnt="0"/>
      <dgm:spPr/>
    </dgm:pt>
    <dgm:pt modelId="{910001EF-E96B-4045-AEDB-F37A154088BF}" type="pres">
      <dgm:prSet presAssocID="{7A6C4C46-2510-4CFE-AEFE-BFB4358139D3}" presName="sibTrans" presStyleLbl="sibTrans1D1" presStyleIdx="0" presStyleCnt="5"/>
      <dgm:spPr/>
      <dgm:t>
        <a:bodyPr/>
        <a:lstStyle/>
        <a:p>
          <a:endParaRPr lang="en-US"/>
        </a:p>
      </dgm:t>
    </dgm:pt>
    <dgm:pt modelId="{F499DC73-120E-4E42-89D6-F541275580D2}" type="pres">
      <dgm:prSet presAssocID="{A4C7C9A1-9A15-46AC-89DB-5AEB6B9E26BF}" presName="node" presStyleLbl="node1" presStyleIdx="1" presStyleCnt="5">
        <dgm:presLayoutVars>
          <dgm:bulletEnabled val="1"/>
        </dgm:presLayoutVars>
      </dgm:prSet>
      <dgm:spPr/>
      <dgm:t>
        <a:bodyPr/>
        <a:lstStyle/>
        <a:p>
          <a:endParaRPr lang="en-US"/>
        </a:p>
      </dgm:t>
    </dgm:pt>
    <dgm:pt modelId="{59D73E57-BE48-42D7-83CE-B2F4321B735F}" type="pres">
      <dgm:prSet presAssocID="{A4C7C9A1-9A15-46AC-89DB-5AEB6B9E26BF}" presName="spNode" presStyleCnt="0"/>
      <dgm:spPr/>
    </dgm:pt>
    <dgm:pt modelId="{9A238DF1-BECB-4968-AC89-BFA648AFED6A}" type="pres">
      <dgm:prSet presAssocID="{1579B894-33D0-42AE-BEE1-C97FABC05928}" presName="sibTrans" presStyleLbl="sibTrans1D1" presStyleIdx="1" presStyleCnt="5"/>
      <dgm:spPr/>
      <dgm:t>
        <a:bodyPr/>
        <a:lstStyle/>
        <a:p>
          <a:endParaRPr lang="en-US"/>
        </a:p>
      </dgm:t>
    </dgm:pt>
    <dgm:pt modelId="{1D0EE7CF-2669-46B0-93D4-45B5E2C8FBD8}" type="pres">
      <dgm:prSet presAssocID="{A269F903-1ED4-4B62-BF17-BAD25A316B96}" presName="node" presStyleLbl="node1" presStyleIdx="2" presStyleCnt="5">
        <dgm:presLayoutVars>
          <dgm:bulletEnabled val="1"/>
        </dgm:presLayoutVars>
      </dgm:prSet>
      <dgm:spPr/>
      <dgm:t>
        <a:bodyPr/>
        <a:lstStyle/>
        <a:p>
          <a:endParaRPr lang="en-US"/>
        </a:p>
      </dgm:t>
    </dgm:pt>
    <dgm:pt modelId="{786ADC13-F4B6-444A-81CA-A3C58A1B52C0}" type="pres">
      <dgm:prSet presAssocID="{A269F903-1ED4-4B62-BF17-BAD25A316B96}" presName="spNode" presStyleCnt="0"/>
      <dgm:spPr/>
    </dgm:pt>
    <dgm:pt modelId="{B2DF722A-A50A-4B3A-AC12-C77E996E6D8D}" type="pres">
      <dgm:prSet presAssocID="{8911FE23-3635-4199-B94D-D954D44A13EE}" presName="sibTrans" presStyleLbl="sibTrans1D1" presStyleIdx="2" presStyleCnt="5"/>
      <dgm:spPr/>
      <dgm:t>
        <a:bodyPr/>
        <a:lstStyle/>
        <a:p>
          <a:endParaRPr lang="en-US"/>
        </a:p>
      </dgm:t>
    </dgm:pt>
    <dgm:pt modelId="{05ED73D6-DD77-48DD-B2DB-24EE023E49FB}" type="pres">
      <dgm:prSet presAssocID="{0256B5B2-14BB-47CA-901A-305F377512C0}" presName="node" presStyleLbl="node1" presStyleIdx="3" presStyleCnt="5">
        <dgm:presLayoutVars>
          <dgm:bulletEnabled val="1"/>
        </dgm:presLayoutVars>
      </dgm:prSet>
      <dgm:spPr/>
      <dgm:t>
        <a:bodyPr/>
        <a:lstStyle/>
        <a:p>
          <a:endParaRPr lang="en-US"/>
        </a:p>
      </dgm:t>
    </dgm:pt>
    <dgm:pt modelId="{30A73144-3C02-4A03-A916-6D51595DD7BA}" type="pres">
      <dgm:prSet presAssocID="{0256B5B2-14BB-47CA-901A-305F377512C0}" presName="spNode" presStyleCnt="0"/>
      <dgm:spPr/>
    </dgm:pt>
    <dgm:pt modelId="{224C47F4-D6F7-470B-9FDD-7E4A50A6120C}" type="pres">
      <dgm:prSet presAssocID="{579C76F2-3622-4EAC-A51A-84BAB2040F09}" presName="sibTrans" presStyleLbl="sibTrans1D1" presStyleIdx="3" presStyleCnt="5"/>
      <dgm:spPr/>
      <dgm:t>
        <a:bodyPr/>
        <a:lstStyle/>
        <a:p>
          <a:endParaRPr lang="en-US"/>
        </a:p>
      </dgm:t>
    </dgm:pt>
    <dgm:pt modelId="{E626987D-1921-4027-B9F1-315C9B6D0A95}" type="pres">
      <dgm:prSet presAssocID="{6065CA2B-0931-4F13-9EB3-CE00699122A6}" presName="node" presStyleLbl="node1" presStyleIdx="4" presStyleCnt="5">
        <dgm:presLayoutVars>
          <dgm:bulletEnabled val="1"/>
        </dgm:presLayoutVars>
      </dgm:prSet>
      <dgm:spPr/>
      <dgm:t>
        <a:bodyPr/>
        <a:lstStyle/>
        <a:p>
          <a:endParaRPr lang="en-US"/>
        </a:p>
      </dgm:t>
    </dgm:pt>
    <dgm:pt modelId="{84196856-1769-4106-856E-1C0E8F5FCF78}" type="pres">
      <dgm:prSet presAssocID="{6065CA2B-0931-4F13-9EB3-CE00699122A6}" presName="spNode" presStyleCnt="0"/>
      <dgm:spPr/>
    </dgm:pt>
    <dgm:pt modelId="{621A4661-9897-468E-BDD4-8C69782CDFA6}" type="pres">
      <dgm:prSet presAssocID="{EA852941-F83E-4348-B701-B190D2706A94}" presName="sibTrans" presStyleLbl="sibTrans1D1" presStyleIdx="4" presStyleCnt="5"/>
      <dgm:spPr/>
      <dgm:t>
        <a:bodyPr/>
        <a:lstStyle/>
        <a:p>
          <a:endParaRPr lang="en-US"/>
        </a:p>
      </dgm:t>
    </dgm:pt>
  </dgm:ptLst>
  <dgm:cxnLst>
    <dgm:cxn modelId="{A2CA8666-A24B-4A51-9985-19C74BB1F3C1}" srcId="{29817481-E5A9-4E57-9674-B3A34C251699}" destId="{A4C7C9A1-9A15-46AC-89DB-5AEB6B9E26BF}" srcOrd="1" destOrd="0" parTransId="{9735C6D4-3881-45EC-BDC6-6810B38C90CE}" sibTransId="{1579B894-33D0-42AE-BEE1-C97FABC05928}"/>
    <dgm:cxn modelId="{790F5116-A9BC-446F-8F6E-4FD1BCED57EF}" type="presOf" srcId="{E6FDB0F3-D278-4740-A2DC-B4A6B27B88AE}" destId="{2067AB97-04F3-4E79-B900-EC6C59863112}" srcOrd="0" destOrd="0" presId="urn:microsoft.com/office/officeart/2005/8/layout/cycle5"/>
    <dgm:cxn modelId="{B2742E15-E729-46A1-A4B6-2C942C55A247}" type="presOf" srcId="{29817481-E5A9-4E57-9674-B3A34C251699}" destId="{15D7CC0F-4603-40EB-8D4F-FF55C2D13F64}" srcOrd="0" destOrd="0" presId="urn:microsoft.com/office/officeart/2005/8/layout/cycle5"/>
    <dgm:cxn modelId="{846E60CA-917D-4055-B675-1E65C30E5E10}" type="presOf" srcId="{1579B894-33D0-42AE-BEE1-C97FABC05928}" destId="{9A238DF1-BECB-4968-AC89-BFA648AFED6A}" srcOrd="0" destOrd="0" presId="urn:microsoft.com/office/officeart/2005/8/layout/cycle5"/>
    <dgm:cxn modelId="{85440F99-D321-4A20-B975-43574C8D89EC}" type="presOf" srcId="{0256B5B2-14BB-47CA-901A-305F377512C0}" destId="{05ED73D6-DD77-48DD-B2DB-24EE023E49FB}" srcOrd="0" destOrd="0" presId="urn:microsoft.com/office/officeart/2005/8/layout/cycle5"/>
    <dgm:cxn modelId="{430E2765-1AC9-4B37-B411-AD503F0D9BD8}" srcId="{29817481-E5A9-4E57-9674-B3A34C251699}" destId="{6065CA2B-0931-4F13-9EB3-CE00699122A6}" srcOrd="4" destOrd="0" parTransId="{3AE12416-96B4-4495-B489-4645FCD1E11D}" sibTransId="{EA852941-F83E-4348-B701-B190D2706A94}"/>
    <dgm:cxn modelId="{E9F7550A-8E5B-4A88-82A3-29FC5E432759}" type="presOf" srcId="{A269F903-1ED4-4B62-BF17-BAD25A316B96}" destId="{1D0EE7CF-2669-46B0-93D4-45B5E2C8FBD8}" srcOrd="0" destOrd="0" presId="urn:microsoft.com/office/officeart/2005/8/layout/cycle5"/>
    <dgm:cxn modelId="{F2C1B9AC-9FE4-4FE2-AA52-86FB77CA1F98}" type="presOf" srcId="{EA852941-F83E-4348-B701-B190D2706A94}" destId="{621A4661-9897-468E-BDD4-8C69782CDFA6}" srcOrd="0" destOrd="0" presId="urn:microsoft.com/office/officeart/2005/8/layout/cycle5"/>
    <dgm:cxn modelId="{77A5743D-1400-4E29-A57E-57EB930961F7}" type="presOf" srcId="{7A6C4C46-2510-4CFE-AEFE-BFB4358139D3}" destId="{910001EF-E96B-4045-AEDB-F37A154088BF}" srcOrd="0" destOrd="0" presId="urn:microsoft.com/office/officeart/2005/8/layout/cycle5"/>
    <dgm:cxn modelId="{E56AB023-D4FF-4C28-A4C1-F83D2B4E44A3}" type="presOf" srcId="{6065CA2B-0931-4F13-9EB3-CE00699122A6}" destId="{E626987D-1921-4027-B9F1-315C9B6D0A95}" srcOrd="0" destOrd="0" presId="urn:microsoft.com/office/officeart/2005/8/layout/cycle5"/>
    <dgm:cxn modelId="{12B6D3D9-5579-4FF6-96C7-228FE45D729A}" srcId="{29817481-E5A9-4E57-9674-B3A34C251699}" destId="{E6FDB0F3-D278-4740-A2DC-B4A6B27B88AE}" srcOrd="0" destOrd="0" parTransId="{E08B9F02-A8D5-4E7A-BE57-1A7A57858421}" sibTransId="{7A6C4C46-2510-4CFE-AEFE-BFB4358139D3}"/>
    <dgm:cxn modelId="{B7843496-7787-4D95-88FD-02686BC2E0A1}" type="presOf" srcId="{8911FE23-3635-4199-B94D-D954D44A13EE}" destId="{B2DF722A-A50A-4B3A-AC12-C77E996E6D8D}" srcOrd="0" destOrd="0" presId="urn:microsoft.com/office/officeart/2005/8/layout/cycle5"/>
    <dgm:cxn modelId="{4B36DEE6-84D2-4F90-9753-90812C235513}" srcId="{29817481-E5A9-4E57-9674-B3A34C251699}" destId="{A269F903-1ED4-4B62-BF17-BAD25A316B96}" srcOrd="2" destOrd="0" parTransId="{8443EA1E-1C6A-4319-8BBC-2C6A16D45115}" sibTransId="{8911FE23-3635-4199-B94D-D954D44A13EE}"/>
    <dgm:cxn modelId="{557213A0-7240-46DD-944E-67EA755DB614}" type="presOf" srcId="{A4C7C9A1-9A15-46AC-89DB-5AEB6B9E26BF}" destId="{F499DC73-120E-4E42-89D6-F541275580D2}" srcOrd="0" destOrd="0" presId="urn:microsoft.com/office/officeart/2005/8/layout/cycle5"/>
    <dgm:cxn modelId="{9C93D18D-F35D-49BD-9513-E1A6B7D17884}" srcId="{29817481-E5A9-4E57-9674-B3A34C251699}" destId="{0256B5B2-14BB-47CA-901A-305F377512C0}" srcOrd="3" destOrd="0" parTransId="{2DB74389-E591-43A5-926F-AC173C18EE85}" sibTransId="{579C76F2-3622-4EAC-A51A-84BAB2040F09}"/>
    <dgm:cxn modelId="{C416998D-FAF1-47FD-9793-0E57AC78775D}" type="presOf" srcId="{579C76F2-3622-4EAC-A51A-84BAB2040F09}" destId="{224C47F4-D6F7-470B-9FDD-7E4A50A6120C}" srcOrd="0" destOrd="0" presId="urn:microsoft.com/office/officeart/2005/8/layout/cycle5"/>
    <dgm:cxn modelId="{7C8D1310-6275-4618-9C4B-5C68C9019389}" type="presParOf" srcId="{15D7CC0F-4603-40EB-8D4F-FF55C2D13F64}" destId="{2067AB97-04F3-4E79-B900-EC6C59863112}" srcOrd="0" destOrd="0" presId="urn:microsoft.com/office/officeart/2005/8/layout/cycle5"/>
    <dgm:cxn modelId="{1E02F46C-A0E3-4799-A19E-0E94DFCAAEC9}" type="presParOf" srcId="{15D7CC0F-4603-40EB-8D4F-FF55C2D13F64}" destId="{F24E9B4B-ECF3-4D9E-8185-3C1F40A6D39B}" srcOrd="1" destOrd="0" presId="urn:microsoft.com/office/officeart/2005/8/layout/cycle5"/>
    <dgm:cxn modelId="{A1B6B5D7-3B65-4CD2-AAF3-EB545671E369}" type="presParOf" srcId="{15D7CC0F-4603-40EB-8D4F-FF55C2D13F64}" destId="{910001EF-E96B-4045-AEDB-F37A154088BF}" srcOrd="2" destOrd="0" presId="urn:microsoft.com/office/officeart/2005/8/layout/cycle5"/>
    <dgm:cxn modelId="{44DE1C43-4A57-4A55-AB55-12D2D8DCE57E}" type="presParOf" srcId="{15D7CC0F-4603-40EB-8D4F-FF55C2D13F64}" destId="{F499DC73-120E-4E42-89D6-F541275580D2}" srcOrd="3" destOrd="0" presId="urn:microsoft.com/office/officeart/2005/8/layout/cycle5"/>
    <dgm:cxn modelId="{56851E8F-7DDD-49AB-B6AA-553E2FC86349}" type="presParOf" srcId="{15D7CC0F-4603-40EB-8D4F-FF55C2D13F64}" destId="{59D73E57-BE48-42D7-83CE-B2F4321B735F}" srcOrd="4" destOrd="0" presId="urn:microsoft.com/office/officeart/2005/8/layout/cycle5"/>
    <dgm:cxn modelId="{246897AA-325B-4640-B258-483C756F3293}" type="presParOf" srcId="{15D7CC0F-4603-40EB-8D4F-FF55C2D13F64}" destId="{9A238DF1-BECB-4968-AC89-BFA648AFED6A}" srcOrd="5" destOrd="0" presId="urn:microsoft.com/office/officeart/2005/8/layout/cycle5"/>
    <dgm:cxn modelId="{694B7060-FBC1-42C4-BB23-D2893E17B52D}" type="presParOf" srcId="{15D7CC0F-4603-40EB-8D4F-FF55C2D13F64}" destId="{1D0EE7CF-2669-46B0-93D4-45B5E2C8FBD8}" srcOrd="6" destOrd="0" presId="urn:microsoft.com/office/officeart/2005/8/layout/cycle5"/>
    <dgm:cxn modelId="{B798C1E3-B29A-4F50-815D-C38D73B5396F}" type="presParOf" srcId="{15D7CC0F-4603-40EB-8D4F-FF55C2D13F64}" destId="{786ADC13-F4B6-444A-81CA-A3C58A1B52C0}" srcOrd="7" destOrd="0" presId="urn:microsoft.com/office/officeart/2005/8/layout/cycle5"/>
    <dgm:cxn modelId="{0F6DEC84-51A3-4604-B93D-AE7B2929F500}" type="presParOf" srcId="{15D7CC0F-4603-40EB-8D4F-FF55C2D13F64}" destId="{B2DF722A-A50A-4B3A-AC12-C77E996E6D8D}" srcOrd="8" destOrd="0" presId="urn:microsoft.com/office/officeart/2005/8/layout/cycle5"/>
    <dgm:cxn modelId="{9384422F-F881-4A9A-B938-5339F6CACBCF}" type="presParOf" srcId="{15D7CC0F-4603-40EB-8D4F-FF55C2D13F64}" destId="{05ED73D6-DD77-48DD-B2DB-24EE023E49FB}" srcOrd="9" destOrd="0" presId="urn:microsoft.com/office/officeart/2005/8/layout/cycle5"/>
    <dgm:cxn modelId="{477D7425-78A9-4B25-9030-3059B8087714}" type="presParOf" srcId="{15D7CC0F-4603-40EB-8D4F-FF55C2D13F64}" destId="{30A73144-3C02-4A03-A916-6D51595DD7BA}" srcOrd="10" destOrd="0" presId="urn:microsoft.com/office/officeart/2005/8/layout/cycle5"/>
    <dgm:cxn modelId="{08EB5271-8066-4808-AB1E-F53A2C50C080}" type="presParOf" srcId="{15D7CC0F-4603-40EB-8D4F-FF55C2D13F64}" destId="{224C47F4-D6F7-470B-9FDD-7E4A50A6120C}" srcOrd="11" destOrd="0" presId="urn:microsoft.com/office/officeart/2005/8/layout/cycle5"/>
    <dgm:cxn modelId="{E042BA4F-2FA1-4147-9B22-4ACBAD757D6C}" type="presParOf" srcId="{15D7CC0F-4603-40EB-8D4F-FF55C2D13F64}" destId="{E626987D-1921-4027-B9F1-315C9B6D0A95}" srcOrd="12" destOrd="0" presId="urn:microsoft.com/office/officeart/2005/8/layout/cycle5"/>
    <dgm:cxn modelId="{0887592F-5AF7-42F9-91FF-7EE816A82152}" type="presParOf" srcId="{15D7CC0F-4603-40EB-8D4F-FF55C2D13F64}" destId="{84196856-1769-4106-856E-1C0E8F5FCF78}" srcOrd="13" destOrd="0" presId="urn:microsoft.com/office/officeart/2005/8/layout/cycle5"/>
    <dgm:cxn modelId="{50C4DBA9-8E7A-4F39-953D-247081D32930}" type="presParOf" srcId="{15D7CC0F-4603-40EB-8D4F-FF55C2D13F64}" destId="{621A4661-9897-468E-BDD4-8C69782CDFA6}" srcOrd="14" destOrd="0" presId="urn:microsoft.com/office/officeart/2005/8/layout/cycle5"/>
  </dgm:cxnLst>
  <dgm:bg/>
  <dgm:whole/>
</dgm:dataModel>
</file>

<file path=ppt/diagrams/data4.xml><?xml version="1.0" encoding="utf-8"?>
<dgm:dataModel xmlns:dgm="http://schemas.openxmlformats.org/drawingml/2006/diagram" xmlns:a="http://schemas.openxmlformats.org/drawingml/2006/main">
  <dgm:ptLst>
    <dgm:pt modelId="{BB0DDA60-F8A3-4C65-88B6-E207F4417202}" type="doc">
      <dgm:prSet loTypeId="urn:microsoft.com/office/officeart/2005/8/layout/gear1" loCatId="process" qsTypeId="urn:microsoft.com/office/officeart/2005/8/quickstyle/simple1" qsCatId="simple" csTypeId="urn:microsoft.com/office/officeart/2005/8/colors/colorful4" csCatId="colorful" phldr="1"/>
      <dgm:spPr/>
      <dgm:t>
        <a:bodyPr/>
        <a:lstStyle/>
        <a:p>
          <a:endParaRPr lang="en-US"/>
        </a:p>
      </dgm:t>
    </dgm:pt>
    <dgm:pt modelId="{612CE565-BFE7-40AA-9F0C-7B42A647A283}">
      <dgm:prSet phldrT="[نص]" custT="1"/>
      <dgm:spPr/>
      <dgm:t>
        <a:bodyPr/>
        <a:lstStyle/>
        <a:p>
          <a:r>
            <a:rPr lang="ar-SA" sz="3600" dirty="0" smtClean="0"/>
            <a:t>السبب</a:t>
          </a:r>
          <a:endParaRPr lang="en-US" sz="3600" dirty="0"/>
        </a:p>
      </dgm:t>
    </dgm:pt>
    <dgm:pt modelId="{28C0E92E-3575-403D-B35E-D03E2F0F7A22}" type="sibTrans" cxnId="{EBB12D95-AA04-4684-A14F-35677A9B02DC}">
      <dgm:prSet/>
      <dgm:spPr/>
      <dgm:t>
        <a:bodyPr/>
        <a:lstStyle/>
        <a:p>
          <a:endParaRPr lang="en-US"/>
        </a:p>
      </dgm:t>
    </dgm:pt>
    <dgm:pt modelId="{7AE01847-C44F-4C42-A836-852B3AB7511C}" type="parTrans" cxnId="{EBB12D95-AA04-4684-A14F-35677A9B02DC}">
      <dgm:prSet/>
      <dgm:spPr/>
      <dgm:t>
        <a:bodyPr/>
        <a:lstStyle/>
        <a:p>
          <a:endParaRPr lang="en-US"/>
        </a:p>
      </dgm:t>
    </dgm:pt>
    <dgm:pt modelId="{4471570C-C258-4331-9405-8F5617CB87E4}">
      <dgm:prSet phldrT="[نص]" custT="1"/>
      <dgm:spPr/>
      <dgm:t>
        <a:bodyPr/>
        <a:lstStyle/>
        <a:p>
          <a:r>
            <a:rPr lang="ar-SA" sz="2400" b="0" dirty="0" smtClean="0"/>
            <a:t>المواجهة</a:t>
          </a:r>
          <a:endParaRPr lang="en-US" sz="2400" b="0" dirty="0"/>
        </a:p>
      </dgm:t>
    </dgm:pt>
    <dgm:pt modelId="{F611C410-E36B-467F-B940-981DA83CBA17}" type="sibTrans" cxnId="{767BD843-059B-46EB-B72C-BD4CBCB99DC7}">
      <dgm:prSet/>
      <dgm:spPr/>
      <dgm:t>
        <a:bodyPr/>
        <a:lstStyle/>
        <a:p>
          <a:endParaRPr lang="en-US"/>
        </a:p>
      </dgm:t>
    </dgm:pt>
    <dgm:pt modelId="{413D3DA4-2F05-48C5-BA4B-83AC4869206E}" type="parTrans" cxnId="{767BD843-059B-46EB-B72C-BD4CBCB99DC7}">
      <dgm:prSet/>
      <dgm:spPr/>
      <dgm:t>
        <a:bodyPr/>
        <a:lstStyle/>
        <a:p>
          <a:endParaRPr lang="en-US"/>
        </a:p>
      </dgm:t>
    </dgm:pt>
    <dgm:pt modelId="{06779F39-703C-4221-9EB3-E676DB0137E5}">
      <dgm:prSet phldrT="[نص]"/>
      <dgm:spPr/>
      <dgm:t>
        <a:bodyPr/>
        <a:lstStyle/>
        <a:p>
          <a:r>
            <a:rPr lang="ar-SA" dirty="0" smtClean="0"/>
            <a:t>النهاية</a:t>
          </a:r>
          <a:endParaRPr lang="en-US" dirty="0"/>
        </a:p>
      </dgm:t>
    </dgm:pt>
    <dgm:pt modelId="{6950C66C-C090-4E73-AEFC-5FB71915B234}" type="sibTrans" cxnId="{8AD898CF-040D-41E2-81EB-1D0B1FC1F5B9}">
      <dgm:prSet/>
      <dgm:spPr/>
      <dgm:t>
        <a:bodyPr/>
        <a:lstStyle/>
        <a:p>
          <a:endParaRPr lang="en-US"/>
        </a:p>
      </dgm:t>
    </dgm:pt>
    <dgm:pt modelId="{B195663A-5664-48F1-BA5F-D3C7B07C9162}" type="parTrans" cxnId="{8AD898CF-040D-41E2-81EB-1D0B1FC1F5B9}">
      <dgm:prSet/>
      <dgm:spPr/>
      <dgm:t>
        <a:bodyPr/>
        <a:lstStyle/>
        <a:p>
          <a:endParaRPr lang="en-US"/>
        </a:p>
      </dgm:t>
    </dgm:pt>
    <dgm:pt modelId="{5D0BA400-6B98-4651-9C28-4917DE8A1A53}" type="pres">
      <dgm:prSet presAssocID="{BB0DDA60-F8A3-4C65-88B6-E207F4417202}" presName="composite" presStyleCnt="0">
        <dgm:presLayoutVars>
          <dgm:chMax val="3"/>
          <dgm:animLvl val="lvl"/>
          <dgm:resizeHandles val="exact"/>
        </dgm:presLayoutVars>
      </dgm:prSet>
      <dgm:spPr/>
      <dgm:t>
        <a:bodyPr/>
        <a:lstStyle/>
        <a:p>
          <a:endParaRPr lang="en-US"/>
        </a:p>
      </dgm:t>
    </dgm:pt>
    <dgm:pt modelId="{42117CD3-8F9C-44D9-A954-69BC8CBFFD91}" type="pres">
      <dgm:prSet presAssocID="{06779F39-703C-4221-9EB3-E676DB0137E5}" presName="gear1" presStyleLbl="node1" presStyleIdx="0" presStyleCnt="3">
        <dgm:presLayoutVars>
          <dgm:chMax val="1"/>
          <dgm:bulletEnabled val="1"/>
        </dgm:presLayoutVars>
      </dgm:prSet>
      <dgm:spPr/>
      <dgm:t>
        <a:bodyPr/>
        <a:lstStyle/>
        <a:p>
          <a:endParaRPr lang="en-US"/>
        </a:p>
      </dgm:t>
    </dgm:pt>
    <dgm:pt modelId="{6C19C17A-7BFD-4D81-BECD-1EA0B84B16A7}" type="pres">
      <dgm:prSet presAssocID="{06779F39-703C-4221-9EB3-E676DB0137E5}" presName="gear1srcNode" presStyleLbl="node1" presStyleIdx="0" presStyleCnt="3"/>
      <dgm:spPr/>
      <dgm:t>
        <a:bodyPr/>
        <a:lstStyle/>
        <a:p>
          <a:endParaRPr lang="en-US"/>
        </a:p>
      </dgm:t>
    </dgm:pt>
    <dgm:pt modelId="{B1202B2F-54F9-48E8-ADED-31A470ADE81E}" type="pres">
      <dgm:prSet presAssocID="{06779F39-703C-4221-9EB3-E676DB0137E5}" presName="gear1dstNode" presStyleLbl="node1" presStyleIdx="0" presStyleCnt="3"/>
      <dgm:spPr/>
      <dgm:t>
        <a:bodyPr/>
        <a:lstStyle/>
        <a:p>
          <a:endParaRPr lang="en-US"/>
        </a:p>
      </dgm:t>
    </dgm:pt>
    <dgm:pt modelId="{44FDC52F-418D-44ED-B4D2-1E4B196818A7}" type="pres">
      <dgm:prSet presAssocID="{4471570C-C258-4331-9405-8F5617CB87E4}" presName="gear2" presStyleLbl="node1" presStyleIdx="1" presStyleCnt="3">
        <dgm:presLayoutVars>
          <dgm:chMax val="1"/>
          <dgm:bulletEnabled val="1"/>
        </dgm:presLayoutVars>
      </dgm:prSet>
      <dgm:spPr/>
      <dgm:t>
        <a:bodyPr/>
        <a:lstStyle/>
        <a:p>
          <a:endParaRPr lang="en-US"/>
        </a:p>
      </dgm:t>
    </dgm:pt>
    <dgm:pt modelId="{44513302-1402-45EA-8ABC-522E5B7A7E80}" type="pres">
      <dgm:prSet presAssocID="{4471570C-C258-4331-9405-8F5617CB87E4}" presName="gear2srcNode" presStyleLbl="node1" presStyleIdx="1" presStyleCnt="3"/>
      <dgm:spPr/>
      <dgm:t>
        <a:bodyPr/>
        <a:lstStyle/>
        <a:p>
          <a:endParaRPr lang="en-US"/>
        </a:p>
      </dgm:t>
    </dgm:pt>
    <dgm:pt modelId="{925F663A-870C-4F90-AA2C-456807CAF1F6}" type="pres">
      <dgm:prSet presAssocID="{4471570C-C258-4331-9405-8F5617CB87E4}" presName="gear2dstNode" presStyleLbl="node1" presStyleIdx="1" presStyleCnt="3"/>
      <dgm:spPr/>
      <dgm:t>
        <a:bodyPr/>
        <a:lstStyle/>
        <a:p>
          <a:endParaRPr lang="en-US"/>
        </a:p>
      </dgm:t>
    </dgm:pt>
    <dgm:pt modelId="{3800B1F6-4350-4E84-87F6-4CD771C953D1}" type="pres">
      <dgm:prSet presAssocID="{612CE565-BFE7-40AA-9F0C-7B42A647A283}" presName="gear3" presStyleLbl="node1" presStyleIdx="2" presStyleCnt="3"/>
      <dgm:spPr/>
      <dgm:t>
        <a:bodyPr/>
        <a:lstStyle/>
        <a:p>
          <a:endParaRPr lang="en-US"/>
        </a:p>
      </dgm:t>
    </dgm:pt>
    <dgm:pt modelId="{CF3184F5-DE44-493C-A04F-E6445183225D}" type="pres">
      <dgm:prSet presAssocID="{612CE565-BFE7-40AA-9F0C-7B42A647A283}" presName="gear3tx" presStyleLbl="node1" presStyleIdx="2" presStyleCnt="3">
        <dgm:presLayoutVars>
          <dgm:chMax val="1"/>
          <dgm:bulletEnabled val="1"/>
        </dgm:presLayoutVars>
      </dgm:prSet>
      <dgm:spPr/>
      <dgm:t>
        <a:bodyPr/>
        <a:lstStyle/>
        <a:p>
          <a:endParaRPr lang="en-US"/>
        </a:p>
      </dgm:t>
    </dgm:pt>
    <dgm:pt modelId="{2C1D11CC-8A17-4BD5-A199-E019EEFB23FD}" type="pres">
      <dgm:prSet presAssocID="{612CE565-BFE7-40AA-9F0C-7B42A647A283}" presName="gear3srcNode" presStyleLbl="node1" presStyleIdx="2" presStyleCnt="3"/>
      <dgm:spPr/>
      <dgm:t>
        <a:bodyPr/>
        <a:lstStyle/>
        <a:p>
          <a:endParaRPr lang="en-US"/>
        </a:p>
      </dgm:t>
    </dgm:pt>
    <dgm:pt modelId="{775BDE51-3DD8-44CA-BA11-2BEFAE838AE8}" type="pres">
      <dgm:prSet presAssocID="{612CE565-BFE7-40AA-9F0C-7B42A647A283}" presName="gear3dstNode" presStyleLbl="node1" presStyleIdx="2" presStyleCnt="3"/>
      <dgm:spPr/>
      <dgm:t>
        <a:bodyPr/>
        <a:lstStyle/>
        <a:p>
          <a:endParaRPr lang="en-US"/>
        </a:p>
      </dgm:t>
    </dgm:pt>
    <dgm:pt modelId="{5A042646-D65B-41ED-8919-138A7A79F1D6}" type="pres">
      <dgm:prSet presAssocID="{6950C66C-C090-4E73-AEFC-5FB71915B234}" presName="connector1" presStyleLbl="sibTrans2D1" presStyleIdx="0" presStyleCnt="3"/>
      <dgm:spPr/>
      <dgm:t>
        <a:bodyPr/>
        <a:lstStyle/>
        <a:p>
          <a:endParaRPr lang="en-US"/>
        </a:p>
      </dgm:t>
    </dgm:pt>
    <dgm:pt modelId="{2F161AF7-1069-47D0-8613-DD8FBE2E1403}" type="pres">
      <dgm:prSet presAssocID="{F611C410-E36B-467F-B940-981DA83CBA17}" presName="connector2" presStyleLbl="sibTrans2D1" presStyleIdx="1" presStyleCnt="3"/>
      <dgm:spPr/>
      <dgm:t>
        <a:bodyPr/>
        <a:lstStyle/>
        <a:p>
          <a:endParaRPr lang="en-US"/>
        </a:p>
      </dgm:t>
    </dgm:pt>
    <dgm:pt modelId="{A306A1DC-CD9E-450A-93C0-65958C633F23}" type="pres">
      <dgm:prSet presAssocID="{28C0E92E-3575-403D-B35E-D03E2F0F7A22}" presName="connector3" presStyleLbl="sibTrans2D1" presStyleIdx="2" presStyleCnt="3"/>
      <dgm:spPr/>
      <dgm:t>
        <a:bodyPr/>
        <a:lstStyle/>
        <a:p>
          <a:endParaRPr lang="en-US"/>
        </a:p>
      </dgm:t>
    </dgm:pt>
  </dgm:ptLst>
  <dgm:cxnLst>
    <dgm:cxn modelId="{7075DD53-90A8-4670-8127-44138682AD1B}" type="presOf" srcId="{612CE565-BFE7-40AA-9F0C-7B42A647A283}" destId="{775BDE51-3DD8-44CA-BA11-2BEFAE838AE8}" srcOrd="3" destOrd="0" presId="urn:microsoft.com/office/officeart/2005/8/layout/gear1"/>
    <dgm:cxn modelId="{C6F2BF4F-FC21-4F08-8DDC-94DDFD31F302}" type="presOf" srcId="{06779F39-703C-4221-9EB3-E676DB0137E5}" destId="{B1202B2F-54F9-48E8-ADED-31A470ADE81E}" srcOrd="2" destOrd="0" presId="urn:microsoft.com/office/officeart/2005/8/layout/gear1"/>
    <dgm:cxn modelId="{EBB12D95-AA04-4684-A14F-35677A9B02DC}" srcId="{BB0DDA60-F8A3-4C65-88B6-E207F4417202}" destId="{612CE565-BFE7-40AA-9F0C-7B42A647A283}" srcOrd="2" destOrd="0" parTransId="{7AE01847-C44F-4C42-A836-852B3AB7511C}" sibTransId="{28C0E92E-3575-403D-B35E-D03E2F0F7A22}"/>
    <dgm:cxn modelId="{E060F70B-1B13-4401-943C-D94940A314B7}" type="presOf" srcId="{4471570C-C258-4331-9405-8F5617CB87E4}" destId="{44513302-1402-45EA-8ABC-522E5B7A7E80}" srcOrd="1" destOrd="0" presId="urn:microsoft.com/office/officeart/2005/8/layout/gear1"/>
    <dgm:cxn modelId="{5388DF96-631A-4708-BF75-6CD066FC7AA7}" type="presOf" srcId="{612CE565-BFE7-40AA-9F0C-7B42A647A283}" destId="{3800B1F6-4350-4E84-87F6-4CD771C953D1}" srcOrd="0" destOrd="0" presId="urn:microsoft.com/office/officeart/2005/8/layout/gear1"/>
    <dgm:cxn modelId="{BE36723F-B91D-4640-A393-3E82D15225FA}" type="presOf" srcId="{28C0E92E-3575-403D-B35E-D03E2F0F7A22}" destId="{A306A1DC-CD9E-450A-93C0-65958C633F23}" srcOrd="0" destOrd="0" presId="urn:microsoft.com/office/officeart/2005/8/layout/gear1"/>
    <dgm:cxn modelId="{767BD843-059B-46EB-B72C-BD4CBCB99DC7}" srcId="{BB0DDA60-F8A3-4C65-88B6-E207F4417202}" destId="{4471570C-C258-4331-9405-8F5617CB87E4}" srcOrd="1" destOrd="0" parTransId="{413D3DA4-2F05-48C5-BA4B-83AC4869206E}" sibTransId="{F611C410-E36B-467F-B940-981DA83CBA17}"/>
    <dgm:cxn modelId="{7D9B06A8-C30A-407E-8449-63BA45BB5D36}" type="presOf" srcId="{6950C66C-C090-4E73-AEFC-5FB71915B234}" destId="{5A042646-D65B-41ED-8919-138A7A79F1D6}" srcOrd="0" destOrd="0" presId="urn:microsoft.com/office/officeart/2005/8/layout/gear1"/>
    <dgm:cxn modelId="{B6BACCA4-B565-4229-8198-56826621A666}" type="presOf" srcId="{06779F39-703C-4221-9EB3-E676DB0137E5}" destId="{42117CD3-8F9C-44D9-A954-69BC8CBFFD91}" srcOrd="0" destOrd="0" presId="urn:microsoft.com/office/officeart/2005/8/layout/gear1"/>
    <dgm:cxn modelId="{A62F08D0-1679-4204-960C-2A3F0043DEE3}" type="presOf" srcId="{F611C410-E36B-467F-B940-981DA83CBA17}" destId="{2F161AF7-1069-47D0-8613-DD8FBE2E1403}" srcOrd="0" destOrd="0" presId="urn:microsoft.com/office/officeart/2005/8/layout/gear1"/>
    <dgm:cxn modelId="{79014648-DB0F-4EBE-865D-D70DC403789A}" type="presOf" srcId="{612CE565-BFE7-40AA-9F0C-7B42A647A283}" destId="{2C1D11CC-8A17-4BD5-A199-E019EEFB23FD}" srcOrd="2" destOrd="0" presId="urn:microsoft.com/office/officeart/2005/8/layout/gear1"/>
    <dgm:cxn modelId="{47CFEE25-5675-4112-AD9C-5CA590A4A02F}" type="presOf" srcId="{612CE565-BFE7-40AA-9F0C-7B42A647A283}" destId="{CF3184F5-DE44-493C-A04F-E6445183225D}" srcOrd="1" destOrd="0" presId="urn:microsoft.com/office/officeart/2005/8/layout/gear1"/>
    <dgm:cxn modelId="{3AEE1BC7-5EE8-43C9-9C05-D81D47A258E4}" type="presOf" srcId="{BB0DDA60-F8A3-4C65-88B6-E207F4417202}" destId="{5D0BA400-6B98-4651-9C28-4917DE8A1A53}" srcOrd="0" destOrd="0" presId="urn:microsoft.com/office/officeart/2005/8/layout/gear1"/>
    <dgm:cxn modelId="{04D381A5-FD27-4027-BCD6-8109D2AAC201}" type="presOf" srcId="{4471570C-C258-4331-9405-8F5617CB87E4}" destId="{44FDC52F-418D-44ED-B4D2-1E4B196818A7}" srcOrd="0" destOrd="0" presId="urn:microsoft.com/office/officeart/2005/8/layout/gear1"/>
    <dgm:cxn modelId="{8AD898CF-040D-41E2-81EB-1D0B1FC1F5B9}" srcId="{BB0DDA60-F8A3-4C65-88B6-E207F4417202}" destId="{06779F39-703C-4221-9EB3-E676DB0137E5}" srcOrd="0" destOrd="0" parTransId="{B195663A-5664-48F1-BA5F-D3C7B07C9162}" sibTransId="{6950C66C-C090-4E73-AEFC-5FB71915B234}"/>
    <dgm:cxn modelId="{FB5B75DD-862A-4B5E-9793-6735FE5FAE5F}" type="presOf" srcId="{06779F39-703C-4221-9EB3-E676DB0137E5}" destId="{6C19C17A-7BFD-4D81-BECD-1EA0B84B16A7}" srcOrd="1" destOrd="0" presId="urn:microsoft.com/office/officeart/2005/8/layout/gear1"/>
    <dgm:cxn modelId="{600B8B99-3AF8-4032-AAFB-08DE7B2AD398}" type="presOf" srcId="{4471570C-C258-4331-9405-8F5617CB87E4}" destId="{925F663A-870C-4F90-AA2C-456807CAF1F6}" srcOrd="2" destOrd="0" presId="urn:microsoft.com/office/officeart/2005/8/layout/gear1"/>
    <dgm:cxn modelId="{0C323E34-C390-4C16-B559-79FA65DA1859}" type="presParOf" srcId="{5D0BA400-6B98-4651-9C28-4917DE8A1A53}" destId="{42117CD3-8F9C-44D9-A954-69BC8CBFFD91}" srcOrd="0" destOrd="0" presId="urn:microsoft.com/office/officeart/2005/8/layout/gear1"/>
    <dgm:cxn modelId="{02D05416-16DA-481C-84FE-F15F583E8C06}" type="presParOf" srcId="{5D0BA400-6B98-4651-9C28-4917DE8A1A53}" destId="{6C19C17A-7BFD-4D81-BECD-1EA0B84B16A7}" srcOrd="1" destOrd="0" presId="urn:microsoft.com/office/officeart/2005/8/layout/gear1"/>
    <dgm:cxn modelId="{AEAA8636-8677-44C5-A8F0-9FCA70056855}" type="presParOf" srcId="{5D0BA400-6B98-4651-9C28-4917DE8A1A53}" destId="{B1202B2F-54F9-48E8-ADED-31A470ADE81E}" srcOrd="2" destOrd="0" presId="urn:microsoft.com/office/officeart/2005/8/layout/gear1"/>
    <dgm:cxn modelId="{0BDF2FB3-561E-4A3E-9B44-E2FA65E48A88}" type="presParOf" srcId="{5D0BA400-6B98-4651-9C28-4917DE8A1A53}" destId="{44FDC52F-418D-44ED-B4D2-1E4B196818A7}" srcOrd="3" destOrd="0" presId="urn:microsoft.com/office/officeart/2005/8/layout/gear1"/>
    <dgm:cxn modelId="{F875DBCD-5CEF-422E-A255-9364E8001407}" type="presParOf" srcId="{5D0BA400-6B98-4651-9C28-4917DE8A1A53}" destId="{44513302-1402-45EA-8ABC-522E5B7A7E80}" srcOrd="4" destOrd="0" presId="urn:microsoft.com/office/officeart/2005/8/layout/gear1"/>
    <dgm:cxn modelId="{5B29E6C8-59E2-4AEB-944C-04B21EC20ADA}" type="presParOf" srcId="{5D0BA400-6B98-4651-9C28-4917DE8A1A53}" destId="{925F663A-870C-4F90-AA2C-456807CAF1F6}" srcOrd="5" destOrd="0" presId="urn:microsoft.com/office/officeart/2005/8/layout/gear1"/>
    <dgm:cxn modelId="{8BA6AB9F-FC46-44E9-A368-57CDC9CD74B1}" type="presParOf" srcId="{5D0BA400-6B98-4651-9C28-4917DE8A1A53}" destId="{3800B1F6-4350-4E84-87F6-4CD771C953D1}" srcOrd="6" destOrd="0" presId="urn:microsoft.com/office/officeart/2005/8/layout/gear1"/>
    <dgm:cxn modelId="{62FAB30B-0F57-450D-BB0B-23581C49F43C}" type="presParOf" srcId="{5D0BA400-6B98-4651-9C28-4917DE8A1A53}" destId="{CF3184F5-DE44-493C-A04F-E6445183225D}" srcOrd="7" destOrd="0" presId="urn:microsoft.com/office/officeart/2005/8/layout/gear1"/>
    <dgm:cxn modelId="{732BDB02-D634-4E5B-8EEA-3F924ED232CD}" type="presParOf" srcId="{5D0BA400-6B98-4651-9C28-4917DE8A1A53}" destId="{2C1D11CC-8A17-4BD5-A199-E019EEFB23FD}" srcOrd="8" destOrd="0" presId="urn:microsoft.com/office/officeart/2005/8/layout/gear1"/>
    <dgm:cxn modelId="{8783802B-EA03-4F6F-949C-C8C9E3E22A82}" type="presParOf" srcId="{5D0BA400-6B98-4651-9C28-4917DE8A1A53}" destId="{775BDE51-3DD8-44CA-BA11-2BEFAE838AE8}" srcOrd="9" destOrd="0" presId="urn:microsoft.com/office/officeart/2005/8/layout/gear1"/>
    <dgm:cxn modelId="{645A3D9A-DDC2-4AFA-98CA-0480A36B9631}" type="presParOf" srcId="{5D0BA400-6B98-4651-9C28-4917DE8A1A53}" destId="{5A042646-D65B-41ED-8919-138A7A79F1D6}" srcOrd="10" destOrd="0" presId="urn:microsoft.com/office/officeart/2005/8/layout/gear1"/>
    <dgm:cxn modelId="{D49EC299-0B6D-43E0-A351-0CE2D7870968}" type="presParOf" srcId="{5D0BA400-6B98-4651-9C28-4917DE8A1A53}" destId="{2F161AF7-1069-47D0-8613-DD8FBE2E1403}" srcOrd="11" destOrd="0" presId="urn:microsoft.com/office/officeart/2005/8/layout/gear1"/>
    <dgm:cxn modelId="{A3E9EBC3-95BC-4E89-8140-A3460E0A5A33}" type="presParOf" srcId="{5D0BA400-6B98-4651-9C28-4917DE8A1A53}" destId="{A306A1DC-CD9E-450A-93C0-65958C633F23}" srcOrd="12" destOrd="0" presId="urn:microsoft.com/office/officeart/2005/8/layout/gear1"/>
  </dgm:cxnLst>
  <dgm:bg/>
  <dgm:whole/>
</dgm:dataModel>
</file>

<file path=ppt/diagrams/data5.xml><?xml version="1.0" encoding="utf-8"?>
<dgm:dataModel xmlns:dgm="http://schemas.openxmlformats.org/drawingml/2006/diagram" xmlns:a="http://schemas.openxmlformats.org/drawingml/2006/main">
  <dgm:ptLst>
    <dgm:pt modelId="{72B04D77-E25E-4838-8251-935BFE5048D7}" type="doc">
      <dgm:prSet loTypeId="urn:microsoft.com/office/officeart/2005/8/layout/cycle5" loCatId="cycle" qsTypeId="urn:microsoft.com/office/officeart/2005/8/quickstyle/simple1" qsCatId="simple" csTypeId="urn:microsoft.com/office/officeart/2005/8/colors/colorful5" csCatId="colorful" phldr="1"/>
      <dgm:spPr/>
      <dgm:t>
        <a:bodyPr/>
        <a:lstStyle/>
        <a:p>
          <a:endParaRPr lang="en-US"/>
        </a:p>
      </dgm:t>
    </dgm:pt>
    <dgm:pt modelId="{70992DE7-F9AF-4D80-AE5F-C2761C734DB5}">
      <dgm:prSet phldrT="[نص]"/>
      <dgm:spPr/>
      <dgm:t>
        <a:bodyPr/>
        <a:lstStyle/>
        <a:p>
          <a:r>
            <a:rPr lang="ar-SA" dirty="0" smtClean="0"/>
            <a:t>صفته</a:t>
          </a:r>
          <a:endParaRPr lang="en-US" dirty="0"/>
        </a:p>
      </dgm:t>
    </dgm:pt>
    <dgm:pt modelId="{8F5027F3-C7D6-4675-A8E7-7715E9F499AC}" type="parTrans" cxnId="{B559B7B3-44A2-4C25-AF10-2080F913445A}">
      <dgm:prSet/>
      <dgm:spPr/>
      <dgm:t>
        <a:bodyPr/>
        <a:lstStyle/>
        <a:p>
          <a:endParaRPr lang="en-US"/>
        </a:p>
      </dgm:t>
    </dgm:pt>
    <dgm:pt modelId="{71D51EDD-AFF9-4E98-A875-408548631E95}" type="sibTrans" cxnId="{B559B7B3-44A2-4C25-AF10-2080F913445A}">
      <dgm:prSet/>
      <dgm:spPr/>
      <dgm:t>
        <a:bodyPr/>
        <a:lstStyle/>
        <a:p>
          <a:endParaRPr lang="en-US"/>
        </a:p>
      </dgm:t>
    </dgm:pt>
    <dgm:pt modelId="{31CFD6CF-C77F-4040-BCFC-5C5299D0879D}">
      <dgm:prSet phldrT="[نص]"/>
      <dgm:spPr/>
      <dgm:t>
        <a:bodyPr/>
        <a:lstStyle/>
        <a:p>
          <a:r>
            <a:rPr lang="ar-SA" dirty="0" smtClean="0"/>
            <a:t>إسلامه</a:t>
          </a:r>
          <a:endParaRPr lang="en-US" dirty="0"/>
        </a:p>
      </dgm:t>
    </dgm:pt>
    <dgm:pt modelId="{5E4A7361-9736-4AA4-9272-D267F8F2BE3D}" type="parTrans" cxnId="{533573F2-EA4D-444E-BBC0-35E7038E74A8}">
      <dgm:prSet/>
      <dgm:spPr/>
      <dgm:t>
        <a:bodyPr/>
        <a:lstStyle/>
        <a:p>
          <a:endParaRPr lang="en-US"/>
        </a:p>
      </dgm:t>
    </dgm:pt>
    <dgm:pt modelId="{5D798D75-FBC3-48C5-8C01-9FC07F2E556B}" type="sibTrans" cxnId="{533573F2-EA4D-444E-BBC0-35E7038E74A8}">
      <dgm:prSet/>
      <dgm:spPr/>
      <dgm:t>
        <a:bodyPr/>
        <a:lstStyle/>
        <a:p>
          <a:endParaRPr lang="en-US"/>
        </a:p>
      </dgm:t>
    </dgm:pt>
    <dgm:pt modelId="{3479456D-7257-4702-B740-5235FEFF9DE3}">
      <dgm:prSet phldrT="[نص]"/>
      <dgm:spPr/>
      <dgm:t>
        <a:bodyPr/>
        <a:lstStyle/>
        <a:p>
          <a:r>
            <a:rPr lang="ar-SA" dirty="0" smtClean="0"/>
            <a:t>عقيدتنا</a:t>
          </a:r>
          <a:endParaRPr lang="en-US" dirty="0"/>
        </a:p>
      </dgm:t>
    </dgm:pt>
    <dgm:pt modelId="{CFA4F805-15D7-43CF-8732-CE74B71A3695}" type="parTrans" cxnId="{D2E58BC5-1AF1-4359-AC86-EBA6E8B1A8EF}">
      <dgm:prSet/>
      <dgm:spPr/>
      <dgm:t>
        <a:bodyPr/>
        <a:lstStyle/>
        <a:p>
          <a:endParaRPr lang="en-US"/>
        </a:p>
      </dgm:t>
    </dgm:pt>
    <dgm:pt modelId="{F33B9596-92C0-46DB-8C2A-B56B409F0C57}" type="sibTrans" cxnId="{D2E58BC5-1AF1-4359-AC86-EBA6E8B1A8EF}">
      <dgm:prSet/>
      <dgm:spPr/>
      <dgm:t>
        <a:bodyPr/>
        <a:lstStyle/>
        <a:p>
          <a:endParaRPr lang="en-US"/>
        </a:p>
      </dgm:t>
    </dgm:pt>
    <dgm:pt modelId="{43F67A8C-276D-4A27-9AAF-9C48E2DC41BF}">
      <dgm:prSet phldrT="[نص]"/>
      <dgm:spPr/>
      <dgm:t>
        <a:bodyPr/>
        <a:lstStyle/>
        <a:p>
          <a:r>
            <a:rPr lang="ar-SA" dirty="0" smtClean="0"/>
            <a:t>المعارك</a:t>
          </a:r>
          <a:endParaRPr lang="en-US" dirty="0"/>
        </a:p>
      </dgm:t>
    </dgm:pt>
    <dgm:pt modelId="{ADCF64BB-1B8D-4AFB-92DC-F704FD544935}" type="parTrans" cxnId="{DEE80962-6EA8-4FAA-B8D6-62AEC3B24E7C}">
      <dgm:prSet/>
      <dgm:spPr/>
      <dgm:t>
        <a:bodyPr/>
        <a:lstStyle/>
        <a:p>
          <a:endParaRPr lang="en-US"/>
        </a:p>
      </dgm:t>
    </dgm:pt>
    <dgm:pt modelId="{6397B7F1-C774-4A58-9697-C9751F18E59B}" type="sibTrans" cxnId="{DEE80962-6EA8-4FAA-B8D6-62AEC3B24E7C}">
      <dgm:prSet/>
      <dgm:spPr/>
      <dgm:t>
        <a:bodyPr/>
        <a:lstStyle/>
        <a:p>
          <a:endParaRPr lang="en-US"/>
        </a:p>
      </dgm:t>
    </dgm:pt>
    <dgm:pt modelId="{2BD8E6A4-C380-46A4-98D8-9BF359482FF6}">
      <dgm:prSet phldrT="[نص]"/>
      <dgm:spPr/>
      <dgm:t>
        <a:bodyPr/>
        <a:lstStyle/>
        <a:p>
          <a:r>
            <a:rPr lang="ar-SA" dirty="0" smtClean="0"/>
            <a:t>وفاته</a:t>
          </a:r>
          <a:endParaRPr lang="en-US" dirty="0"/>
        </a:p>
      </dgm:t>
    </dgm:pt>
    <dgm:pt modelId="{3ACDF2FA-2FE0-4032-B2BF-F7D6079563C7}" type="parTrans" cxnId="{776FE164-FF9D-4D5D-9F52-8645C97FFBC1}">
      <dgm:prSet/>
      <dgm:spPr/>
      <dgm:t>
        <a:bodyPr/>
        <a:lstStyle/>
        <a:p>
          <a:endParaRPr lang="en-US"/>
        </a:p>
      </dgm:t>
    </dgm:pt>
    <dgm:pt modelId="{B1793F47-76CC-4EE3-95EC-37D3729F1B02}" type="sibTrans" cxnId="{776FE164-FF9D-4D5D-9F52-8645C97FFBC1}">
      <dgm:prSet/>
      <dgm:spPr/>
      <dgm:t>
        <a:bodyPr/>
        <a:lstStyle/>
        <a:p>
          <a:endParaRPr lang="en-US"/>
        </a:p>
      </dgm:t>
    </dgm:pt>
    <dgm:pt modelId="{B2880317-D2B2-46B6-BFDF-7560F502962A}" type="pres">
      <dgm:prSet presAssocID="{72B04D77-E25E-4838-8251-935BFE5048D7}" presName="cycle" presStyleCnt="0">
        <dgm:presLayoutVars>
          <dgm:dir val="rev"/>
          <dgm:resizeHandles val="exact"/>
        </dgm:presLayoutVars>
      </dgm:prSet>
      <dgm:spPr/>
      <dgm:t>
        <a:bodyPr/>
        <a:lstStyle/>
        <a:p>
          <a:endParaRPr lang="en-US"/>
        </a:p>
      </dgm:t>
    </dgm:pt>
    <dgm:pt modelId="{E551A74C-5150-44AE-BA11-049937056987}" type="pres">
      <dgm:prSet presAssocID="{70992DE7-F9AF-4D80-AE5F-C2761C734DB5}" presName="node" presStyleLbl="node1" presStyleIdx="0" presStyleCnt="5">
        <dgm:presLayoutVars>
          <dgm:bulletEnabled val="1"/>
        </dgm:presLayoutVars>
      </dgm:prSet>
      <dgm:spPr/>
      <dgm:t>
        <a:bodyPr/>
        <a:lstStyle/>
        <a:p>
          <a:endParaRPr lang="en-US"/>
        </a:p>
      </dgm:t>
    </dgm:pt>
    <dgm:pt modelId="{F186CF7C-FE36-4D7E-94B5-FFE0849E40D9}" type="pres">
      <dgm:prSet presAssocID="{70992DE7-F9AF-4D80-AE5F-C2761C734DB5}" presName="spNode" presStyleCnt="0"/>
      <dgm:spPr/>
    </dgm:pt>
    <dgm:pt modelId="{EC8C4446-3536-4118-89C1-169527D9BD4D}" type="pres">
      <dgm:prSet presAssocID="{71D51EDD-AFF9-4E98-A875-408548631E95}" presName="sibTrans" presStyleLbl="sibTrans1D1" presStyleIdx="0" presStyleCnt="5"/>
      <dgm:spPr/>
      <dgm:t>
        <a:bodyPr/>
        <a:lstStyle/>
        <a:p>
          <a:endParaRPr lang="en-US"/>
        </a:p>
      </dgm:t>
    </dgm:pt>
    <dgm:pt modelId="{8D17EBC3-F1A9-4895-AD5C-6EAD88429DBB}" type="pres">
      <dgm:prSet presAssocID="{31CFD6CF-C77F-4040-BCFC-5C5299D0879D}" presName="node" presStyleLbl="node1" presStyleIdx="1" presStyleCnt="5">
        <dgm:presLayoutVars>
          <dgm:bulletEnabled val="1"/>
        </dgm:presLayoutVars>
      </dgm:prSet>
      <dgm:spPr/>
      <dgm:t>
        <a:bodyPr/>
        <a:lstStyle/>
        <a:p>
          <a:endParaRPr lang="en-US"/>
        </a:p>
      </dgm:t>
    </dgm:pt>
    <dgm:pt modelId="{4BBF6FFD-1B92-4B3E-A137-6DC099868B13}" type="pres">
      <dgm:prSet presAssocID="{31CFD6CF-C77F-4040-BCFC-5C5299D0879D}" presName="spNode" presStyleCnt="0"/>
      <dgm:spPr/>
    </dgm:pt>
    <dgm:pt modelId="{894BBF32-C4F9-42BC-B010-B61F1A706AC7}" type="pres">
      <dgm:prSet presAssocID="{5D798D75-FBC3-48C5-8C01-9FC07F2E556B}" presName="sibTrans" presStyleLbl="sibTrans1D1" presStyleIdx="1" presStyleCnt="5"/>
      <dgm:spPr/>
      <dgm:t>
        <a:bodyPr/>
        <a:lstStyle/>
        <a:p>
          <a:endParaRPr lang="en-US"/>
        </a:p>
      </dgm:t>
    </dgm:pt>
    <dgm:pt modelId="{57D8DE06-D48E-4F28-A628-9EF13A86FFBF}" type="pres">
      <dgm:prSet presAssocID="{3479456D-7257-4702-B740-5235FEFF9DE3}" presName="node" presStyleLbl="node1" presStyleIdx="2" presStyleCnt="5">
        <dgm:presLayoutVars>
          <dgm:bulletEnabled val="1"/>
        </dgm:presLayoutVars>
      </dgm:prSet>
      <dgm:spPr/>
      <dgm:t>
        <a:bodyPr/>
        <a:lstStyle/>
        <a:p>
          <a:endParaRPr lang="en-US"/>
        </a:p>
      </dgm:t>
    </dgm:pt>
    <dgm:pt modelId="{D655251D-9011-4957-882A-C442DBE661CB}" type="pres">
      <dgm:prSet presAssocID="{3479456D-7257-4702-B740-5235FEFF9DE3}" presName="spNode" presStyleCnt="0"/>
      <dgm:spPr/>
    </dgm:pt>
    <dgm:pt modelId="{6BFC668C-5BF4-443E-87A5-1FA28F9ED90F}" type="pres">
      <dgm:prSet presAssocID="{F33B9596-92C0-46DB-8C2A-B56B409F0C57}" presName="sibTrans" presStyleLbl="sibTrans1D1" presStyleIdx="2" presStyleCnt="5"/>
      <dgm:spPr/>
      <dgm:t>
        <a:bodyPr/>
        <a:lstStyle/>
        <a:p>
          <a:endParaRPr lang="en-US"/>
        </a:p>
      </dgm:t>
    </dgm:pt>
    <dgm:pt modelId="{8D3F0548-20D4-4200-946F-576C8FF7D594}" type="pres">
      <dgm:prSet presAssocID="{43F67A8C-276D-4A27-9AAF-9C48E2DC41BF}" presName="node" presStyleLbl="node1" presStyleIdx="3" presStyleCnt="5">
        <dgm:presLayoutVars>
          <dgm:bulletEnabled val="1"/>
        </dgm:presLayoutVars>
      </dgm:prSet>
      <dgm:spPr/>
      <dgm:t>
        <a:bodyPr/>
        <a:lstStyle/>
        <a:p>
          <a:endParaRPr lang="en-US"/>
        </a:p>
      </dgm:t>
    </dgm:pt>
    <dgm:pt modelId="{85008C84-7CCA-45E3-95D5-CCFA94BBE19F}" type="pres">
      <dgm:prSet presAssocID="{43F67A8C-276D-4A27-9AAF-9C48E2DC41BF}" presName="spNode" presStyleCnt="0"/>
      <dgm:spPr/>
    </dgm:pt>
    <dgm:pt modelId="{660C2B82-E846-4B77-BB47-5F7E8A557440}" type="pres">
      <dgm:prSet presAssocID="{6397B7F1-C774-4A58-9697-C9751F18E59B}" presName="sibTrans" presStyleLbl="sibTrans1D1" presStyleIdx="3" presStyleCnt="5"/>
      <dgm:spPr/>
      <dgm:t>
        <a:bodyPr/>
        <a:lstStyle/>
        <a:p>
          <a:endParaRPr lang="en-US"/>
        </a:p>
      </dgm:t>
    </dgm:pt>
    <dgm:pt modelId="{1832F50D-689A-4121-8555-0E02139FC866}" type="pres">
      <dgm:prSet presAssocID="{2BD8E6A4-C380-46A4-98D8-9BF359482FF6}" presName="node" presStyleLbl="node1" presStyleIdx="4" presStyleCnt="5">
        <dgm:presLayoutVars>
          <dgm:bulletEnabled val="1"/>
        </dgm:presLayoutVars>
      </dgm:prSet>
      <dgm:spPr/>
      <dgm:t>
        <a:bodyPr/>
        <a:lstStyle/>
        <a:p>
          <a:endParaRPr lang="en-US"/>
        </a:p>
      </dgm:t>
    </dgm:pt>
    <dgm:pt modelId="{D8D726A8-20CB-40DC-839F-64D53DB9D54C}" type="pres">
      <dgm:prSet presAssocID="{2BD8E6A4-C380-46A4-98D8-9BF359482FF6}" presName="spNode" presStyleCnt="0"/>
      <dgm:spPr/>
    </dgm:pt>
    <dgm:pt modelId="{C0769F79-5606-4F5C-9604-97F71AD039C8}" type="pres">
      <dgm:prSet presAssocID="{B1793F47-76CC-4EE3-95EC-37D3729F1B02}" presName="sibTrans" presStyleLbl="sibTrans1D1" presStyleIdx="4" presStyleCnt="5"/>
      <dgm:spPr/>
      <dgm:t>
        <a:bodyPr/>
        <a:lstStyle/>
        <a:p>
          <a:endParaRPr lang="en-US"/>
        </a:p>
      </dgm:t>
    </dgm:pt>
  </dgm:ptLst>
  <dgm:cxnLst>
    <dgm:cxn modelId="{95C0CBFA-F60E-4BA4-B249-2BEFB39A04FC}" type="presOf" srcId="{B1793F47-76CC-4EE3-95EC-37D3729F1B02}" destId="{C0769F79-5606-4F5C-9604-97F71AD039C8}" srcOrd="0" destOrd="0" presId="urn:microsoft.com/office/officeart/2005/8/layout/cycle5"/>
    <dgm:cxn modelId="{DEE80962-6EA8-4FAA-B8D6-62AEC3B24E7C}" srcId="{72B04D77-E25E-4838-8251-935BFE5048D7}" destId="{43F67A8C-276D-4A27-9AAF-9C48E2DC41BF}" srcOrd="3" destOrd="0" parTransId="{ADCF64BB-1B8D-4AFB-92DC-F704FD544935}" sibTransId="{6397B7F1-C774-4A58-9697-C9751F18E59B}"/>
    <dgm:cxn modelId="{D2E58BC5-1AF1-4359-AC86-EBA6E8B1A8EF}" srcId="{72B04D77-E25E-4838-8251-935BFE5048D7}" destId="{3479456D-7257-4702-B740-5235FEFF9DE3}" srcOrd="2" destOrd="0" parTransId="{CFA4F805-15D7-43CF-8732-CE74B71A3695}" sibTransId="{F33B9596-92C0-46DB-8C2A-B56B409F0C57}"/>
    <dgm:cxn modelId="{2A3AA398-AB02-407F-A002-FC2444985D47}" type="presOf" srcId="{71D51EDD-AFF9-4E98-A875-408548631E95}" destId="{EC8C4446-3536-4118-89C1-169527D9BD4D}" srcOrd="0" destOrd="0" presId="urn:microsoft.com/office/officeart/2005/8/layout/cycle5"/>
    <dgm:cxn modelId="{A1EF7CB4-2087-4B6B-BC10-CB86B2E6A623}" type="presOf" srcId="{31CFD6CF-C77F-4040-BCFC-5C5299D0879D}" destId="{8D17EBC3-F1A9-4895-AD5C-6EAD88429DBB}" srcOrd="0" destOrd="0" presId="urn:microsoft.com/office/officeart/2005/8/layout/cycle5"/>
    <dgm:cxn modelId="{EFC9BCA9-B4DB-4D02-BB83-2A498A14BE4A}" type="presOf" srcId="{43F67A8C-276D-4A27-9AAF-9C48E2DC41BF}" destId="{8D3F0548-20D4-4200-946F-576C8FF7D594}" srcOrd="0" destOrd="0" presId="urn:microsoft.com/office/officeart/2005/8/layout/cycle5"/>
    <dgm:cxn modelId="{776FE164-FF9D-4D5D-9F52-8645C97FFBC1}" srcId="{72B04D77-E25E-4838-8251-935BFE5048D7}" destId="{2BD8E6A4-C380-46A4-98D8-9BF359482FF6}" srcOrd="4" destOrd="0" parTransId="{3ACDF2FA-2FE0-4032-B2BF-F7D6079563C7}" sibTransId="{B1793F47-76CC-4EE3-95EC-37D3729F1B02}"/>
    <dgm:cxn modelId="{7C71785E-6F1C-4605-8673-48750D400ABC}" type="presOf" srcId="{3479456D-7257-4702-B740-5235FEFF9DE3}" destId="{57D8DE06-D48E-4F28-A628-9EF13A86FFBF}" srcOrd="0" destOrd="0" presId="urn:microsoft.com/office/officeart/2005/8/layout/cycle5"/>
    <dgm:cxn modelId="{E9333910-D643-4339-8993-6EAFC44E8B98}" type="presOf" srcId="{6397B7F1-C774-4A58-9697-C9751F18E59B}" destId="{660C2B82-E846-4B77-BB47-5F7E8A557440}" srcOrd="0" destOrd="0" presId="urn:microsoft.com/office/officeart/2005/8/layout/cycle5"/>
    <dgm:cxn modelId="{533573F2-EA4D-444E-BBC0-35E7038E74A8}" srcId="{72B04D77-E25E-4838-8251-935BFE5048D7}" destId="{31CFD6CF-C77F-4040-BCFC-5C5299D0879D}" srcOrd="1" destOrd="0" parTransId="{5E4A7361-9736-4AA4-9272-D267F8F2BE3D}" sibTransId="{5D798D75-FBC3-48C5-8C01-9FC07F2E556B}"/>
    <dgm:cxn modelId="{B559B7B3-44A2-4C25-AF10-2080F913445A}" srcId="{72B04D77-E25E-4838-8251-935BFE5048D7}" destId="{70992DE7-F9AF-4D80-AE5F-C2761C734DB5}" srcOrd="0" destOrd="0" parTransId="{8F5027F3-C7D6-4675-A8E7-7715E9F499AC}" sibTransId="{71D51EDD-AFF9-4E98-A875-408548631E95}"/>
    <dgm:cxn modelId="{465C094B-F96D-4BCE-B65B-87955D6C629B}" type="presOf" srcId="{70992DE7-F9AF-4D80-AE5F-C2761C734DB5}" destId="{E551A74C-5150-44AE-BA11-049937056987}" srcOrd="0" destOrd="0" presId="urn:microsoft.com/office/officeart/2005/8/layout/cycle5"/>
    <dgm:cxn modelId="{7F51060A-6786-48C1-90DA-6294D6CA4253}" type="presOf" srcId="{72B04D77-E25E-4838-8251-935BFE5048D7}" destId="{B2880317-D2B2-46B6-BFDF-7560F502962A}" srcOrd="0" destOrd="0" presId="urn:microsoft.com/office/officeart/2005/8/layout/cycle5"/>
    <dgm:cxn modelId="{8EDA2CA4-FD5E-4A5A-B9A8-7A7D8E81DC6B}" type="presOf" srcId="{5D798D75-FBC3-48C5-8C01-9FC07F2E556B}" destId="{894BBF32-C4F9-42BC-B010-B61F1A706AC7}" srcOrd="0" destOrd="0" presId="urn:microsoft.com/office/officeart/2005/8/layout/cycle5"/>
    <dgm:cxn modelId="{BFD4DE57-54C0-47DD-BDB7-E2349B485EA1}" type="presOf" srcId="{F33B9596-92C0-46DB-8C2A-B56B409F0C57}" destId="{6BFC668C-5BF4-443E-87A5-1FA28F9ED90F}" srcOrd="0" destOrd="0" presId="urn:microsoft.com/office/officeart/2005/8/layout/cycle5"/>
    <dgm:cxn modelId="{26AC4CF7-F024-42DE-88D9-807AFAA4DFAA}" type="presOf" srcId="{2BD8E6A4-C380-46A4-98D8-9BF359482FF6}" destId="{1832F50D-689A-4121-8555-0E02139FC866}" srcOrd="0" destOrd="0" presId="urn:microsoft.com/office/officeart/2005/8/layout/cycle5"/>
    <dgm:cxn modelId="{F1AB3FF2-815C-4403-955A-26E0B6DD2DC9}" type="presParOf" srcId="{B2880317-D2B2-46B6-BFDF-7560F502962A}" destId="{E551A74C-5150-44AE-BA11-049937056987}" srcOrd="0" destOrd="0" presId="urn:microsoft.com/office/officeart/2005/8/layout/cycle5"/>
    <dgm:cxn modelId="{1B6EA21E-8CBC-4BB8-8966-895DB6F5DBC0}" type="presParOf" srcId="{B2880317-D2B2-46B6-BFDF-7560F502962A}" destId="{F186CF7C-FE36-4D7E-94B5-FFE0849E40D9}" srcOrd="1" destOrd="0" presId="urn:microsoft.com/office/officeart/2005/8/layout/cycle5"/>
    <dgm:cxn modelId="{C5BD8CDC-C00B-4CEE-BB04-684E40CDAA27}" type="presParOf" srcId="{B2880317-D2B2-46B6-BFDF-7560F502962A}" destId="{EC8C4446-3536-4118-89C1-169527D9BD4D}" srcOrd="2" destOrd="0" presId="urn:microsoft.com/office/officeart/2005/8/layout/cycle5"/>
    <dgm:cxn modelId="{FFB580A9-A134-4488-BB3E-4957E87862B4}" type="presParOf" srcId="{B2880317-D2B2-46B6-BFDF-7560F502962A}" destId="{8D17EBC3-F1A9-4895-AD5C-6EAD88429DBB}" srcOrd="3" destOrd="0" presId="urn:microsoft.com/office/officeart/2005/8/layout/cycle5"/>
    <dgm:cxn modelId="{B4FD87E6-76F2-462C-A1F4-B413652B26F5}" type="presParOf" srcId="{B2880317-D2B2-46B6-BFDF-7560F502962A}" destId="{4BBF6FFD-1B92-4B3E-A137-6DC099868B13}" srcOrd="4" destOrd="0" presId="urn:microsoft.com/office/officeart/2005/8/layout/cycle5"/>
    <dgm:cxn modelId="{3F64B487-1CB5-4B01-BD57-76751D3D32D8}" type="presParOf" srcId="{B2880317-D2B2-46B6-BFDF-7560F502962A}" destId="{894BBF32-C4F9-42BC-B010-B61F1A706AC7}" srcOrd="5" destOrd="0" presId="urn:microsoft.com/office/officeart/2005/8/layout/cycle5"/>
    <dgm:cxn modelId="{11F9FF88-07A1-4C2F-B1AA-B905D55B56A8}" type="presParOf" srcId="{B2880317-D2B2-46B6-BFDF-7560F502962A}" destId="{57D8DE06-D48E-4F28-A628-9EF13A86FFBF}" srcOrd="6" destOrd="0" presId="urn:microsoft.com/office/officeart/2005/8/layout/cycle5"/>
    <dgm:cxn modelId="{73A2D7A0-1267-4016-B989-06B68A0F8665}" type="presParOf" srcId="{B2880317-D2B2-46B6-BFDF-7560F502962A}" destId="{D655251D-9011-4957-882A-C442DBE661CB}" srcOrd="7" destOrd="0" presId="urn:microsoft.com/office/officeart/2005/8/layout/cycle5"/>
    <dgm:cxn modelId="{0B523843-FB0E-487C-B243-65B98EAE1F1A}" type="presParOf" srcId="{B2880317-D2B2-46B6-BFDF-7560F502962A}" destId="{6BFC668C-5BF4-443E-87A5-1FA28F9ED90F}" srcOrd="8" destOrd="0" presId="urn:microsoft.com/office/officeart/2005/8/layout/cycle5"/>
    <dgm:cxn modelId="{4908B3F3-734E-4421-A373-875AD36E7567}" type="presParOf" srcId="{B2880317-D2B2-46B6-BFDF-7560F502962A}" destId="{8D3F0548-20D4-4200-946F-576C8FF7D594}" srcOrd="9" destOrd="0" presId="urn:microsoft.com/office/officeart/2005/8/layout/cycle5"/>
    <dgm:cxn modelId="{3EEB4768-51ED-4685-A7E9-D462F442A606}" type="presParOf" srcId="{B2880317-D2B2-46B6-BFDF-7560F502962A}" destId="{85008C84-7CCA-45E3-95D5-CCFA94BBE19F}" srcOrd="10" destOrd="0" presId="urn:microsoft.com/office/officeart/2005/8/layout/cycle5"/>
    <dgm:cxn modelId="{5A7FB0AD-FBEB-4C52-91CF-BF3F347E9063}" type="presParOf" srcId="{B2880317-D2B2-46B6-BFDF-7560F502962A}" destId="{660C2B82-E846-4B77-BB47-5F7E8A557440}" srcOrd="11" destOrd="0" presId="urn:microsoft.com/office/officeart/2005/8/layout/cycle5"/>
    <dgm:cxn modelId="{071C18AC-FE3A-4659-A3DB-B2B815C5EFF7}" type="presParOf" srcId="{B2880317-D2B2-46B6-BFDF-7560F502962A}" destId="{1832F50D-689A-4121-8555-0E02139FC866}" srcOrd="12" destOrd="0" presId="urn:microsoft.com/office/officeart/2005/8/layout/cycle5"/>
    <dgm:cxn modelId="{37FFFC3B-BA20-460E-99EA-285745A3E978}" type="presParOf" srcId="{B2880317-D2B2-46B6-BFDF-7560F502962A}" destId="{D8D726A8-20CB-40DC-839F-64D53DB9D54C}" srcOrd="13" destOrd="0" presId="urn:microsoft.com/office/officeart/2005/8/layout/cycle5"/>
    <dgm:cxn modelId="{FAAF79C2-9CBC-497B-A538-FFE24B3FD283}" type="presParOf" srcId="{B2880317-D2B2-46B6-BFDF-7560F502962A}" destId="{C0769F79-5606-4F5C-9604-97F71AD039C8}" srcOrd="14" destOrd="0" presId="urn:microsoft.com/office/officeart/2005/8/layout/cycle5"/>
  </dgm:cxnLst>
  <dgm:bg/>
  <dgm:whole/>
</dgm:dataModel>
</file>

<file path=ppt/diagrams/data6.xml><?xml version="1.0" encoding="utf-8"?>
<dgm:dataModel xmlns:dgm="http://schemas.openxmlformats.org/drawingml/2006/diagram" xmlns:a="http://schemas.openxmlformats.org/drawingml/2006/main">
  <dgm:ptLst>
    <dgm:pt modelId="{9DFB8D3F-BF35-4698-9317-D446465E4D8D}"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US"/>
        </a:p>
      </dgm:t>
    </dgm:pt>
    <dgm:pt modelId="{2C645FDA-05EA-4096-ADF8-B0581A1381C9}">
      <dgm:prSet phldrT="[نص]" phldr="1"/>
      <dgm:spPr/>
      <dgm:t>
        <a:bodyPr/>
        <a:lstStyle/>
        <a:p>
          <a:endParaRPr lang="en-US"/>
        </a:p>
      </dgm:t>
    </dgm:pt>
    <dgm:pt modelId="{DB5199D2-8528-4EDA-8259-E14C648E4056}" type="parTrans" cxnId="{C0DED086-A022-46B3-8AAF-4A027518BDF7}">
      <dgm:prSet/>
      <dgm:spPr/>
      <dgm:t>
        <a:bodyPr/>
        <a:lstStyle/>
        <a:p>
          <a:endParaRPr lang="en-US"/>
        </a:p>
      </dgm:t>
    </dgm:pt>
    <dgm:pt modelId="{43670184-B68B-4919-B835-9350B60E3FBC}" type="sibTrans" cxnId="{C0DED086-A022-46B3-8AAF-4A027518BDF7}">
      <dgm:prSet/>
      <dgm:spPr/>
      <dgm:t>
        <a:bodyPr/>
        <a:lstStyle/>
        <a:p>
          <a:endParaRPr lang="en-US"/>
        </a:p>
      </dgm:t>
    </dgm:pt>
    <dgm:pt modelId="{BB3290EA-D8D2-47A6-A385-7CC0E4A7CB55}">
      <dgm:prSet phldrT="[نص]" phldr="1"/>
      <dgm:spPr/>
      <dgm:t>
        <a:bodyPr/>
        <a:lstStyle/>
        <a:p>
          <a:endParaRPr lang="en-US"/>
        </a:p>
      </dgm:t>
    </dgm:pt>
    <dgm:pt modelId="{08763B1F-5FFE-4893-A8F6-E314F9C4A3A3}" type="parTrans" cxnId="{350B286A-A757-43BE-83E5-C35E9E2B631B}">
      <dgm:prSet/>
      <dgm:spPr/>
      <dgm:t>
        <a:bodyPr/>
        <a:lstStyle/>
        <a:p>
          <a:endParaRPr lang="en-US"/>
        </a:p>
      </dgm:t>
    </dgm:pt>
    <dgm:pt modelId="{F258DFEE-8836-44F3-A622-B6CC45E3F9A2}" type="sibTrans" cxnId="{350B286A-A757-43BE-83E5-C35E9E2B631B}">
      <dgm:prSet/>
      <dgm:spPr/>
      <dgm:t>
        <a:bodyPr/>
        <a:lstStyle/>
        <a:p>
          <a:endParaRPr lang="en-US"/>
        </a:p>
      </dgm:t>
    </dgm:pt>
    <dgm:pt modelId="{7E78AB61-D891-4794-8A3D-4479E58DCB6E}">
      <dgm:prSet/>
      <dgm:spPr/>
      <dgm:t>
        <a:bodyPr/>
        <a:lstStyle/>
        <a:p>
          <a:pPr algn="r" rtl="1"/>
          <a:r>
            <a:rPr lang="ar-SA" dirty="0" smtClean="0">
              <a:solidFill>
                <a:schemeClr val="accent1">
                  <a:lumMod val="50000"/>
                </a:schemeClr>
              </a:solidFill>
              <a:cs typeface="Traditional Arabic" pitchFamily="2" charset="-78"/>
            </a:rPr>
            <a:t>عقيدة أهل السنة في الصحابة</a:t>
          </a:r>
          <a:endParaRPr lang="en-US" dirty="0">
            <a:solidFill>
              <a:schemeClr val="accent1">
                <a:lumMod val="50000"/>
              </a:schemeClr>
            </a:solidFill>
            <a:cs typeface="Traditional Arabic" pitchFamily="2" charset="-78"/>
          </a:endParaRPr>
        </a:p>
      </dgm:t>
    </dgm:pt>
    <dgm:pt modelId="{7B1F2C76-FB46-4731-A2CD-F893793C7705}" type="parTrans" cxnId="{9A18CD7B-B74F-4009-9E2F-E7DF07EDB31D}">
      <dgm:prSet/>
      <dgm:spPr/>
      <dgm:t>
        <a:bodyPr/>
        <a:lstStyle/>
        <a:p>
          <a:endParaRPr lang="en-US"/>
        </a:p>
      </dgm:t>
    </dgm:pt>
    <dgm:pt modelId="{6EFBB5D1-535B-4082-A6D9-55942CF74EAE}" type="sibTrans" cxnId="{9A18CD7B-B74F-4009-9E2F-E7DF07EDB31D}">
      <dgm:prSet/>
      <dgm:spPr/>
      <dgm:t>
        <a:bodyPr/>
        <a:lstStyle/>
        <a:p>
          <a:endParaRPr lang="en-US"/>
        </a:p>
      </dgm:t>
    </dgm:pt>
    <dgm:pt modelId="{CD4A5980-35F0-441A-B024-12E272C65CC3}">
      <dgm:prSet/>
      <dgm:spPr/>
      <dgm:t>
        <a:bodyPr/>
        <a:lstStyle/>
        <a:p>
          <a:pPr algn="r" rtl="1"/>
          <a:r>
            <a:rPr lang="ar-SA" dirty="0" smtClean="0">
              <a:solidFill>
                <a:schemeClr val="accent1">
                  <a:lumMod val="50000"/>
                </a:schemeClr>
              </a:solidFill>
              <a:cs typeface="Traditional Arabic" pitchFamily="2" charset="-78"/>
            </a:rPr>
            <a:t>أسس البحث في تاريخهم</a:t>
          </a:r>
          <a:endParaRPr lang="en-US" dirty="0">
            <a:solidFill>
              <a:schemeClr val="accent1">
                <a:lumMod val="50000"/>
              </a:schemeClr>
            </a:solidFill>
            <a:cs typeface="Traditional Arabic" pitchFamily="2" charset="-78"/>
          </a:endParaRPr>
        </a:p>
      </dgm:t>
    </dgm:pt>
    <dgm:pt modelId="{D2FCDCEC-0B51-43BB-BA1C-1F4F20D8AAA3}" type="parTrans" cxnId="{6A16D4CB-B91C-4DC4-9199-FDC4EF09EE7A}">
      <dgm:prSet/>
      <dgm:spPr/>
      <dgm:t>
        <a:bodyPr/>
        <a:lstStyle/>
        <a:p>
          <a:endParaRPr lang="en-US"/>
        </a:p>
      </dgm:t>
    </dgm:pt>
    <dgm:pt modelId="{16E4762A-1A38-48F7-AD56-65E3B95568C8}" type="sibTrans" cxnId="{6A16D4CB-B91C-4DC4-9199-FDC4EF09EE7A}">
      <dgm:prSet/>
      <dgm:spPr/>
      <dgm:t>
        <a:bodyPr/>
        <a:lstStyle/>
        <a:p>
          <a:endParaRPr lang="en-US"/>
        </a:p>
      </dgm:t>
    </dgm:pt>
    <dgm:pt modelId="{09D850D3-1E04-45A1-9981-56C3EADF11B4}" type="pres">
      <dgm:prSet presAssocID="{9DFB8D3F-BF35-4698-9317-D446465E4D8D}" presName="linearFlow" presStyleCnt="0">
        <dgm:presLayoutVars>
          <dgm:dir val="rev"/>
          <dgm:animLvl val="lvl"/>
          <dgm:resizeHandles val="exact"/>
        </dgm:presLayoutVars>
      </dgm:prSet>
      <dgm:spPr/>
      <dgm:t>
        <a:bodyPr/>
        <a:lstStyle/>
        <a:p>
          <a:endParaRPr lang="en-US"/>
        </a:p>
      </dgm:t>
    </dgm:pt>
    <dgm:pt modelId="{7D3075D5-CC30-41FE-BF09-12F37AE5BA40}" type="pres">
      <dgm:prSet presAssocID="{2C645FDA-05EA-4096-ADF8-B0581A1381C9}" presName="composite" presStyleCnt="0"/>
      <dgm:spPr/>
    </dgm:pt>
    <dgm:pt modelId="{3E23E0B5-479F-485B-9FC9-9499ECC5A362}" type="pres">
      <dgm:prSet presAssocID="{2C645FDA-05EA-4096-ADF8-B0581A1381C9}" presName="parentText" presStyleLbl="alignNode1" presStyleIdx="0" presStyleCnt="2">
        <dgm:presLayoutVars>
          <dgm:chMax val="1"/>
          <dgm:bulletEnabled val="1"/>
        </dgm:presLayoutVars>
      </dgm:prSet>
      <dgm:spPr/>
      <dgm:t>
        <a:bodyPr/>
        <a:lstStyle/>
        <a:p>
          <a:endParaRPr lang="en-US"/>
        </a:p>
      </dgm:t>
    </dgm:pt>
    <dgm:pt modelId="{8DCF0D9E-7463-42E0-995B-E1465BD25B45}" type="pres">
      <dgm:prSet presAssocID="{2C645FDA-05EA-4096-ADF8-B0581A1381C9}" presName="descendantText" presStyleLbl="alignAcc1" presStyleIdx="0" presStyleCnt="2">
        <dgm:presLayoutVars>
          <dgm:bulletEnabled val="1"/>
        </dgm:presLayoutVars>
      </dgm:prSet>
      <dgm:spPr/>
      <dgm:t>
        <a:bodyPr/>
        <a:lstStyle/>
        <a:p>
          <a:endParaRPr lang="en-US"/>
        </a:p>
      </dgm:t>
    </dgm:pt>
    <dgm:pt modelId="{1EFDE887-8073-41A6-9552-362FBC98708D}" type="pres">
      <dgm:prSet presAssocID="{43670184-B68B-4919-B835-9350B60E3FBC}" presName="sp" presStyleCnt="0"/>
      <dgm:spPr/>
    </dgm:pt>
    <dgm:pt modelId="{C28141E4-2E2F-45F2-88BB-A8F5FDED72E4}" type="pres">
      <dgm:prSet presAssocID="{BB3290EA-D8D2-47A6-A385-7CC0E4A7CB55}" presName="composite" presStyleCnt="0"/>
      <dgm:spPr/>
    </dgm:pt>
    <dgm:pt modelId="{540B63C1-240D-4172-80D4-3EB1A3CFC311}" type="pres">
      <dgm:prSet presAssocID="{BB3290EA-D8D2-47A6-A385-7CC0E4A7CB55}" presName="parentText" presStyleLbl="alignNode1" presStyleIdx="1" presStyleCnt="2">
        <dgm:presLayoutVars>
          <dgm:chMax val="1"/>
          <dgm:bulletEnabled val="1"/>
        </dgm:presLayoutVars>
      </dgm:prSet>
      <dgm:spPr/>
      <dgm:t>
        <a:bodyPr/>
        <a:lstStyle/>
        <a:p>
          <a:endParaRPr lang="en-US"/>
        </a:p>
      </dgm:t>
    </dgm:pt>
    <dgm:pt modelId="{52D03CD1-2AB5-4439-875A-1F9B55019322}" type="pres">
      <dgm:prSet presAssocID="{BB3290EA-D8D2-47A6-A385-7CC0E4A7CB55}" presName="descendantText" presStyleLbl="alignAcc1" presStyleIdx="1" presStyleCnt="2">
        <dgm:presLayoutVars>
          <dgm:bulletEnabled val="1"/>
        </dgm:presLayoutVars>
      </dgm:prSet>
      <dgm:spPr/>
      <dgm:t>
        <a:bodyPr/>
        <a:lstStyle/>
        <a:p>
          <a:endParaRPr lang="en-US"/>
        </a:p>
      </dgm:t>
    </dgm:pt>
  </dgm:ptLst>
  <dgm:cxnLst>
    <dgm:cxn modelId="{A223BB71-7676-4E1B-8725-0DF32253807A}" type="presOf" srcId="{BB3290EA-D8D2-47A6-A385-7CC0E4A7CB55}" destId="{540B63C1-240D-4172-80D4-3EB1A3CFC311}" srcOrd="0" destOrd="0" presId="urn:microsoft.com/office/officeart/2005/8/layout/chevron2"/>
    <dgm:cxn modelId="{C0DED086-A022-46B3-8AAF-4A027518BDF7}" srcId="{9DFB8D3F-BF35-4698-9317-D446465E4D8D}" destId="{2C645FDA-05EA-4096-ADF8-B0581A1381C9}" srcOrd="0" destOrd="0" parTransId="{DB5199D2-8528-4EDA-8259-E14C648E4056}" sibTransId="{43670184-B68B-4919-B835-9350B60E3FBC}"/>
    <dgm:cxn modelId="{9A18CD7B-B74F-4009-9E2F-E7DF07EDB31D}" srcId="{2C645FDA-05EA-4096-ADF8-B0581A1381C9}" destId="{7E78AB61-D891-4794-8A3D-4479E58DCB6E}" srcOrd="0" destOrd="0" parTransId="{7B1F2C76-FB46-4731-A2CD-F893793C7705}" sibTransId="{6EFBB5D1-535B-4082-A6D9-55942CF74EAE}"/>
    <dgm:cxn modelId="{3E4C19DC-0256-4C82-933E-60CD48E53BF9}" type="presOf" srcId="{CD4A5980-35F0-441A-B024-12E272C65CC3}" destId="{52D03CD1-2AB5-4439-875A-1F9B55019322}" srcOrd="0" destOrd="0" presId="urn:microsoft.com/office/officeart/2005/8/layout/chevron2"/>
    <dgm:cxn modelId="{350B286A-A757-43BE-83E5-C35E9E2B631B}" srcId="{9DFB8D3F-BF35-4698-9317-D446465E4D8D}" destId="{BB3290EA-D8D2-47A6-A385-7CC0E4A7CB55}" srcOrd="1" destOrd="0" parTransId="{08763B1F-5FFE-4893-A8F6-E314F9C4A3A3}" sibTransId="{F258DFEE-8836-44F3-A622-B6CC45E3F9A2}"/>
    <dgm:cxn modelId="{8DF14FA9-A491-48BE-BC4C-E9B77C649100}" type="presOf" srcId="{2C645FDA-05EA-4096-ADF8-B0581A1381C9}" destId="{3E23E0B5-479F-485B-9FC9-9499ECC5A362}" srcOrd="0" destOrd="0" presId="urn:microsoft.com/office/officeart/2005/8/layout/chevron2"/>
    <dgm:cxn modelId="{6A16D4CB-B91C-4DC4-9199-FDC4EF09EE7A}" srcId="{BB3290EA-D8D2-47A6-A385-7CC0E4A7CB55}" destId="{CD4A5980-35F0-441A-B024-12E272C65CC3}" srcOrd="0" destOrd="0" parTransId="{D2FCDCEC-0B51-43BB-BA1C-1F4F20D8AAA3}" sibTransId="{16E4762A-1A38-48F7-AD56-65E3B95568C8}"/>
    <dgm:cxn modelId="{AA8D2576-EA61-4818-B9C1-C50ADBFBACC3}" type="presOf" srcId="{9DFB8D3F-BF35-4698-9317-D446465E4D8D}" destId="{09D850D3-1E04-45A1-9981-56C3EADF11B4}" srcOrd="0" destOrd="0" presId="urn:microsoft.com/office/officeart/2005/8/layout/chevron2"/>
    <dgm:cxn modelId="{ACE80FE9-8016-4E91-9165-09435CF321BD}" type="presOf" srcId="{7E78AB61-D891-4794-8A3D-4479E58DCB6E}" destId="{8DCF0D9E-7463-42E0-995B-E1465BD25B45}" srcOrd="0" destOrd="0" presId="urn:microsoft.com/office/officeart/2005/8/layout/chevron2"/>
    <dgm:cxn modelId="{54A7778E-43DE-4ED2-BFE5-7D69435385DB}" type="presParOf" srcId="{09D850D3-1E04-45A1-9981-56C3EADF11B4}" destId="{7D3075D5-CC30-41FE-BF09-12F37AE5BA40}" srcOrd="0" destOrd="0" presId="urn:microsoft.com/office/officeart/2005/8/layout/chevron2"/>
    <dgm:cxn modelId="{056AD54D-17C0-4C0A-86E3-A5380AC6CA01}" type="presParOf" srcId="{7D3075D5-CC30-41FE-BF09-12F37AE5BA40}" destId="{3E23E0B5-479F-485B-9FC9-9499ECC5A362}" srcOrd="0" destOrd="0" presId="urn:microsoft.com/office/officeart/2005/8/layout/chevron2"/>
    <dgm:cxn modelId="{89EF11F1-7F14-4470-BF35-E6AF49FC4469}" type="presParOf" srcId="{7D3075D5-CC30-41FE-BF09-12F37AE5BA40}" destId="{8DCF0D9E-7463-42E0-995B-E1465BD25B45}" srcOrd="1" destOrd="0" presId="urn:microsoft.com/office/officeart/2005/8/layout/chevron2"/>
    <dgm:cxn modelId="{233C6167-A9ED-4282-9974-5B7F43DD910E}" type="presParOf" srcId="{09D850D3-1E04-45A1-9981-56C3EADF11B4}" destId="{1EFDE887-8073-41A6-9552-362FBC98708D}" srcOrd="1" destOrd="0" presId="urn:microsoft.com/office/officeart/2005/8/layout/chevron2"/>
    <dgm:cxn modelId="{BA5CE76A-16D3-4AAA-8394-FCD567BA3D33}" type="presParOf" srcId="{09D850D3-1E04-45A1-9981-56C3EADF11B4}" destId="{C28141E4-2E2F-45F2-88BB-A8F5FDED72E4}" srcOrd="2" destOrd="0" presId="urn:microsoft.com/office/officeart/2005/8/layout/chevron2"/>
    <dgm:cxn modelId="{01F74750-197B-4C06-94FB-8B92D14E580B}" type="presParOf" srcId="{C28141E4-2E2F-45F2-88BB-A8F5FDED72E4}" destId="{540B63C1-240D-4172-80D4-3EB1A3CFC311}" srcOrd="0" destOrd="0" presId="urn:microsoft.com/office/officeart/2005/8/layout/chevron2"/>
    <dgm:cxn modelId="{B6EAA7BF-5D48-4E8C-86F9-64DC160399A8}" type="presParOf" srcId="{C28141E4-2E2F-45F2-88BB-A8F5FDED72E4}" destId="{52D03CD1-2AB5-4439-875A-1F9B55019322}"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EADC5E-8A85-45F1-81E5-0C4EBF079404}" type="datetimeFigureOut">
              <a:rPr lang="en-US" smtClean="0"/>
              <a:pPr/>
              <a:t>5/9/2012</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19E721-0F74-42E0-9A3C-4ACEBC32ADE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3B19E721-0F74-42E0-9A3C-4ACEBC32ADE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18/06/1433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18/06/1433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2298707"/>
          </a:xfrm>
        </p:spPr>
        <p:txBody>
          <a:bodyPr>
            <a:normAutofit/>
          </a:bodyPr>
          <a:lstStyle/>
          <a:p>
            <a:r>
              <a:rPr lang="ar-SA" sz="8800" b="1" dirty="0" smtClean="0">
                <a:solidFill>
                  <a:srgbClr val="0070C0"/>
                </a:solidFill>
              </a:rPr>
              <a:t>الخلفاء الراشدين</a:t>
            </a:r>
            <a:endParaRPr lang="en-US" sz="8800" b="1" dirty="0">
              <a:solidFill>
                <a:srgbClr val="0070C0"/>
              </a:solidFill>
            </a:endParaRPr>
          </a:p>
        </p:txBody>
      </p:sp>
      <p:sp>
        <p:nvSpPr>
          <p:cNvPr id="3" name="عنوان فرعي 2"/>
          <p:cNvSpPr>
            <a:spLocks noGrp="1"/>
          </p:cNvSpPr>
          <p:nvPr>
            <p:ph type="subTitle" idx="1"/>
          </p:nvPr>
        </p:nvSpPr>
        <p:spPr>
          <a:xfrm>
            <a:off x="428596" y="5715016"/>
            <a:ext cx="3128962" cy="781040"/>
          </a:xfrm>
        </p:spPr>
        <p:style>
          <a:lnRef idx="3">
            <a:schemeClr val="lt1"/>
          </a:lnRef>
          <a:fillRef idx="1001">
            <a:schemeClr val="lt1"/>
          </a:fillRef>
          <a:effectRef idx="1">
            <a:schemeClr val="accent2"/>
          </a:effectRef>
          <a:fontRef idx="minor">
            <a:schemeClr val="lt1"/>
          </a:fontRef>
        </p:style>
        <p:txBody>
          <a:bodyPr>
            <a:normAutofit fontScale="77500" lnSpcReduction="20000"/>
          </a:bodyPr>
          <a:lstStyle/>
          <a:p>
            <a:endParaRPr lang="en-US" dirty="0" smtClean="0"/>
          </a:p>
          <a:p>
            <a:r>
              <a:rPr lang="ar-SA" b="1" dirty="0" smtClean="0"/>
              <a:t>إعداد: </a:t>
            </a:r>
            <a:r>
              <a:rPr lang="ar-SA" b="1" dirty="0" err="1" smtClean="0"/>
              <a:t>أ</a:t>
            </a:r>
            <a:r>
              <a:rPr lang="ar-SA" b="1" dirty="0" smtClean="0"/>
              <a:t>. نورة آل الشيخ</a:t>
            </a:r>
            <a:endParaRPr lang="en-US" b="1"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357156" y="642920"/>
          <a:ext cx="8329644" cy="5540696"/>
        </p:xfrm>
        <a:graphic>
          <a:graphicData uri="http://schemas.openxmlformats.org/drawingml/2006/table">
            <a:tbl>
              <a:tblPr firstRow="1" bandRow="1">
                <a:tableStyleId>{91EBBBCC-DAD2-459C-BE2E-F6DE35CF9A28}</a:tableStyleId>
              </a:tblPr>
              <a:tblGrid>
                <a:gridCol w="1388274"/>
                <a:gridCol w="1388274"/>
                <a:gridCol w="1388274"/>
                <a:gridCol w="1388274"/>
                <a:gridCol w="1388274"/>
                <a:gridCol w="1388274"/>
              </a:tblGrid>
              <a:tr h="785816">
                <a:tc>
                  <a:txBody>
                    <a:bodyPr/>
                    <a:lstStyle/>
                    <a:p>
                      <a:pPr algn="ctr"/>
                      <a:endParaRPr lang="ar-SA" sz="2000" dirty="0" smtClean="0"/>
                    </a:p>
                    <a:p>
                      <a:pPr algn="ctr"/>
                      <a:r>
                        <a:rPr lang="ar-SA" sz="2000" dirty="0" smtClean="0"/>
                        <a:t>معاوية</a:t>
                      </a:r>
                      <a:endParaRPr lang="en-US" sz="2000" dirty="0"/>
                    </a:p>
                  </a:txBody>
                  <a:tcPr/>
                </a:tc>
                <a:tc>
                  <a:txBody>
                    <a:bodyPr/>
                    <a:lstStyle/>
                    <a:p>
                      <a:pPr algn="ctr"/>
                      <a:endParaRPr lang="ar-SA" sz="2000" dirty="0" smtClean="0"/>
                    </a:p>
                    <a:p>
                      <a:pPr algn="ctr"/>
                      <a:r>
                        <a:rPr lang="ar-SA" sz="2000" dirty="0" smtClean="0"/>
                        <a:t>علي </a:t>
                      </a:r>
                      <a:endParaRPr lang="en-US" sz="2000" dirty="0"/>
                    </a:p>
                  </a:txBody>
                  <a:tcPr/>
                </a:tc>
                <a:tc>
                  <a:txBody>
                    <a:bodyPr/>
                    <a:lstStyle/>
                    <a:p>
                      <a:pPr algn="ctr"/>
                      <a:endParaRPr lang="ar-SA" sz="2000" dirty="0" smtClean="0"/>
                    </a:p>
                    <a:p>
                      <a:pPr algn="ctr"/>
                      <a:r>
                        <a:rPr lang="ar-SA" sz="2000" dirty="0" smtClean="0"/>
                        <a:t>عثمان</a:t>
                      </a:r>
                      <a:endParaRPr lang="en-US" sz="2000" dirty="0"/>
                    </a:p>
                  </a:txBody>
                  <a:tcPr/>
                </a:tc>
                <a:tc>
                  <a:txBody>
                    <a:bodyPr/>
                    <a:lstStyle/>
                    <a:p>
                      <a:pPr algn="ctr"/>
                      <a:endParaRPr lang="ar-SA" sz="2000" dirty="0" smtClean="0"/>
                    </a:p>
                    <a:p>
                      <a:pPr algn="ctr"/>
                      <a:r>
                        <a:rPr lang="ar-SA" sz="2000" dirty="0" smtClean="0"/>
                        <a:t>عمر </a:t>
                      </a:r>
                      <a:endParaRPr lang="en-US" sz="2000" dirty="0"/>
                    </a:p>
                  </a:txBody>
                  <a:tcPr/>
                </a:tc>
                <a:tc>
                  <a:txBody>
                    <a:bodyPr/>
                    <a:lstStyle/>
                    <a:p>
                      <a:pPr algn="ctr"/>
                      <a:endParaRPr lang="ar-SA" sz="2000" dirty="0" smtClean="0"/>
                    </a:p>
                    <a:p>
                      <a:pPr algn="ctr"/>
                      <a:r>
                        <a:rPr lang="ar-SA" sz="2000" dirty="0" smtClean="0"/>
                        <a:t>أبو بكر</a:t>
                      </a:r>
                      <a:endParaRPr lang="en-US" sz="2000" dirty="0"/>
                    </a:p>
                  </a:txBody>
                  <a:tcPr/>
                </a:tc>
                <a:tc>
                  <a:txBody>
                    <a:bodyPr/>
                    <a:lstStyle/>
                    <a:p>
                      <a:endParaRPr lang="en-US"/>
                    </a:p>
                  </a:txBody>
                  <a:tcPr/>
                </a:tc>
              </a:tr>
              <a:tr h="1071570">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كافر</a:t>
                      </a: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كافر</a:t>
                      </a: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كافر</a:t>
                      </a: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algn="ctr">
                        <a:lnSpc>
                          <a:spcPct val="150000"/>
                        </a:lnSpc>
                      </a:pPr>
                      <a:r>
                        <a:rPr lang="ar-SA" sz="2400" b="1" dirty="0" smtClean="0">
                          <a:cs typeface="Traditional Arabic" pitchFamily="2" charset="-78"/>
                        </a:rPr>
                        <a:t>خليفة راشد</a:t>
                      </a:r>
                      <a:endParaRPr lang="en-US" sz="2400" b="1" dirty="0">
                        <a:cs typeface="Traditional Arabic" pitchFamily="2" charset="-78"/>
                      </a:endParaRPr>
                    </a:p>
                  </a:txBody>
                  <a:tcPr/>
                </a:tc>
                <a:tc>
                  <a:txBody>
                    <a:bodyPr/>
                    <a:lstStyle/>
                    <a:p>
                      <a:pPr algn="ctr">
                        <a:lnSpc>
                          <a:spcPct val="150000"/>
                        </a:lnSpc>
                      </a:pPr>
                      <a:r>
                        <a:rPr lang="ar-SA" sz="2400" b="1" dirty="0" smtClean="0">
                          <a:cs typeface="Traditional Arabic" pitchFamily="2" charset="-78"/>
                        </a:rPr>
                        <a:t>الخوارج</a:t>
                      </a:r>
                      <a:endParaRPr lang="en-US" sz="2400" b="1" dirty="0">
                        <a:cs typeface="Traditional Arabic" pitchFamily="2" charset="-78"/>
                      </a:endParaRPr>
                    </a:p>
                  </a:txBody>
                  <a:tcPr/>
                </a:tc>
              </a:tr>
              <a:tr h="1071570">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a:t>
                      </a: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algn="ctr">
                        <a:lnSpc>
                          <a:spcPct val="150000"/>
                        </a:lnSpc>
                      </a:pPr>
                      <a:r>
                        <a:rPr lang="ar-SA" sz="2400" b="1" dirty="0" err="1" smtClean="0">
                          <a:cs typeface="Traditional Arabic" pitchFamily="2" charset="-78"/>
                        </a:rPr>
                        <a:t>النواصب</a:t>
                      </a:r>
                      <a:endParaRPr lang="en-US" sz="2400" b="1" dirty="0">
                        <a:cs typeface="Traditional Arabic" pitchFamily="2" charset="-78"/>
                      </a:endParaRPr>
                    </a:p>
                  </a:txBody>
                  <a:tcPr/>
                </a:tc>
              </a:tr>
              <a:tr h="1071570">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ومرتد</a:t>
                      </a: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أمام من الأئمة </a:t>
                      </a:r>
                      <a:r>
                        <a:rPr lang="ar-SA" sz="2400" b="1" kern="1200" dirty="0" err="1" smtClean="0">
                          <a:solidFill>
                            <a:schemeClr val="dk1"/>
                          </a:solidFill>
                          <a:latin typeface="+mn-lt"/>
                          <a:ea typeface="+mn-ea"/>
                          <a:cs typeface="Traditional Arabic" pitchFamily="2" charset="-78"/>
                        </a:rPr>
                        <a:t>الاثنى</a:t>
                      </a:r>
                      <a:r>
                        <a:rPr lang="ar-SA" sz="2400" b="1" kern="1200" dirty="0" smtClean="0">
                          <a:solidFill>
                            <a:schemeClr val="dk1"/>
                          </a:solidFill>
                          <a:latin typeface="+mn-lt"/>
                          <a:ea typeface="+mn-ea"/>
                          <a:cs typeface="Traditional Arabic" pitchFamily="2" charset="-78"/>
                        </a:rPr>
                        <a:t> عشر</a:t>
                      </a: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ومرتد</a:t>
                      </a: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ومرتد</a:t>
                      </a:r>
                      <a:endParaRPr lang="en-US" sz="2400" b="1" dirty="0">
                        <a:cs typeface="Traditional Arabic" pitchFamily="2" charset="-78"/>
                      </a:endParaRPr>
                    </a:p>
                  </a:txBody>
                  <a:tcPr/>
                </a:tc>
                <a:tc>
                  <a:txBody>
                    <a:bodyPr/>
                    <a:lstStyle/>
                    <a:p>
                      <a:pPr algn="ctr">
                        <a:lnSpc>
                          <a:spcPct val="150000"/>
                        </a:lnSpc>
                      </a:pPr>
                      <a:r>
                        <a:rPr lang="ar-SA" sz="2400" b="1" kern="1200" dirty="0" smtClean="0">
                          <a:solidFill>
                            <a:schemeClr val="dk1"/>
                          </a:solidFill>
                          <a:latin typeface="+mn-lt"/>
                          <a:ea typeface="+mn-ea"/>
                          <a:cs typeface="Traditional Arabic" pitchFamily="2" charset="-78"/>
                        </a:rPr>
                        <a:t>مرفوض ومرتد</a:t>
                      </a:r>
                      <a:endParaRPr lang="en-US" sz="2400" b="1" dirty="0">
                        <a:cs typeface="Traditional Arabic" pitchFamily="2" charset="-78"/>
                      </a:endParaRPr>
                    </a:p>
                  </a:txBody>
                  <a:tcPr/>
                </a:tc>
                <a:tc>
                  <a:txBody>
                    <a:bodyPr/>
                    <a:lstStyle/>
                    <a:p>
                      <a:pPr algn="ctr">
                        <a:lnSpc>
                          <a:spcPct val="150000"/>
                        </a:lnSpc>
                      </a:pPr>
                      <a:r>
                        <a:rPr lang="ar-SA" sz="2400" b="1" dirty="0" err="1" smtClean="0">
                          <a:cs typeface="Traditional Arabic" pitchFamily="2" charset="-78"/>
                        </a:rPr>
                        <a:t>الروافض</a:t>
                      </a:r>
                      <a:endParaRPr lang="en-US" sz="2400" b="1" dirty="0">
                        <a:cs typeface="Traditional Arabic" pitchFamily="2" charset="-78"/>
                      </a:endParaRPr>
                    </a:p>
                  </a:txBody>
                  <a:tcPr/>
                </a:tc>
              </a:tr>
              <a:tr h="1071570">
                <a:tc>
                  <a:txBody>
                    <a:bodyPr/>
                    <a:lstStyle/>
                    <a:p>
                      <a:pPr algn="ctr">
                        <a:lnSpc>
                          <a:spcPct val="150000"/>
                        </a:lnSpc>
                      </a:pPr>
                      <a:r>
                        <a:rPr lang="ar-SA" sz="2400" b="1" kern="1200" dirty="0" smtClean="0">
                          <a:solidFill>
                            <a:schemeClr val="dk1"/>
                          </a:solidFill>
                          <a:latin typeface="+mn-lt"/>
                          <a:ea typeface="+mn-ea"/>
                          <a:cs typeface="Traditional Arabic" pitchFamily="2" charset="-78"/>
                        </a:rPr>
                        <a:t>أفضل ملوك الأمة</a:t>
                      </a:r>
                      <a:r>
                        <a:rPr lang="ar-SA" sz="2400" b="1" kern="1200" baseline="0" dirty="0" smtClean="0">
                          <a:solidFill>
                            <a:schemeClr val="dk1"/>
                          </a:solidFill>
                          <a:latin typeface="+mn-lt"/>
                          <a:ea typeface="+mn-ea"/>
                          <a:cs typeface="Traditional Arabic" pitchFamily="2" charset="-78"/>
                        </a:rPr>
                        <a:t> </a:t>
                      </a:r>
                      <a:endParaRPr lang="ar-SA" sz="2400" b="1" kern="1200" dirty="0" smtClean="0">
                        <a:solidFill>
                          <a:schemeClr val="dk1"/>
                        </a:solidFill>
                        <a:latin typeface="+mn-lt"/>
                        <a:ea typeface="+mn-ea"/>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b="1" dirty="0" smtClean="0">
                          <a:cs typeface="Traditional Arabic" pitchFamily="2" charset="-78"/>
                        </a:rPr>
                        <a:t>خليفة راشد</a:t>
                      </a:r>
                      <a:endParaRPr lang="en-US" sz="2400" b="1" dirty="0" smtClean="0">
                        <a:cs typeface="Traditional Arabic" pitchFamily="2" charset="-78"/>
                      </a:endParaRPr>
                    </a:p>
                    <a:p>
                      <a:pPr algn="ctr">
                        <a:lnSpc>
                          <a:spcPct val="150000"/>
                        </a:lnSpc>
                      </a:pPr>
                      <a:endParaRPr lang="en-US" sz="2400" b="1" dirty="0">
                        <a:cs typeface="Traditional Arabic" pitchFamily="2" charset="-78"/>
                      </a:endParaRPr>
                    </a:p>
                  </a:txBody>
                  <a:tcPr/>
                </a:tc>
                <a:tc>
                  <a:txBody>
                    <a:bodyPr/>
                    <a:lstStyle/>
                    <a:p>
                      <a:pPr algn="ctr">
                        <a:lnSpc>
                          <a:spcPct val="150000"/>
                        </a:lnSpc>
                      </a:pPr>
                      <a:r>
                        <a:rPr lang="ar-SA" sz="2400" b="1" dirty="0" smtClean="0">
                          <a:cs typeface="Traditional Arabic" pitchFamily="2" charset="-78"/>
                        </a:rPr>
                        <a:t>أهل السنة</a:t>
                      </a:r>
                      <a:endParaRPr lang="en-US" sz="2400" b="1" dirty="0">
                        <a:cs typeface="Traditional Arabic" pitchFamily="2" charset="-78"/>
                      </a:endParaRPr>
                    </a:p>
                  </a:txBody>
                  <a:tcPr/>
                </a:tc>
              </a:tr>
            </a:tbl>
          </a:graphicData>
        </a:graphic>
      </p:graphicFrame>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rgbClr val="0070C0"/>
                </a:solidFill>
              </a:rPr>
              <a:t>( أبو بكر الصديق )</a:t>
            </a:r>
            <a:endParaRPr lang="en-US"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428736"/>
            <a:ext cx="82296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ar-SA" b="1" dirty="0" smtClean="0">
                <a:solidFill>
                  <a:schemeClr val="bg1"/>
                </a:solidFill>
              </a:rPr>
              <a:t>ملامح سياسية في خطبته الأولى</a:t>
            </a:r>
            <a:endParaRPr lang="en-US" dirty="0">
              <a:solidFill>
                <a:schemeClr val="bg1"/>
              </a:solidFill>
            </a:endParaRPr>
          </a:p>
        </p:txBody>
      </p:sp>
      <p:sp>
        <p:nvSpPr>
          <p:cNvPr id="3" name="عنصر نائب للمحتوى 2"/>
          <p:cNvSpPr>
            <a:spLocks noGrp="1"/>
          </p:cNvSpPr>
          <p:nvPr>
            <p:ph idx="1"/>
          </p:nvPr>
        </p:nvSpPr>
        <p:spPr>
          <a:xfrm>
            <a:off x="457200" y="2571744"/>
            <a:ext cx="8229600" cy="3554419"/>
          </a:xfrm>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pPr algn="just">
              <a:lnSpc>
                <a:spcPct val="150000"/>
              </a:lnSpc>
              <a:buNone/>
            </a:pPr>
            <a:r>
              <a:rPr lang="ar-SA" dirty="0" smtClean="0">
                <a:solidFill>
                  <a:srgbClr val="0070C0"/>
                </a:solidFill>
              </a:rPr>
              <a:t>  </a:t>
            </a:r>
            <a:r>
              <a:rPr lang="ar-SA" sz="4100" b="1" dirty="0" smtClean="0">
                <a:solidFill>
                  <a:srgbClr val="0070C0"/>
                </a:solidFill>
                <a:cs typeface="Traditional Arabic" pitchFamily="2" charset="-78"/>
              </a:rPr>
              <a:t>لما ولي أبو بكر خطب الناس فحمد الله وأثنى عليه ثم قال: </a:t>
            </a:r>
          </a:p>
          <a:p>
            <a:pPr algn="just">
              <a:lnSpc>
                <a:spcPct val="150000"/>
              </a:lnSpc>
              <a:buNone/>
            </a:pPr>
            <a:r>
              <a:rPr lang="ar-SA" sz="4100" b="1" dirty="0" smtClean="0">
                <a:solidFill>
                  <a:srgbClr val="7030A0"/>
                </a:solidFill>
                <a:cs typeface="Traditional Arabic" pitchFamily="2" charset="-78"/>
              </a:rPr>
              <a:t>  “أما بعد أيها الناس قد وليت أمركم ولست بخيركم ولكن نزل القرآن وسن النبي </a:t>
            </a:r>
            <a:r>
              <a:rPr lang="ar-SA" sz="2000" b="1" dirty="0" smtClean="0">
                <a:solidFill>
                  <a:srgbClr val="7030A0"/>
                </a:solidFill>
                <a:cs typeface="Traditional Arabic" pitchFamily="2" charset="-78"/>
              </a:rPr>
              <a:t>- صلى الله عليه وسلم - </a:t>
            </a:r>
            <a:r>
              <a:rPr lang="ar-SA" sz="4100" b="1" dirty="0" smtClean="0">
                <a:solidFill>
                  <a:srgbClr val="7030A0"/>
                </a:solidFill>
                <a:cs typeface="Traditional Arabic" pitchFamily="2" charset="-78"/>
              </a:rPr>
              <a:t>السنن فعلمنا. </a:t>
            </a:r>
            <a:endParaRPr lang="en-US" sz="4100" b="1" dirty="0" smtClean="0">
              <a:solidFill>
                <a:srgbClr val="7030A0"/>
              </a:solidFill>
              <a:cs typeface="Traditional Arabic" pitchFamily="2" charset="-78"/>
            </a:endParaRPr>
          </a:p>
          <a:p>
            <a:pPr algn="just">
              <a:lnSpc>
                <a:spcPct val="150000"/>
              </a:lnSpc>
              <a:buNone/>
            </a:pPr>
            <a:r>
              <a:rPr lang="en-US" sz="4100" b="1" dirty="0" smtClean="0">
                <a:solidFill>
                  <a:srgbClr val="7030A0"/>
                </a:solidFill>
                <a:cs typeface="Traditional Arabic" pitchFamily="2" charset="-78"/>
              </a:rPr>
              <a:t>   </a:t>
            </a:r>
            <a:r>
              <a:rPr lang="ar-SA" sz="4100" b="1" dirty="0" smtClean="0">
                <a:solidFill>
                  <a:srgbClr val="7030A0"/>
                </a:solidFill>
                <a:cs typeface="Traditional Arabic" pitchFamily="2" charset="-78"/>
              </a:rPr>
              <a:t>اعلموا أن أكيس الكيس التقوى وأن أحمق الحمق الفجور. وأن أقواكم عندي الضعيف حتى آخذ له بحقه وأن أضعفكم عندي القوي حتى آخذ منه الحق. أيها الناس إنما أنا متبع ولست بمبتدع. فإن أحسنت فأعينوني وإن </a:t>
            </a:r>
            <a:r>
              <a:rPr lang="ar-SA" sz="4100" b="1" dirty="0" err="1" smtClean="0">
                <a:solidFill>
                  <a:srgbClr val="7030A0"/>
                </a:solidFill>
                <a:cs typeface="Traditional Arabic" pitchFamily="2" charset="-78"/>
              </a:rPr>
              <a:t>زغت</a:t>
            </a:r>
            <a:r>
              <a:rPr lang="ar-SA" sz="4100" b="1" dirty="0" smtClean="0">
                <a:solidFill>
                  <a:srgbClr val="7030A0"/>
                </a:solidFill>
                <a:cs typeface="Traditional Arabic" pitchFamily="2" charset="-78"/>
              </a:rPr>
              <a:t> فقوموني</a:t>
            </a:r>
            <a:r>
              <a:rPr lang="ar-SA" sz="4100" b="1" dirty="0" smtClean="0">
                <a:solidFill>
                  <a:srgbClr val="7030A0"/>
                </a:solidFill>
              </a:rPr>
              <a:t>”.</a:t>
            </a:r>
            <a:endParaRPr lang="en-US" sz="4100" b="1" dirty="0" smtClean="0">
              <a:solidFill>
                <a:srgbClr val="7030A0"/>
              </a:solidFill>
            </a:endParaRPr>
          </a:p>
          <a:p>
            <a:endParaRPr lang="en-US" dirty="0"/>
          </a:p>
        </p:txBody>
      </p:sp>
      <p:sp>
        <p:nvSpPr>
          <p:cNvPr id="4" name="عنوان 1"/>
          <p:cNvSpPr txBox="1">
            <a:spLocks/>
          </p:cNvSpPr>
          <p:nvPr/>
        </p:nvSpPr>
        <p:spPr>
          <a:xfrm>
            <a:off x="500034" y="285728"/>
            <a:ext cx="8229600" cy="1143000"/>
          </a:xfrm>
          <a:prstGeom prst="rect">
            <a:avLst/>
          </a:prstGeom>
        </p:spPr>
        <p:style>
          <a:lnRef idx="1">
            <a:schemeClr val="accent4"/>
          </a:lnRef>
          <a:fillRef idx="3">
            <a:schemeClr val="accent4"/>
          </a:fillRef>
          <a:effectRef idx="2">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dirty="0" smtClean="0">
                <a:ln>
                  <a:noFill/>
                </a:ln>
                <a:solidFill>
                  <a:schemeClr val="bg1"/>
                </a:solidFill>
                <a:effectLst/>
                <a:uLnTx/>
                <a:uFillTx/>
                <a:latin typeface="+mj-lt"/>
                <a:ea typeface="+mj-ea"/>
                <a:cs typeface="+mj-cs"/>
              </a:rPr>
              <a:t>ملامح سياسية في توليه الخلافة</a:t>
            </a:r>
            <a:endParaRPr kumimoji="0" lang="en-US"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800" b="1" dirty="0" smtClean="0">
                <a:solidFill>
                  <a:srgbClr val="C00000"/>
                </a:solidFill>
              </a:rPr>
              <a:t>عمر بن الخطاب </a:t>
            </a:r>
            <a:endParaRPr lang="en-US" sz="4800" dirty="0">
              <a:solidFill>
                <a:srgbClr val="C00000"/>
              </a:solidFill>
            </a:endParaRPr>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143116"/>
            <a:ext cx="8229600" cy="1143000"/>
          </a:xfrm>
        </p:spPr>
        <p:style>
          <a:lnRef idx="3">
            <a:schemeClr val="lt1"/>
          </a:lnRef>
          <a:fillRef idx="1">
            <a:schemeClr val="accent2"/>
          </a:fillRef>
          <a:effectRef idx="1">
            <a:schemeClr val="accent2"/>
          </a:effectRef>
          <a:fontRef idx="minor">
            <a:schemeClr val="lt1"/>
          </a:fontRef>
        </p:style>
        <p:txBody>
          <a:bodyPr>
            <a:normAutofit fontScale="90000"/>
          </a:bodyPr>
          <a:lstStyle/>
          <a:p>
            <a:pPr lvl="0"/>
            <a:r>
              <a:rPr lang="en-US" b="1" dirty="0" smtClean="0">
                <a:solidFill>
                  <a:schemeClr val="bg1"/>
                </a:solidFill>
              </a:rPr>
              <a:t/>
            </a:r>
            <a:br>
              <a:rPr lang="en-US" b="1" dirty="0" smtClean="0">
                <a:solidFill>
                  <a:schemeClr val="bg1"/>
                </a:solidFill>
              </a:rPr>
            </a:br>
            <a:r>
              <a:rPr lang="ar-SA" b="1" dirty="0" smtClean="0">
                <a:solidFill>
                  <a:schemeClr val="bg1"/>
                </a:solidFill>
              </a:rPr>
              <a:t>ملامح سياسية في توليه الخلافة</a:t>
            </a:r>
            <a:r>
              <a:rPr lang="en-US" dirty="0" smtClean="0">
                <a:solidFill>
                  <a:schemeClr val="bg1"/>
                </a:solidFill>
              </a:rPr>
              <a:t/>
            </a:r>
            <a:br>
              <a:rPr lang="en-US" dirty="0" smtClean="0">
                <a:solidFill>
                  <a:schemeClr val="bg1"/>
                </a:solidFill>
              </a:rPr>
            </a:br>
            <a:endParaRPr lang="en-US" dirty="0"/>
          </a:p>
        </p:txBody>
      </p:sp>
      <p:sp>
        <p:nvSpPr>
          <p:cNvPr id="7" name="عنوان 1"/>
          <p:cNvSpPr txBox="1">
            <a:spLocks/>
          </p:cNvSpPr>
          <p:nvPr/>
        </p:nvSpPr>
        <p:spPr>
          <a:xfrm>
            <a:off x="428596" y="3714752"/>
            <a:ext cx="8229600" cy="1143000"/>
          </a:xfrm>
          <a:prstGeom prst="rect">
            <a:avLst/>
          </a:prstGeom>
        </p:spPr>
        <p:style>
          <a:lnRef idx="3">
            <a:schemeClr val="lt1"/>
          </a:lnRef>
          <a:fillRef idx="1">
            <a:schemeClr val="accent2"/>
          </a:fillRef>
          <a:effectRef idx="1">
            <a:schemeClr val="accent2"/>
          </a:effectRef>
          <a:fontRef idx="minor">
            <a:schemeClr val="lt1"/>
          </a:fontRef>
        </p:style>
        <p:txBody>
          <a:bodyPr vert="horz" lIns="91440" tIns="45720" rIns="91440" bIns="45720" rtlCol="1" anchor="ctr">
            <a:normAutofit fontScale="975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4400" b="1" dirty="0" smtClean="0">
                <a:solidFill>
                  <a:schemeClr val="bg1"/>
                </a:solidFill>
              </a:rPr>
              <a:t>معالم سياسة عمر بن الخطاب</a:t>
            </a:r>
            <a:endParaRPr kumimoji="0" lang="en-US" sz="44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7030A0"/>
                </a:solidFill>
              </a:rPr>
              <a:t>عثمان بن عفان</a:t>
            </a:r>
            <a:endParaRPr lang="en-US" dirty="0">
              <a:solidFill>
                <a:srgbClr val="7030A0"/>
              </a:solidFill>
            </a:endParaRPr>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rgbClr val="7030A0"/>
                </a:solidFill>
              </a:rPr>
              <a:t>الفتنة في زمن عثمان</a:t>
            </a:r>
            <a:endParaRPr lang="en-US"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سهم إلى اليمين 4"/>
          <p:cNvSpPr/>
          <p:nvPr/>
        </p:nvSpPr>
        <p:spPr>
          <a:xfrm rot="8477366">
            <a:off x="2560871" y="4398196"/>
            <a:ext cx="486008" cy="364438"/>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6" name="سهم إلى اليمين 5"/>
          <p:cNvSpPr/>
          <p:nvPr/>
        </p:nvSpPr>
        <p:spPr>
          <a:xfrm rot="5400000">
            <a:off x="3582521" y="4989983"/>
            <a:ext cx="486008" cy="364438"/>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9" name="مستطيل مستدير الزوايا 8"/>
          <p:cNvSpPr/>
          <p:nvPr/>
        </p:nvSpPr>
        <p:spPr>
          <a:xfrm>
            <a:off x="1500166" y="4643446"/>
            <a:ext cx="1000132" cy="500066"/>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SA" sz="2000" dirty="0" smtClean="0"/>
              <a:t>الصحابة</a:t>
            </a:r>
            <a:endParaRPr lang="en-US" sz="2000" dirty="0"/>
          </a:p>
        </p:txBody>
      </p:sp>
      <p:sp>
        <p:nvSpPr>
          <p:cNvPr id="10" name="مستطيل مستدير الزوايا 9"/>
          <p:cNvSpPr/>
          <p:nvPr/>
        </p:nvSpPr>
        <p:spPr>
          <a:xfrm>
            <a:off x="3286116" y="5643578"/>
            <a:ext cx="1000132" cy="500066"/>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SA" sz="2400" dirty="0" smtClean="0"/>
              <a:t>عثمان</a:t>
            </a:r>
            <a:endParaRPr lang="en-US" sz="24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C00000"/>
                </a:solidFill>
              </a:rPr>
              <a:t>علي بن أبي طالب</a:t>
            </a:r>
            <a:endParaRPr lang="en-US"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nvPr>
        </p:nvGraphicFramePr>
        <p:xfrm>
          <a:off x="357158" y="857232"/>
          <a:ext cx="8329642" cy="5268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214</Words>
  <PresentationFormat>عرض على الشاشة (3:4)‏</PresentationFormat>
  <Paragraphs>77</Paragraphs>
  <Slides>10</Slides>
  <Notes>1</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الخلفاء الراشدين</vt:lpstr>
      <vt:lpstr>( أبو بكر الصديق )</vt:lpstr>
      <vt:lpstr>ملامح سياسية في خطبته الأولى</vt:lpstr>
      <vt:lpstr>عمر بن الخطاب </vt:lpstr>
      <vt:lpstr> ملامح سياسية في توليه الخلافة </vt:lpstr>
      <vt:lpstr>عثمان بن عفان</vt:lpstr>
      <vt:lpstr>الفتنة في زمن عثمان</vt:lpstr>
      <vt:lpstr>علي بن أبي طالب</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الخلفاء الراشدين</dc:title>
  <cp:lastModifiedBy>Ajmol</cp:lastModifiedBy>
  <cp:revision>7</cp:revision>
  <dcterms:modified xsi:type="dcterms:W3CDTF">2012-05-09T14:34:19Z</dcterms:modified>
</cp:coreProperties>
</file>