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CF4AF9-AC20-41F0-8D83-3F2D6AA092C5}" type="doc">
      <dgm:prSet loTypeId="urn:microsoft.com/office/officeart/2005/8/layout/pList2" loCatId="list" qsTypeId="urn:microsoft.com/office/officeart/2005/8/quickstyle/3d3" qsCatId="3D" csTypeId="urn:microsoft.com/office/officeart/2005/8/colors/accent2_1" csCatId="accent2" phldr="1"/>
      <dgm:spPr/>
    </dgm:pt>
    <dgm:pt modelId="{279E05C7-93CA-48BF-87BF-5122489EFDF0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السلطة</a:t>
          </a:r>
        </a:p>
        <a:p>
          <a:r>
            <a:rPr lang="ar-SA" b="1" dirty="0" smtClean="0">
              <a:cs typeface="Traditional Arabic" pitchFamily="2" charset="-78"/>
            </a:rPr>
            <a:t>التنفيذية</a:t>
          </a:r>
          <a:endParaRPr lang="en-US" b="1" dirty="0">
            <a:cs typeface="Traditional Arabic" pitchFamily="2" charset="-78"/>
          </a:endParaRPr>
        </a:p>
      </dgm:t>
    </dgm:pt>
    <dgm:pt modelId="{FF6546E7-EDD2-4006-8DE4-A8A39B37703C}" type="parTrans" cxnId="{237249DA-ABE4-453B-8EC6-6E98BB0696CC}">
      <dgm:prSet/>
      <dgm:spPr/>
      <dgm:t>
        <a:bodyPr/>
        <a:lstStyle/>
        <a:p>
          <a:endParaRPr lang="en-US"/>
        </a:p>
      </dgm:t>
    </dgm:pt>
    <dgm:pt modelId="{6D02AFBA-8B84-42CD-9E3F-2BA01FAB83E4}" type="sibTrans" cxnId="{237249DA-ABE4-453B-8EC6-6E98BB0696CC}">
      <dgm:prSet/>
      <dgm:spPr/>
      <dgm:t>
        <a:bodyPr/>
        <a:lstStyle/>
        <a:p>
          <a:endParaRPr lang="en-US"/>
        </a:p>
      </dgm:t>
    </dgm:pt>
    <dgm:pt modelId="{BB6FE891-19CA-44A2-AF0C-8910E4D0C5FD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السلطة</a:t>
          </a:r>
        </a:p>
        <a:p>
          <a:r>
            <a:rPr lang="ar-SA" b="1" dirty="0" smtClean="0">
              <a:cs typeface="Traditional Arabic" pitchFamily="2" charset="-78"/>
            </a:rPr>
            <a:t>القضائية</a:t>
          </a:r>
          <a:endParaRPr lang="en-US" b="1" dirty="0">
            <a:cs typeface="Traditional Arabic" pitchFamily="2" charset="-78"/>
          </a:endParaRPr>
        </a:p>
      </dgm:t>
    </dgm:pt>
    <dgm:pt modelId="{430CCB89-3C1B-45F4-BFD0-D5D0340317B2}" type="parTrans" cxnId="{E79A31C6-2D4A-43C1-9521-F7C61E14E1B6}">
      <dgm:prSet/>
      <dgm:spPr/>
      <dgm:t>
        <a:bodyPr/>
        <a:lstStyle/>
        <a:p>
          <a:endParaRPr lang="en-US"/>
        </a:p>
      </dgm:t>
    </dgm:pt>
    <dgm:pt modelId="{E943D007-1DA1-4875-A3E5-32AB729DD543}" type="sibTrans" cxnId="{E79A31C6-2D4A-43C1-9521-F7C61E14E1B6}">
      <dgm:prSet/>
      <dgm:spPr/>
      <dgm:t>
        <a:bodyPr/>
        <a:lstStyle/>
        <a:p>
          <a:endParaRPr lang="en-US"/>
        </a:p>
      </dgm:t>
    </dgm:pt>
    <dgm:pt modelId="{58C4647C-913B-40A3-830B-5575DFD2C0A3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السلطة</a:t>
          </a:r>
        </a:p>
        <a:p>
          <a:r>
            <a:rPr lang="ar-SA" b="1" dirty="0" smtClean="0">
              <a:cs typeface="Traditional Arabic" pitchFamily="2" charset="-78"/>
            </a:rPr>
            <a:t>التنظيمية</a:t>
          </a:r>
          <a:endParaRPr lang="en-US" b="1" dirty="0">
            <a:cs typeface="Traditional Arabic" pitchFamily="2" charset="-78"/>
          </a:endParaRPr>
        </a:p>
      </dgm:t>
    </dgm:pt>
    <dgm:pt modelId="{5982F452-6C08-4FDE-9E3D-04FC5FC9921A}" type="parTrans" cxnId="{FDC5ABBA-30DB-439D-AA72-872340041BF1}">
      <dgm:prSet/>
      <dgm:spPr/>
      <dgm:t>
        <a:bodyPr/>
        <a:lstStyle/>
        <a:p>
          <a:endParaRPr lang="en-US"/>
        </a:p>
      </dgm:t>
    </dgm:pt>
    <dgm:pt modelId="{02F8BF57-CC8A-48B1-907E-CE73D0766195}" type="sibTrans" cxnId="{FDC5ABBA-30DB-439D-AA72-872340041BF1}">
      <dgm:prSet/>
      <dgm:spPr/>
      <dgm:t>
        <a:bodyPr/>
        <a:lstStyle/>
        <a:p>
          <a:endParaRPr lang="en-US"/>
        </a:p>
      </dgm:t>
    </dgm:pt>
    <dgm:pt modelId="{D5D74A6B-6FF8-494C-ABAF-5110074C5D37}" type="pres">
      <dgm:prSet presAssocID="{20CF4AF9-AC20-41F0-8D83-3F2D6AA092C5}" presName="Name0" presStyleCnt="0">
        <dgm:presLayoutVars>
          <dgm:dir/>
          <dgm:resizeHandles val="exact"/>
        </dgm:presLayoutVars>
      </dgm:prSet>
      <dgm:spPr/>
    </dgm:pt>
    <dgm:pt modelId="{500D25ED-9385-4A2D-8310-74E43C81DFE4}" type="pres">
      <dgm:prSet presAssocID="{20CF4AF9-AC20-41F0-8D83-3F2D6AA092C5}" presName="bkgdShp" presStyleLbl="alignAccFollowNode1" presStyleIdx="0" presStyleCnt="1"/>
      <dgm:spPr/>
    </dgm:pt>
    <dgm:pt modelId="{A8A03C32-33EC-471E-B724-0CB150F891D7}" type="pres">
      <dgm:prSet presAssocID="{20CF4AF9-AC20-41F0-8D83-3F2D6AA092C5}" presName="linComp" presStyleCnt="0"/>
      <dgm:spPr/>
    </dgm:pt>
    <dgm:pt modelId="{9962323E-5516-407A-AA57-EE97E7B9DC34}" type="pres">
      <dgm:prSet presAssocID="{279E05C7-93CA-48BF-87BF-5122489EFDF0}" presName="compNode" presStyleCnt="0"/>
      <dgm:spPr/>
    </dgm:pt>
    <dgm:pt modelId="{5E25A3F0-CA53-4B96-AE94-4F01F5DD299B}" type="pres">
      <dgm:prSet presAssocID="{279E05C7-93CA-48BF-87BF-5122489EFDF0}" presName="node" presStyleLbl="node1" presStyleIdx="0" presStyleCnt="3" custLinFactNeighborX="888" custLinFactNeighborY="73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3DFB35-A10D-4AF5-889F-4A1D72C76893}" type="pres">
      <dgm:prSet presAssocID="{279E05C7-93CA-48BF-87BF-5122489EFDF0}" presName="invisiNode" presStyleLbl="node1" presStyleIdx="0" presStyleCnt="3"/>
      <dgm:spPr/>
    </dgm:pt>
    <dgm:pt modelId="{59C59119-E0FC-418E-AAA3-4841951CDB11}" type="pres">
      <dgm:prSet presAssocID="{279E05C7-93CA-48BF-87BF-5122489EFDF0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751C344-C365-43A0-85EB-730241F7D152}" type="pres">
      <dgm:prSet presAssocID="{6D02AFBA-8B84-42CD-9E3F-2BA01FAB83E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858D174-C26A-4802-9EC7-7C47D3A69F0D}" type="pres">
      <dgm:prSet presAssocID="{BB6FE891-19CA-44A2-AF0C-8910E4D0C5FD}" presName="compNode" presStyleCnt="0"/>
      <dgm:spPr/>
    </dgm:pt>
    <dgm:pt modelId="{6E49EAD0-9A7D-40E2-90E3-D2C2B94DE2C2}" type="pres">
      <dgm:prSet presAssocID="{BB6FE891-19CA-44A2-AF0C-8910E4D0C5F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EB724F-C4AD-46C8-9AD5-5816DEA8B22D}" type="pres">
      <dgm:prSet presAssocID="{BB6FE891-19CA-44A2-AF0C-8910E4D0C5FD}" presName="invisiNode" presStyleLbl="node1" presStyleIdx="1" presStyleCnt="3"/>
      <dgm:spPr/>
    </dgm:pt>
    <dgm:pt modelId="{F196A2F3-FDB0-4D41-B004-662D6A03B9F2}" type="pres">
      <dgm:prSet presAssocID="{BB6FE891-19CA-44A2-AF0C-8910E4D0C5FD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3323711-B172-4542-9835-89A0D4C9FB93}" type="pres">
      <dgm:prSet presAssocID="{E943D007-1DA1-4875-A3E5-32AB729DD54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F274612-31AA-4942-869D-E2E6E1E3F7C3}" type="pres">
      <dgm:prSet presAssocID="{58C4647C-913B-40A3-830B-5575DFD2C0A3}" presName="compNode" presStyleCnt="0"/>
      <dgm:spPr/>
    </dgm:pt>
    <dgm:pt modelId="{C6FD6700-F2BF-49E0-B178-74487E6993FE}" type="pres">
      <dgm:prSet presAssocID="{58C4647C-913B-40A3-830B-5575DFD2C0A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9A8F5C-C4C4-4F17-9DB1-70EF09A4100D}" type="pres">
      <dgm:prSet presAssocID="{58C4647C-913B-40A3-830B-5575DFD2C0A3}" presName="invisiNode" presStyleLbl="node1" presStyleIdx="2" presStyleCnt="3"/>
      <dgm:spPr/>
    </dgm:pt>
    <dgm:pt modelId="{8E0463A9-B2E6-4E55-B32C-5D10F4220F61}" type="pres">
      <dgm:prSet presAssocID="{58C4647C-913B-40A3-830B-5575DFD2C0A3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B16D4ACF-077B-4D5F-9884-DC19AF523B99}" type="presOf" srcId="{58C4647C-913B-40A3-830B-5575DFD2C0A3}" destId="{C6FD6700-F2BF-49E0-B178-74487E6993FE}" srcOrd="0" destOrd="0" presId="urn:microsoft.com/office/officeart/2005/8/layout/pList2"/>
    <dgm:cxn modelId="{95219C77-D44E-4BEF-B292-B98F653F49BA}" type="presOf" srcId="{E943D007-1DA1-4875-A3E5-32AB729DD543}" destId="{93323711-B172-4542-9835-89A0D4C9FB93}" srcOrd="0" destOrd="0" presId="urn:microsoft.com/office/officeart/2005/8/layout/pList2"/>
    <dgm:cxn modelId="{E79A31C6-2D4A-43C1-9521-F7C61E14E1B6}" srcId="{20CF4AF9-AC20-41F0-8D83-3F2D6AA092C5}" destId="{BB6FE891-19CA-44A2-AF0C-8910E4D0C5FD}" srcOrd="1" destOrd="0" parTransId="{430CCB89-3C1B-45F4-BFD0-D5D0340317B2}" sibTransId="{E943D007-1DA1-4875-A3E5-32AB729DD543}"/>
    <dgm:cxn modelId="{FDC5ABBA-30DB-439D-AA72-872340041BF1}" srcId="{20CF4AF9-AC20-41F0-8D83-3F2D6AA092C5}" destId="{58C4647C-913B-40A3-830B-5575DFD2C0A3}" srcOrd="2" destOrd="0" parTransId="{5982F452-6C08-4FDE-9E3D-04FC5FC9921A}" sibTransId="{02F8BF57-CC8A-48B1-907E-CE73D0766195}"/>
    <dgm:cxn modelId="{2D3564B6-4FCD-4904-8A60-FC9AC68339C9}" type="presOf" srcId="{6D02AFBA-8B84-42CD-9E3F-2BA01FAB83E4}" destId="{1751C344-C365-43A0-85EB-730241F7D152}" srcOrd="0" destOrd="0" presId="urn:microsoft.com/office/officeart/2005/8/layout/pList2"/>
    <dgm:cxn modelId="{7AB3087B-24B2-44E4-8604-BEADE070592F}" type="presOf" srcId="{279E05C7-93CA-48BF-87BF-5122489EFDF0}" destId="{5E25A3F0-CA53-4B96-AE94-4F01F5DD299B}" srcOrd="0" destOrd="0" presId="urn:microsoft.com/office/officeart/2005/8/layout/pList2"/>
    <dgm:cxn modelId="{237249DA-ABE4-453B-8EC6-6E98BB0696CC}" srcId="{20CF4AF9-AC20-41F0-8D83-3F2D6AA092C5}" destId="{279E05C7-93CA-48BF-87BF-5122489EFDF0}" srcOrd="0" destOrd="0" parTransId="{FF6546E7-EDD2-4006-8DE4-A8A39B37703C}" sibTransId="{6D02AFBA-8B84-42CD-9E3F-2BA01FAB83E4}"/>
    <dgm:cxn modelId="{C4A4C476-2931-4A9C-BCE5-C1D85A88CA41}" type="presOf" srcId="{20CF4AF9-AC20-41F0-8D83-3F2D6AA092C5}" destId="{D5D74A6B-6FF8-494C-ABAF-5110074C5D37}" srcOrd="0" destOrd="0" presId="urn:microsoft.com/office/officeart/2005/8/layout/pList2"/>
    <dgm:cxn modelId="{E109FD63-D4BE-4CFE-9529-6DD5FAE040ED}" type="presOf" srcId="{BB6FE891-19CA-44A2-AF0C-8910E4D0C5FD}" destId="{6E49EAD0-9A7D-40E2-90E3-D2C2B94DE2C2}" srcOrd="0" destOrd="0" presId="urn:microsoft.com/office/officeart/2005/8/layout/pList2"/>
    <dgm:cxn modelId="{2A2923E9-9BB9-42A4-8829-66AD2EBD328C}" type="presParOf" srcId="{D5D74A6B-6FF8-494C-ABAF-5110074C5D37}" destId="{500D25ED-9385-4A2D-8310-74E43C81DFE4}" srcOrd="0" destOrd="0" presId="urn:microsoft.com/office/officeart/2005/8/layout/pList2"/>
    <dgm:cxn modelId="{77A1E794-1D05-4E34-9A72-9A60D010D6A5}" type="presParOf" srcId="{D5D74A6B-6FF8-494C-ABAF-5110074C5D37}" destId="{A8A03C32-33EC-471E-B724-0CB150F891D7}" srcOrd="1" destOrd="0" presId="urn:microsoft.com/office/officeart/2005/8/layout/pList2"/>
    <dgm:cxn modelId="{552B3D5F-BDFA-4308-9512-38E9C19E5512}" type="presParOf" srcId="{A8A03C32-33EC-471E-B724-0CB150F891D7}" destId="{9962323E-5516-407A-AA57-EE97E7B9DC34}" srcOrd="0" destOrd="0" presId="urn:microsoft.com/office/officeart/2005/8/layout/pList2"/>
    <dgm:cxn modelId="{38F98888-842D-47E0-85FB-E09D18614DC6}" type="presParOf" srcId="{9962323E-5516-407A-AA57-EE97E7B9DC34}" destId="{5E25A3F0-CA53-4B96-AE94-4F01F5DD299B}" srcOrd="0" destOrd="0" presId="urn:microsoft.com/office/officeart/2005/8/layout/pList2"/>
    <dgm:cxn modelId="{559600AE-E70A-41B2-BD61-69BBA193FA15}" type="presParOf" srcId="{9962323E-5516-407A-AA57-EE97E7B9DC34}" destId="{553DFB35-A10D-4AF5-889F-4A1D72C76893}" srcOrd="1" destOrd="0" presId="urn:microsoft.com/office/officeart/2005/8/layout/pList2"/>
    <dgm:cxn modelId="{33F006D8-BA4F-4048-B087-CCDFEDB6ABE6}" type="presParOf" srcId="{9962323E-5516-407A-AA57-EE97E7B9DC34}" destId="{59C59119-E0FC-418E-AAA3-4841951CDB11}" srcOrd="2" destOrd="0" presId="urn:microsoft.com/office/officeart/2005/8/layout/pList2"/>
    <dgm:cxn modelId="{50BF4176-F586-4E6C-9C0D-D9A4E0078BD6}" type="presParOf" srcId="{A8A03C32-33EC-471E-B724-0CB150F891D7}" destId="{1751C344-C365-43A0-85EB-730241F7D152}" srcOrd="1" destOrd="0" presId="urn:microsoft.com/office/officeart/2005/8/layout/pList2"/>
    <dgm:cxn modelId="{8904BF26-C1B7-4A7C-B998-983A5FAC92C8}" type="presParOf" srcId="{A8A03C32-33EC-471E-B724-0CB150F891D7}" destId="{4858D174-C26A-4802-9EC7-7C47D3A69F0D}" srcOrd="2" destOrd="0" presId="urn:microsoft.com/office/officeart/2005/8/layout/pList2"/>
    <dgm:cxn modelId="{36290C28-D987-4889-B401-245206981493}" type="presParOf" srcId="{4858D174-C26A-4802-9EC7-7C47D3A69F0D}" destId="{6E49EAD0-9A7D-40E2-90E3-D2C2B94DE2C2}" srcOrd="0" destOrd="0" presId="urn:microsoft.com/office/officeart/2005/8/layout/pList2"/>
    <dgm:cxn modelId="{8E508E11-A69F-4D6C-83A3-7085CFC842C7}" type="presParOf" srcId="{4858D174-C26A-4802-9EC7-7C47D3A69F0D}" destId="{D1EB724F-C4AD-46C8-9AD5-5816DEA8B22D}" srcOrd="1" destOrd="0" presId="urn:microsoft.com/office/officeart/2005/8/layout/pList2"/>
    <dgm:cxn modelId="{943301CC-CB32-4C91-B9A8-2319FDE14ABF}" type="presParOf" srcId="{4858D174-C26A-4802-9EC7-7C47D3A69F0D}" destId="{F196A2F3-FDB0-4D41-B004-662D6A03B9F2}" srcOrd="2" destOrd="0" presId="urn:microsoft.com/office/officeart/2005/8/layout/pList2"/>
    <dgm:cxn modelId="{4F6EA513-18FE-4AC3-BCC9-9785994EF1BB}" type="presParOf" srcId="{A8A03C32-33EC-471E-B724-0CB150F891D7}" destId="{93323711-B172-4542-9835-89A0D4C9FB93}" srcOrd="3" destOrd="0" presId="urn:microsoft.com/office/officeart/2005/8/layout/pList2"/>
    <dgm:cxn modelId="{BEC83522-2129-4249-8CA3-61ADA40768ED}" type="presParOf" srcId="{A8A03C32-33EC-471E-B724-0CB150F891D7}" destId="{8F274612-31AA-4942-869D-E2E6E1E3F7C3}" srcOrd="4" destOrd="0" presId="urn:microsoft.com/office/officeart/2005/8/layout/pList2"/>
    <dgm:cxn modelId="{95480E06-E5A5-4042-9B99-409EF35F0E23}" type="presParOf" srcId="{8F274612-31AA-4942-869D-E2E6E1E3F7C3}" destId="{C6FD6700-F2BF-49E0-B178-74487E6993FE}" srcOrd="0" destOrd="0" presId="urn:microsoft.com/office/officeart/2005/8/layout/pList2"/>
    <dgm:cxn modelId="{A59B436C-7137-465B-9778-4A45F5D2E66D}" type="presParOf" srcId="{8F274612-31AA-4942-869D-E2E6E1E3F7C3}" destId="{9E9A8F5C-C4C4-4F17-9DB1-70EF09A4100D}" srcOrd="1" destOrd="0" presId="urn:microsoft.com/office/officeart/2005/8/layout/pList2"/>
    <dgm:cxn modelId="{3BA5FEC5-785F-490B-A102-04021635DB11}" type="presParOf" srcId="{8F274612-31AA-4942-869D-E2E6E1E3F7C3}" destId="{8E0463A9-B2E6-4E55-B32C-5D10F4220F61}" srcOrd="2" destOrd="0" presId="urn:microsoft.com/office/officeart/2005/8/layout/p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13786E-4529-465D-AF81-6655CBC21CBF}" type="doc">
      <dgm:prSet loTypeId="urn:microsoft.com/office/officeart/2005/8/layout/pList2" loCatId="list" qsTypeId="urn:microsoft.com/office/officeart/2005/8/quickstyle/simple1" qsCatId="simple" csTypeId="urn:microsoft.com/office/officeart/2005/8/colors/accent6_1" csCatId="accent6" phldr="1"/>
      <dgm:spPr/>
    </dgm:pt>
    <dgm:pt modelId="{0BD66C8A-3D39-4480-A1AA-9837DBE898D3}">
      <dgm:prSet phldrT="[نص]" custT="1"/>
      <dgm:spPr/>
      <dgm:t>
        <a:bodyPr/>
        <a:lstStyle/>
        <a:p>
          <a:r>
            <a:rPr lang="ar-SA" sz="4800" b="1" dirty="0" smtClean="0">
              <a:cs typeface="Traditional Arabic" pitchFamily="2" charset="-78"/>
            </a:rPr>
            <a:t>السنة</a:t>
          </a:r>
        </a:p>
        <a:p>
          <a:r>
            <a:rPr lang="ar-SA" sz="4800" b="1" dirty="0" smtClean="0">
              <a:cs typeface="Traditional Arabic" pitchFamily="2" charset="-78"/>
            </a:rPr>
            <a:t>النبوية</a:t>
          </a:r>
          <a:endParaRPr lang="en-US" sz="4800" b="1" dirty="0">
            <a:cs typeface="Traditional Arabic" pitchFamily="2" charset="-78"/>
          </a:endParaRPr>
        </a:p>
      </dgm:t>
    </dgm:pt>
    <dgm:pt modelId="{748BA514-FB24-4B0F-8C62-7AEA848D7FEA}" type="parTrans" cxnId="{1C06808D-EB24-45D4-9EEF-BCA3A394F18C}">
      <dgm:prSet/>
      <dgm:spPr/>
      <dgm:t>
        <a:bodyPr/>
        <a:lstStyle/>
        <a:p>
          <a:endParaRPr lang="en-US"/>
        </a:p>
      </dgm:t>
    </dgm:pt>
    <dgm:pt modelId="{59850569-5379-4D16-81FE-2A00332FA8EF}" type="sibTrans" cxnId="{1C06808D-EB24-45D4-9EEF-BCA3A394F18C}">
      <dgm:prSet/>
      <dgm:spPr/>
      <dgm:t>
        <a:bodyPr/>
        <a:lstStyle/>
        <a:p>
          <a:endParaRPr lang="en-US"/>
        </a:p>
      </dgm:t>
    </dgm:pt>
    <dgm:pt modelId="{65CA3F9F-88D2-4206-9FBA-8CAA2CE2FAD2}">
      <dgm:prSet phldrT="[نص]" custT="1"/>
      <dgm:spPr/>
      <dgm:t>
        <a:bodyPr/>
        <a:lstStyle/>
        <a:p>
          <a:r>
            <a:rPr lang="ar-SA" sz="4800" b="1" dirty="0" smtClean="0">
              <a:cs typeface="Traditional Arabic" pitchFamily="2" charset="-78"/>
            </a:rPr>
            <a:t>القرآن</a:t>
          </a:r>
        </a:p>
        <a:p>
          <a:r>
            <a:rPr lang="ar-SA" sz="4800" b="1" dirty="0" smtClean="0">
              <a:cs typeface="Traditional Arabic" pitchFamily="2" charset="-78"/>
            </a:rPr>
            <a:t>الكريم</a:t>
          </a:r>
          <a:endParaRPr lang="en-US" sz="4800" b="1" dirty="0">
            <a:cs typeface="Traditional Arabic" pitchFamily="2" charset="-78"/>
          </a:endParaRPr>
        </a:p>
      </dgm:t>
    </dgm:pt>
    <dgm:pt modelId="{826A017F-0150-4426-BF8C-BC956AB3B472}" type="parTrans" cxnId="{F34652DE-C585-4443-BAF3-5C1D701168BC}">
      <dgm:prSet/>
      <dgm:spPr/>
      <dgm:t>
        <a:bodyPr/>
        <a:lstStyle/>
        <a:p>
          <a:endParaRPr lang="en-US"/>
        </a:p>
      </dgm:t>
    </dgm:pt>
    <dgm:pt modelId="{520A5976-09B0-44CD-BDF9-957EE85C5759}" type="sibTrans" cxnId="{F34652DE-C585-4443-BAF3-5C1D701168BC}">
      <dgm:prSet/>
      <dgm:spPr/>
      <dgm:t>
        <a:bodyPr/>
        <a:lstStyle/>
        <a:p>
          <a:endParaRPr lang="en-US"/>
        </a:p>
      </dgm:t>
    </dgm:pt>
    <dgm:pt modelId="{D28F1B0B-B735-4DF8-957A-0804380E51B6}" type="pres">
      <dgm:prSet presAssocID="{5C13786E-4529-465D-AF81-6655CBC21CBF}" presName="Name0" presStyleCnt="0">
        <dgm:presLayoutVars>
          <dgm:dir/>
          <dgm:resizeHandles val="exact"/>
        </dgm:presLayoutVars>
      </dgm:prSet>
      <dgm:spPr/>
    </dgm:pt>
    <dgm:pt modelId="{DAA8C956-0C72-4FE6-85CF-D9F54C176866}" type="pres">
      <dgm:prSet presAssocID="{5C13786E-4529-465D-AF81-6655CBC21CBF}" presName="bkgdShp" presStyleLbl="alignAccFollowNode1" presStyleIdx="0" presStyleCnt="1"/>
      <dgm:spPr/>
    </dgm:pt>
    <dgm:pt modelId="{2240615A-4E18-4BEA-AA37-623FB7F3B095}" type="pres">
      <dgm:prSet presAssocID="{5C13786E-4529-465D-AF81-6655CBC21CBF}" presName="linComp" presStyleCnt="0"/>
      <dgm:spPr/>
    </dgm:pt>
    <dgm:pt modelId="{436BD6D2-B00A-4553-A49F-0B4A4751EDB3}" type="pres">
      <dgm:prSet presAssocID="{0BD66C8A-3D39-4480-A1AA-9837DBE898D3}" presName="compNode" presStyleCnt="0"/>
      <dgm:spPr/>
    </dgm:pt>
    <dgm:pt modelId="{7A8BDDC5-C200-465C-85A4-A90DC549EE57}" type="pres">
      <dgm:prSet presAssocID="{0BD66C8A-3D39-4480-A1AA-9837DBE898D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38FB44-6B5A-4914-AEF8-F83B54951867}" type="pres">
      <dgm:prSet presAssocID="{0BD66C8A-3D39-4480-A1AA-9837DBE898D3}" presName="invisiNode" presStyleLbl="node1" presStyleIdx="0" presStyleCnt="2"/>
      <dgm:spPr/>
    </dgm:pt>
    <dgm:pt modelId="{33A38182-FA5C-487E-AB19-16E9416C1954}" type="pres">
      <dgm:prSet presAssocID="{0BD66C8A-3D39-4480-A1AA-9837DBE898D3}" presName="imagNode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8105C6B-9A1B-4AD4-B214-586945808505}" type="pres">
      <dgm:prSet presAssocID="{59850569-5379-4D16-81FE-2A00332FA8EF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ED49771-23F4-4495-866C-63EB9851C6D3}" type="pres">
      <dgm:prSet presAssocID="{65CA3F9F-88D2-4206-9FBA-8CAA2CE2FAD2}" presName="compNode" presStyleCnt="0"/>
      <dgm:spPr/>
    </dgm:pt>
    <dgm:pt modelId="{BB1FDCDD-2F17-4873-9C6A-F8C3901AA7DA}" type="pres">
      <dgm:prSet presAssocID="{65CA3F9F-88D2-4206-9FBA-8CAA2CE2FAD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94E9A8-CC42-495A-8052-819237A38E85}" type="pres">
      <dgm:prSet presAssocID="{65CA3F9F-88D2-4206-9FBA-8CAA2CE2FAD2}" presName="invisiNode" presStyleLbl="node1" presStyleIdx="1" presStyleCnt="2"/>
      <dgm:spPr/>
    </dgm:pt>
    <dgm:pt modelId="{DEE092C3-2D06-4C4D-AC30-DCEC38F0884B}" type="pres">
      <dgm:prSet presAssocID="{65CA3F9F-88D2-4206-9FBA-8CAA2CE2FAD2}" presName="imagNode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F34652DE-C585-4443-BAF3-5C1D701168BC}" srcId="{5C13786E-4529-465D-AF81-6655CBC21CBF}" destId="{65CA3F9F-88D2-4206-9FBA-8CAA2CE2FAD2}" srcOrd="1" destOrd="0" parTransId="{826A017F-0150-4426-BF8C-BC956AB3B472}" sibTransId="{520A5976-09B0-44CD-BDF9-957EE85C5759}"/>
    <dgm:cxn modelId="{1C06808D-EB24-45D4-9EEF-BCA3A394F18C}" srcId="{5C13786E-4529-465D-AF81-6655CBC21CBF}" destId="{0BD66C8A-3D39-4480-A1AA-9837DBE898D3}" srcOrd="0" destOrd="0" parTransId="{748BA514-FB24-4B0F-8C62-7AEA848D7FEA}" sibTransId="{59850569-5379-4D16-81FE-2A00332FA8EF}"/>
    <dgm:cxn modelId="{D641B8B2-75CB-4AAE-AAA1-384DC8F4BB77}" type="presOf" srcId="{0BD66C8A-3D39-4480-A1AA-9837DBE898D3}" destId="{7A8BDDC5-C200-465C-85A4-A90DC549EE57}" srcOrd="0" destOrd="0" presId="urn:microsoft.com/office/officeart/2005/8/layout/pList2"/>
    <dgm:cxn modelId="{764375C2-2D0B-41B1-B4CA-BF6E1184A0DA}" type="presOf" srcId="{59850569-5379-4D16-81FE-2A00332FA8EF}" destId="{48105C6B-9A1B-4AD4-B214-586945808505}" srcOrd="0" destOrd="0" presId="urn:microsoft.com/office/officeart/2005/8/layout/pList2"/>
    <dgm:cxn modelId="{F0C084F3-66B0-495F-9336-CA79B9350FC2}" type="presOf" srcId="{5C13786E-4529-465D-AF81-6655CBC21CBF}" destId="{D28F1B0B-B735-4DF8-957A-0804380E51B6}" srcOrd="0" destOrd="0" presId="urn:microsoft.com/office/officeart/2005/8/layout/pList2"/>
    <dgm:cxn modelId="{14F5AC02-A5D7-4763-9D2A-43590DFA73D4}" type="presOf" srcId="{65CA3F9F-88D2-4206-9FBA-8CAA2CE2FAD2}" destId="{BB1FDCDD-2F17-4873-9C6A-F8C3901AA7DA}" srcOrd="0" destOrd="0" presId="urn:microsoft.com/office/officeart/2005/8/layout/pList2"/>
    <dgm:cxn modelId="{A2E1126F-DAA4-448F-AA95-D0DDA6404A88}" type="presParOf" srcId="{D28F1B0B-B735-4DF8-957A-0804380E51B6}" destId="{DAA8C956-0C72-4FE6-85CF-D9F54C176866}" srcOrd="0" destOrd="0" presId="urn:microsoft.com/office/officeart/2005/8/layout/pList2"/>
    <dgm:cxn modelId="{985F542F-CB9C-4C2A-ACEE-ECF5FB1C747F}" type="presParOf" srcId="{D28F1B0B-B735-4DF8-957A-0804380E51B6}" destId="{2240615A-4E18-4BEA-AA37-623FB7F3B095}" srcOrd="1" destOrd="0" presId="urn:microsoft.com/office/officeart/2005/8/layout/pList2"/>
    <dgm:cxn modelId="{B5CDDDF7-CE77-4765-9E4C-49D2D36755AB}" type="presParOf" srcId="{2240615A-4E18-4BEA-AA37-623FB7F3B095}" destId="{436BD6D2-B00A-4553-A49F-0B4A4751EDB3}" srcOrd="0" destOrd="0" presId="urn:microsoft.com/office/officeart/2005/8/layout/pList2"/>
    <dgm:cxn modelId="{B2AD251C-5BB1-4839-B4D9-C61329D301CB}" type="presParOf" srcId="{436BD6D2-B00A-4553-A49F-0B4A4751EDB3}" destId="{7A8BDDC5-C200-465C-85A4-A90DC549EE57}" srcOrd="0" destOrd="0" presId="urn:microsoft.com/office/officeart/2005/8/layout/pList2"/>
    <dgm:cxn modelId="{14EF6576-9CFC-403F-AC4A-202987279684}" type="presParOf" srcId="{436BD6D2-B00A-4553-A49F-0B4A4751EDB3}" destId="{3838FB44-6B5A-4914-AEF8-F83B54951867}" srcOrd="1" destOrd="0" presId="urn:microsoft.com/office/officeart/2005/8/layout/pList2"/>
    <dgm:cxn modelId="{35CCCC8B-39BF-462D-9FD3-28120E9861D1}" type="presParOf" srcId="{436BD6D2-B00A-4553-A49F-0B4A4751EDB3}" destId="{33A38182-FA5C-487E-AB19-16E9416C1954}" srcOrd="2" destOrd="0" presId="urn:microsoft.com/office/officeart/2005/8/layout/pList2"/>
    <dgm:cxn modelId="{082DCE19-9A96-4F7C-8A53-F95B20C367E2}" type="presParOf" srcId="{2240615A-4E18-4BEA-AA37-623FB7F3B095}" destId="{48105C6B-9A1B-4AD4-B214-586945808505}" srcOrd="1" destOrd="0" presId="urn:microsoft.com/office/officeart/2005/8/layout/pList2"/>
    <dgm:cxn modelId="{6CB1DDB4-63BC-4C59-B958-AFEF824888C6}" type="presParOf" srcId="{2240615A-4E18-4BEA-AA37-623FB7F3B095}" destId="{DED49771-23F4-4495-866C-63EB9851C6D3}" srcOrd="2" destOrd="0" presId="urn:microsoft.com/office/officeart/2005/8/layout/pList2"/>
    <dgm:cxn modelId="{E937B51C-AEF7-4C19-B83B-AADD5EF1166B}" type="presParOf" srcId="{DED49771-23F4-4495-866C-63EB9851C6D3}" destId="{BB1FDCDD-2F17-4873-9C6A-F8C3901AA7DA}" srcOrd="0" destOrd="0" presId="urn:microsoft.com/office/officeart/2005/8/layout/pList2"/>
    <dgm:cxn modelId="{2A754DC5-1975-47CA-8D43-F46092294182}" type="presParOf" srcId="{DED49771-23F4-4495-866C-63EB9851C6D3}" destId="{A394E9A8-CC42-495A-8052-819237A38E85}" srcOrd="1" destOrd="0" presId="urn:microsoft.com/office/officeart/2005/8/layout/pList2"/>
    <dgm:cxn modelId="{5DBD4113-EADD-4BBC-9727-C6CA0B8E7AD5}" type="presParOf" srcId="{DED49771-23F4-4495-866C-63EB9851C6D3}" destId="{DEE092C3-2D06-4C4D-AC30-DCEC38F0884B}" srcOrd="2" destOrd="0" presId="urn:microsoft.com/office/officeart/2005/8/layout/p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212B0A-46E6-48D6-81A8-FEEAF624C529}" type="doc">
      <dgm:prSet loTypeId="urn:microsoft.com/office/officeart/2005/8/layout/lProcess3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7F6D3D57-31D9-440C-8418-8971DEE04264}">
      <dgm:prSet phldrT="[نص]" custT="1"/>
      <dgm:spPr/>
      <dgm:t>
        <a:bodyPr/>
        <a:lstStyle/>
        <a:p>
          <a:r>
            <a:rPr lang="ar-SA" sz="4400" b="1" dirty="0" smtClean="0">
              <a:solidFill>
                <a:srgbClr val="C00000"/>
              </a:solidFill>
              <a:cs typeface="Traditional Arabic" pitchFamily="2" charset="-78"/>
            </a:rPr>
            <a:t>الدين</a:t>
          </a:r>
          <a:endParaRPr lang="en-US" sz="4400" b="1" dirty="0">
            <a:solidFill>
              <a:srgbClr val="C00000"/>
            </a:solidFill>
            <a:cs typeface="Traditional Arabic" pitchFamily="2" charset="-78"/>
          </a:endParaRPr>
        </a:p>
      </dgm:t>
    </dgm:pt>
    <dgm:pt modelId="{DD5DBB70-F5E2-47D8-BF93-8F01FD9127AE}" type="parTrans" cxnId="{BDB38CD2-0745-4D21-88AE-03A8BCB2C6AB}">
      <dgm:prSet/>
      <dgm:spPr/>
      <dgm:t>
        <a:bodyPr/>
        <a:lstStyle/>
        <a:p>
          <a:endParaRPr lang="en-US"/>
        </a:p>
      </dgm:t>
    </dgm:pt>
    <dgm:pt modelId="{C6A8DF5F-0F2B-4D66-BFAE-6E988581FC4B}" type="sibTrans" cxnId="{BDB38CD2-0745-4D21-88AE-03A8BCB2C6AB}">
      <dgm:prSet/>
      <dgm:spPr/>
      <dgm:t>
        <a:bodyPr/>
        <a:lstStyle/>
        <a:p>
          <a:endParaRPr lang="en-US"/>
        </a:p>
      </dgm:t>
    </dgm:pt>
    <dgm:pt modelId="{46080161-E69A-45DC-9A4D-080351F2DEAA}">
      <dgm:prSet phldrT="[نص]" custT="1"/>
      <dgm:spPr/>
      <dgm:t>
        <a:bodyPr/>
        <a:lstStyle/>
        <a:p>
          <a:r>
            <a:rPr lang="ar-SA" sz="2800" dirty="0" smtClean="0">
              <a:cs typeface="Traditional Arabic" pitchFamily="2" charset="-78"/>
            </a:rPr>
            <a:t>فرض العبادات</a:t>
          </a:r>
          <a:endParaRPr lang="en-US" sz="2800" dirty="0">
            <a:cs typeface="Traditional Arabic" pitchFamily="2" charset="-78"/>
          </a:endParaRPr>
        </a:p>
      </dgm:t>
    </dgm:pt>
    <dgm:pt modelId="{A80BB55E-6F45-4BEE-84C7-13CEE03A4794}" type="parTrans" cxnId="{0B0B1EFD-59C8-440B-81C4-47CF13482736}">
      <dgm:prSet/>
      <dgm:spPr/>
      <dgm:t>
        <a:bodyPr/>
        <a:lstStyle/>
        <a:p>
          <a:endParaRPr lang="en-US"/>
        </a:p>
      </dgm:t>
    </dgm:pt>
    <dgm:pt modelId="{6F96EEB6-04C9-4EA9-AAF1-4BE5037938F7}" type="sibTrans" cxnId="{0B0B1EFD-59C8-440B-81C4-47CF13482736}">
      <dgm:prSet/>
      <dgm:spPr/>
      <dgm:t>
        <a:bodyPr/>
        <a:lstStyle/>
        <a:p>
          <a:endParaRPr lang="en-US"/>
        </a:p>
      </dgm:t>
    </dgm:pt>
    <dgm:pt modelId="{236DCE3D-B62E-41DF-B76B-09836C9C011A}">
      <dgm:prSet phldrT="[نص]" custT="1"/>
      <dgm:spPr/>
      <dgm:t>
        <a:bodyPr/>
        <a:lstStyle/>
        <a:p>
          <a:r>
            <a:rPr lang="ar-SA" sz="2800" dirty="0" smtClean="0">
              <a:cs typeface="Traditional Arabic" pitchFamily="2" charset="-78"/>
            </a:rPr>
            <a:t>عقوبة المرتد</a:t>
          </a:r>
          <a:endParaRPr lang="en-US" sz="2800" dirty="0">
            <a:cs typeface="Traditional Arabic" pitchFamily="2" charset="-78"/>
          </a:endParaRPr>
        </a:p>
      </dgm:t>
    </dgm:pt>
    <dgm:pt modelId="{C27034A0-6161-4929-A5C3-303B2C794A78}" type="parTrans" cxnId="{5D9172B1-FD66-4633-B670-A1C0D204CBE0}">
      <dgm:prSet/>
      <dgm:spPr/>
      <dgm:t>
        <a:bodyPr/>
        <a:lstStyle/>
        <a:p>
          <a:endParaRPr lang="en-US"/>
        </a:p>
      </dgm:t>
    </dgm:pt>
    <dgm:pt modelId="{8A0561BE-E479-4742-95CD-BB9621F19E08}" type="sibTrans" cxnId="{5D9172B1-FD66-4633-B670-A1C0D204CBE0}">
      <dgm:prSet/>
      <dgm:spPr/>
      <dgm:t>
        <a:bodyPr/>
        <a:lstStyle/>
        <a:p>
          <a:endParaRPr lang="en-US"/>
        </a:p>
      </dgm:t>
    </dgm:pt>
    <dgm:pt modelId="{E10CACEE-8334-4C18-9F8A-BB0FCD6E5DA6}">
      <dgm:prSet phldrT="[نص]" custT="1"/>
      <dgm:spPr/>
      <dgm:t>
        <a:bodyPr/>
        <a:lstStyle/>
        <a:p>
          <a:r>
            <a:rPr lang="ar-SA" sz="4400" b="1" dirty="0" smtClean="0">
              <a:solidFill>
                <a:srgbClr val="C00000"/>
              </a:solidFill>
              <a:cs typeface="Traditional Arabic" pitchFamily="2" charset="-78"/>
            </a:rPr>
            <a:t>النفس</a:t>
          </a:r>
          <a:endParaRPr lang="en-US" sz="4400" b="1" dirty="0" smtClean="0">
            <a:solidFill>
              <a:srgbClr val="C00000"/>
            </a:solidFill>
            <a:cs typeface="Traditional Arabic" pitchFamily="2" charset="-78"/>
          </a:endParaRPr>
        </a:p>
      </dgm:t>
    </dgm:pt>
    <dgm:pt modelId="{E042CD55-98F2-4B9B-8BBE-D63046777D3D}" type="parTrans" cxnId="{293A2DEE-01F4-4FBB-BB59-6AAC3744B08B}">
      <dgm:prSet/>
      <dgm:spPr/>
      <dgm:t>
        <a:bodyPr/>
        <a:lstStyle/>
        <a:p>
          <a:endParaRPr lang="en-US"/>
        </a:p>
      </dgm:t>
    </dgm:pt>
    <dgm:pt modelId="{DEF68345-95CB-4F7A-A327-B1434F1D1F69}" type="sibTrans" cxnId="{293A2DEE-01F4-4FBB-BB59-6AAC3744B08B}">
      <dgm:prSet/>
      <dgm:spPr/>
      <dgm:t>
        <a:bodyPr/>
        <a:lstStyle/>
        <a:p>
          <a:endParaRPr lang="en-US"/>
        </a:p>
      </dgm:t>
    </dgm:pt>
    <dgm:pt modelId="{4EF01E57-36A3-473D-B664-959AE41E2A07}">
      <dgm:prSet phldrT="[نص]" custT="1"/>
      <dgm:spPr/>
      <dgm:t>
        <a:bodyPr/>
        <a:lstStyle/>
        <a:p>
          <a:r>
            <a:rPr lang="ar-SA" sz="2800" dirty="0" smtClean="0">
              <a:cs typeface="Traditional Arabic" pitchFamily="2" charset="-78"/>
            </a:rPr>
            <a:t>أحل الطيبات</a:t>
          </a:r>
          <a:endParaRPr lang="en-US" sz="2800" dirty="0">
            <a:cs typeface="Traditional Arabic" pitchFamily="2" charset="-78"/>
          </a:endParaRPr>
        </a:p>
      </dgm:t>
    </dgm:pt>
    <dgm:pt modelId="{6D702576-6328-463B-AAFD-6AF5F01D3B12}" type="parTrans" cxnId="{24D41928-1454-4932-9B42-659AB6FC356C}">
      <dgm:prSet/>
      <dgm:spPr/>
      <dgm:t>
        <a:bodyPr/>
        <a:lstStyle/>
        <a:p>
          <a:endParaRPr lang="en-US"/>
        </a:p>
      </dgm:t>
    </dgm:pt>
    <dgm:pt modelId="{F58B5F30-A335-4925-B77F-219C84CB6ACE}" type="sibTrans" cxnId="{24D41928-1454-4932-9B42-659AB6FC356C}">
      <dgm:prSet/>
      <dgm:spPr/>
      <dgm:t>
        <a:bodyPr/>
        <a:lstStyle/>
        <a:p>
          <a:endParaRPr lang="en-US"/>
        </a:p>
      </dgm:t>
    </dgm:pt>
    <dgm:pt modelId="{8AED73F2-F0C1-4131-9A5B-2D9123A71CE6}">
      <dgm:prSet phldrT="[نص]" custT="1"/>
      <dgm:spPr/>
      <dgm:t>
        <a:bodyPr/>
        <a:lstStyle/>
        <a:p>
          <a:r>
            <a:rPr lang="ar-SA" sz="2800" dirty="0" smtClean="0">
              <a:cs typeface="Traditional Arabic" pitchFamily="2" charset="-78"/>
            </a:rPr>
            <a:t>عقوبة القصاص</a:t>
          </a:r>
          <a:endParaRPr lang="en-US" sz="2800" dirty="0">
            <a:cs typeface="Traditional Arabic" pitchFamily="2" charset="-78"/>
          </a:endParaRPr>
        </a:p>
      </dgm:t>
    </dgm:pt>
    <dgm:pt modelId="{61C9319E-E7EA-4F3E-9E3E-DAF36AB6B589}" type="parTrans" cxnId="{FA8D018E-5B1F-4E03-B31C-6FA40CD8D049}">
      <dgm:prSet/>
      <dgm:spPr/>
      <dgm:t>
        <a:bodyPr/>
        <a:lstStyle/>
        <a:p>
          <a:endParaRPr lang="en-US"/>
        </a:p>
      </dgm:t>
    </dgm:pt>
    <dgm:pt modelId="{410F5D7A-4D42-4347-B95A-4A6089BACCF5}" type="sibTrans" cxnId="{FA8D018E-5B1F-4E03-B31C-6FA40CD8D049}">
      <dgm:prSet/>
      <dgm:spPr/>
      <dgm:t>
        <a:bodyPr/>
        <a:lstStyle/>
        <a:p>
          <a:endParaRPr lang="en-US"/>
        </a:p>
      </dgm:t>
    </dgm:pt>
    <dgm:pt modelId="{BC200601-CB59-42AF-9437-B6A2538B64CF}">
      <dgm:prSet phldrT="[نص]" custT="1"/>
      <dgm:spPr/>
      <dgm:t>
        <a:bodyPr/>
        <a:lstStyle/>
        <a:p>
          <a:r>
            <a:rPr lang="ar-SA" sz="4400" b="1" dirty="0" smtClean="0">
              <a:solidFill>
                <a:srgbClr val="C00000"/>
              </a:solidFill>
              <a:cs typeface="Traditional Arabic" pitchFamily="2" charset="-78"/>
            </a:rPr>
            <a:t>العقل</a:t>
          </a:r>
          <a:endParaRPr lang="en-US" sz="4400" b="1" dirty="0" smtClean="0">
            <a:solidFill>
              <a:srgbClr val="C00000"/>
            </a:solidFill>
            <a:cs typeface="Traditional Arabic" pitchFamily="2" charset="-78"/>
          </a:endParaRPr>
        </a:p>
      </dgm:t>
    </dgm:pt>
    <dgm:pt modelId="{A2C15016-1F4D-4CFB-9193-1F76E66E9F97}" type="parTrans" cxnId="{49E777B6-4CBF-4A39-879B-EC45E294E6C8}">
      <dgm:prSet/>
      <dgm:spPr/>
      <dgm:t>
        <a:bodyPr/>
        <a:lstStyle/>
        <a:p>
          <a:endParaRPr lang="en-US"/>
        </a:p>
      </dgm:t>
    </dgm:pt>
    <dgm:pt modelId="{4DF775FC-EE86-4543-A90E-10B19BBFD9F8}" type="sibTrans" cxnId="{49E777B6-4CBF-4A39-879B-EC45E294E6C8}">
      <dgm:prSet/>
      <dgm:spPr/>
      <dgm:t>
        <a:bodyPr/>
        <a:lstStyle/>
        <a:p>
          <a:endParaRPr lang="en-US"/>
        </a:p>
      </dgm:t>
    </dgm:pt>
    <dgm:pt modelId="{8A0DA820-1866-4E80-A557-F8E96DC22EE4}">
      <dgm:prSet phldrT="[نص]" custT="1"/>
      <dgm:spPr/>
      <dgm:t>
        <a:bodyPr/>
        <a:lstStyle/>
        <a:p>
          <a:r>
            <a:rPr lang="ar-SA" sz="2800" dirty="0" smtClean="0">
              <a:cs typeface="Traditional Arabic" pitchFamily="2" charset="-78"/>
            </a:rPr>
            <a:t>أحل كل ما ينفع العقل</a:t>
          </a:r>
          <a:endParaRPr lang="en-US" sz="2800" dirty="0">
            <a:cs typeface="Traditional Arabic" pitchFamily="2" charset="-78"/>
          </a:endParaRPr>
        </a:p>
      </dgm:t>
    </dgm:pt>
    <dgm:pt modelId="{B9364E60-F859-46D2-87DC-DAEDDD713DBF}" type="parTrans" cxnId="{1827502A-EB12-46ED-9230-BB20A2FD4971}">
      <dgm:prSet/>
      <dgm:spPr/>
      <dgm:t>
        <a:bodyPr/>
        <a:lstStyle/>
        <a:p>
          <a:endParaRPr lang="en-US"/>
        </a:p>
      </dgm:t>
    </dgm:pt>
    <dgm:pt modelId="{E9CF076F-31E0-45C7-A1BA-55477939A389}" type="sibTrans" cxnId="{1827502A-EB12-46ED-9230-BB20A2FD4971}">
      <dgm:prSet/>
      <dgm:spPr/>
      <dgm:t>
        <a:bodyPr/>
        <a:lstStyle/>
        <a:p>
          <a:endParaRPr lang="en-US"/>
        </a:p>
      </dgm:t>
    </dgm:pt>
    <dgm:pt modelId="{C731458C-5206-46A7-BEFA-F9A93142191B}">
      <dgm:prSet phldrT="[نص]" custT="1"/>
      <dgm:spPr/>
      <dgm:t>
        <a:bodyPr/>
        <a:lstStyle/>
        <a:p>
          <a:r>
            <a:rPr lang="ar-SA" sz="2800" dirty="0" smtClean="0">
              <a:cs typeface="Traditional Arabic" pitchFamily="2" charset="-78"/>
            </a:rPr>
            <a:t>عقوبة الشرب</a:t>
          </a:r>
          <a:endParaRPr lang="en-US" sz="2800" dirty="0">
            <a:cs typeface="Traditional Arabic" pitchFamily="2" charset="-78"/>
          </a:endParaRPr>
        </a:p>
      </dgm:t>
    </dgm:pt>
    <dgm:pt modelId="{368896C9-665E-4AB0-811D-7F733218BEA5}" type="parTrans" cxnId="{03351D8F-5D46-401D-A980-85453DA00D53}">
      <dgm:prSet/>
      <dgm:spPr/>
      <dgm:t>
        <a:bodyPr/>
        <a:lstStyle/>
        <a:p>
          <a:endParaRPr lang="en-US"/>
        </a:p>
      </dgm:t>
    </dgm:pt>
    <dgm:pt modelId="{71D4538D-FECD-4AFC-9B4A-4EAA3B25D749}" type="sibTrans" cxnId="{03351D8F-5D46-401D-A980-85453DA00D53}">
      <dgm:prSet/>
      <dgm:spPr/>
      <dgm:t>
        <a:bodyPr/>
        <a:lstStyle/>
        <a:p>
          <a:endParaRPr lang="en-US"/>
        </a:p>
      </dgm:t>
    </dgm:pt>
    <dgm:pt modelId="{B4D6FAE0-9587-4561-8921-2D09A1A82C23}">
      <dgm:prSet custT="1"/>
      <dgm:spPr/>
      <dgm:t>
        <a:bodyPr/>
        <a:lstStyle/>
        <a:p>
          <a:r>
            <a:rPr lang="ar-SA" sz="2800" dirty="0" smtClean="0">
              <a:cs typeface="Traditional Arabic" pitchFamily="2" charset="-78"/>
            </a:rPr>
            <a:t>أحل البيع</a:t>
          </a:r>
          <a:endParaRPr lang="en-US" sz="2800" dirty="0">
            <a:cs typeface="Traditional Arabic" pitchFamily="2" charset="-78"/>
          </a:endParaRPr>
        </a:p>
      </dgm:t>
    </dgm:pt>
    <dgm:pt modelId="{8E7A4E26-6788-45A3-B4CE-73F84DDB359A}" type="parTrans" cxnId="{F84770CD-1392-4920-879C-6E0A4D5AE367}">
      <dgm:prSet/>
      <dgm:spPr/>
      <dgm:t>
        <a:bodyPr/>
        <a:lstStyle/>
        <a:p>
          <a:endParaRPr lang="en-US"/>
        </a:p>
      </dgm:t>
    </dgm:pt>
    <dgm:pt modelId="{4F00F257-652E-413D-A965-B5C26D26BB65}" type="sibTrans" cxnId="{F84770CD-1392-4920-879C-6E0A4D5AE367}">
      <dgm:prSet/>
      <dgm:spPr/>
      <dgm:t>
        <a:bodyPr/>
        <a:lstStyle/>
        <a:p>
          <a:endParaRPr lang="en-US"/>
        </a:p>
      </dgm:t>
    </dgm:pt>
    <dgm:pt modelId="{8A30006E-75C6-4627-B936-99EEE896BF4B}">
      <dgm:prSet custT="1"/>
      <dgm:spPr/>
      <dgm:t>
        <a:bodyPr/>
        <a:lstStyle/>
        <a:p>
          <a:r>
            <a:rPr lang="ar-SA" sz="4400" b="1" dirty="0" smtClean="0">
              <a:solidFill>
                <a:srgbClr val="C00000"/>
              </a:solidFill>
              <a:cs typeface="Traditional Arabic" pitchFamily="2" charset="-78"/>
            </a:rPr>
            <a:t>المال</a:t>
          </a:r>
          <a:endParaRPr lang="en-US" sz="4400" b="1" dirty="0" smtClean="0">
            <a:solidFill>
              <a:srgbClr val="C00000"/>
            </a:solidFill>
            <a:cs typeface="Traditional Arabic" pitchFamily="2" charset="-78"/>
          </a:endParaRPr>
        </a:p>
      </dgm:t>
    </dgm:pt>
    <dgm:pt modelId="{D3861F93-66D2-462D-8D1C-793F8A787BB7}" type="parTrans" cxnId="{ADDD1A11-5E44-43D4-B7B5-92E1A1436CCA}">
      <dgm:prSet/>
      <dgm:spPr/>
      <dgm:t>
        <a:bodyPr/>
        <a:lstStyle/>
        <a:p>
          <a:endParaRPr lang="en-US"/>
        </a:p>
      </dgm:t>
    </dgm:pt>
    <dgm:pt modelId="{D02F260C-F8B1-4EC2-8D60-3149AE722A8C}" type="sibTrans" cxnId="{ADDD1A11-5E44-43D4-B7B5-92E1A1436CCA}">
      <dgm:prSet/>
      <dgm:spPr/>
      <dgm:t>
        <a:bodyPr/>
        <a:lstStyle/>
        <a:p>
          <a:endParaRPr lang="en-US"/>
        </a:p>
      </dgm:t>
    </dgm:pt>
    <dgm:pt modelId="{7B64DB0B-4F64-47B0-8196-3D7B3EAF4F68}">
      <dgm:prSet custT="1"/>
      <dgm:spPr/>
      <dgm:t>
        <a:bodyPr/>
        <a:lstStyle/>
        <a:p>
          <a:r>
            <a:rPr lang="ar-SA" sz="2800" dirty="0" smtClean="0">
              <a:cs typeface="Traditional Arabic" pitchFamily="2" charset="-78"/>
            </a:rPr>
            <a:t>عقوبة السرقة</a:t>
          </a:r>
          <a:endParaRPr lang="en-US" sz="2800" dirty="0">
            <a:cs typeface="Traditional Arabic" pitchFamily="2" charset="-78"/>
          </a:endParaRPr>
        </a:p>
      </dgm:t>
    </dgm:pt>
    <dgm:pt modelId="{2BE743BB-E31D-4443-BECE-12F1AC3836BD}" type="parTrans" cxnId="{EB0CE786-EAD6-420C-AF28-5D98D7FFFE55}">
      <dgm:prSet/>
      <dgm:spPr/>
      <dgm:t>
        <a:bodyPr/>
        <a:lstStyle/>
        <a:p>
          <a:endParaRPr lang="en-US"/>
        </a:p>
      </dgm:t>
    </dgm:pt>
    <dgm:pt modelId="{5FA0DAAB-511B-49E7-AE69-77C14B7210C4}" type="sibTrans" cxnId="{EB0CE786-EAD6-420C-AF28-5D98D7FFFE55}">
      <dgm:prSet/>
      <dgm:spPr/>
      <dgm:t>
        <a:bodyPr/>
        <a:lstStyle/>
        <a:p>
          <a:endParaRPr lang="en-US"/>
        </a:p>
      </dgm:t>
    </dgm:pt>
    <dgm:pt modelId="{74A0C920-443A-4D6F-AF38-A688A20016E1}">
      <dgm:prSet custT="1"/>
      <dgm:spPr/>
      <dgm:t>
        <a:bodyPr/>
        <a:lstStyle/>
        <a:p>
          <a:r>
            <a:rPr lang="ar-SA" sz="2800" dirty="0" smtClean="0">
              <a:cs typeface="Traditional Arabic" pitchFamily="2" charset="-78"/>
            </a:rPr>
            <a:t>شرع الزواج</a:t>
          </a:r>
          <a:endParaRPr lang="en-US" sz="2800" dirty="0">
            <a:cs typeface="Traditional Arabic" pitchFamily="2" charset="-78"/>
          </a:endParaRPr>
        </a:p>
      </dgm:t>
    </dgm:pt>
    <dgm:pt modelId="{B2C328EC-C607-4A9E-8BC1-26728634CEF2}" type="parTrans" cxnId="{6C497B4E-3BEA-4D5C-AF9F-D8A53137E40C}">
      <dgm:prSet/>
      <dgm:spPr/>
      <dgm:t>
        <a:bodyPr/>
        <a:lstStyle/>
        <a:p>
          <a:endParaRPr lang="en-US"/>
        </a:p>
      </dgm:t>
    </dgm:pt>
    <dgm:pt modelId="{3BF8A4C9-DBF6-4AAA-B1A6-5023C8E6485C}" type="sibTrans" cxnId="{6C497B4E-3BEA-4D5C-AF9F-D8A53137E40C}">
      <dgm:prSet/>
      <dgm:spPr/>
      <dgm:t>
        <a:bodyPr/>
        <a:lstStyle/>
        <a:p>
          <a:endParaRPr lang="en-US"/>
        </a:p>
      </dgm:t>
    </dgm:pt>
    <dgm:pt modelId="{E4B42F2D-570E-41EF-8E93-F2947988BC61}">
      <dgm:prSet custT="1"/>
      <dgm:spPr/>
      <dgm:t>
        <a:bodyPr/>
        <a:lstStyle/>
        <a:p>
          <a:r>
            <a:rPr lang="ar-SA" sz="4400" b="1" dirty="0" smtClean="0">
              <a:solidFill>
                <a:srgbClr val="C00000"/>
              </a:solidFill>
              <a:cs typeface="Traditional Arabic" pitchFamily="2" charset="-78"/>
            </a:rPr>
            <a:t>النسل</a:t>
          </a:r>
          <a:endParaRPr lang="en-US" sz="4400" b="1" dirty="0" smtClean="0">
            <a:solidFill>
              <a:srgbClr val="C00000"/>
            </a:solidFill>
            <a:cs typeface="Traditional Arabic" pitchFamily="2" charset="-78"/>
          </a:endParaRPr>
        </a:p>
      </dgm:t>
    </dgm:pt>
    <dgm:pt modelId="{0CD542E4-9F46-4BBF-AD5F-6A5B46905EDD}" type="parTrans" cxnId="{F2558002-B8BD-4362-969C-55104CF11721}">
      <dgm:prSet/>
      <dgm:spPr/>
      <dgm:t>
        <a:bodyPr/>
        <a:lstStyle/>
        <a:p>
          <a:endParaRPr lang="en-US"/>
        </a:p>
      </dgm:t>
    </dgm:pt>
    <dgm:pt modelId="{B8022A54-133D-467B-88BD-324D0D10A553}" type="sibTrans" cxnId="{F2558002-B8BD-4362-969C-55104CF11721}">
      <dgm:prSet/>
      <dgm:spPr/>
      <dgm:t>
        <a:bodyPr/>
        <a:lstStyle/>
        <a:p>
          <a:endParaRPr lang="en-US"/>
        </a:p>
      </dgm:t>
    </dgm:pt>
    <dgm:pt modelId="{8BD61E01-7FCF-4633-9BC5-C0CE2D2ED3B0}">
      <dgm:prSet custT="1"/>
      <dgm:spPr/>
      <dgm:t>
        <a:bodyPr/>
        <a:lstStyle/>
        <a:p>
          <a:r>
            <a:rPr lang="ar-SA" sz="2800" dirty="0" smtClean="0">
              <a:cs typeface="Traditional Arabic" pitchFamily="2" charset="-78"/>
            </a:rPr>
            <a:t>حرم الزنا</a:t>
          </a:r>
          <a:endParaRPr lang="en-US" sz="2800" dirty="0">
            <a:cs typeface="Traditional Arabic" pitchFamily="2" charset="-78"/>
          </a:endParaRPr>
        </a:p>
      </dgm:t>
    </dgm:pt>
    <dgm:pt modelId="{803FBB36-D98D-47F1-825B-D42255944660}" type="parTrans" cxnId="{36D3F2E4-0349-488C-89B1-D7EF49A32006}">
      <dgm:prSet/>
      <dgm:spPr/>
      <dgm:t>
        <a:bodyPr/>
        <a:lstStyle/>
        <a:p>
          <a:endParaRPr lang="en-US"/>
        </a:p>
      </dgm:t>
    </dgm:pt>
    <dgm:pt modelId="{76531901-198B-41F8-B2EB-327F8C1E6910}" type="sibTrans" cxnId="{36D3F2E4-0349-488C-89B1-D7EF49A32006}">
      <dgm:prSet/>
      <dgm:spPr/>
      <dgm:t>
        <a:bodyPr/>
        <a:lstStyle/>
        <a:p>
          <a:endParaRPr lang="en-US"/>
        </a:p>
      </dgm:t>
    </dgm:pt>
    <dgm:pt modelId="{C0026F68-09DA-4030-A128-B5C1269F4CC9}" type="pres">
      <dgm:prSet presAssocID="{95212B0A-46E6-48D6-81A8-FEEAF624C529}" presName="Name0" presStyleCnt="0">
        <dgm:presLayoutVars>
          <dgm:chPref val="3"/>
          <dgm:dir val="rev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2BE82B3-DD43-4518-AD0A-79F7F7A7C37F}" type="pres">
      <dgm:prSet presAssocID="{7F6D3D57-31D9-440C-8418-8971DEE04264}" presName="horFlow" presStyleCnt="0"/>
      <dgm:spPr/>
    </dgm:pt>
    <dgm:pt modelId="{D2741E3A-9114-412F-8871-31D06E18251E}" type="pres">
      <dgm:prSet presAssocID="{7F6D3D57-31D9-440C-8418-8971DEE04264}" presName="bigChev" presStyleLbl="node1" presStyleIdx="0" presStyleCnt="5"/>
      <dgm:spPr/>
      <dgm:t>
        <a:bodyPr/>
        <a:lstStyle/>
        <a:p>
          <a:endParaRPr lang="en-US"/>
        </a:p>
      </dgm:t>
    </dgm:pt>
    <dgm:pt modelId="{E0361058-4A39-4A6D-8C9E-1290209BE68E}" type="pres">
      <dgm:prSet presAssocID="{A80BB55E-6F45-4BEE-84C7-13CEE03A4794}" presName="parTrans" presStyleCnt="0"/>
      <dgm:spPr/>
    </dgm:pt>
    <dgm:pt modelId="{A096A6B3-58A0-41CD-80DA-779916B5BDB6}" type="pres">
      <dgm:prSet presAssocID="{46080161-E69A-45DC-9A4D-080351F2DEAA}" presName="node" presStyleLbl="alignAccFollow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9F1CCE-7012-4FE9-9978-E97E9E9626EC}" type="pres">
      <dgm:prSet presAssocID="{6F96EEB6-04C9-4EA9-AAF1-4BE5037938F7}" presName="sibTrans" presStyleCnt="0"/>
      <dgm:spPr/>
    </dgm:pt>
    <dgm:pt modelId="{538D4A12-7B1E-4928-B1AC-5C72CB904C14}" type="pres">
      <dgm:prSet presAssocID="{236DCE3D-B62E-41DF-B76B-09836C9C011A}" presName="node" presStyleLbl="align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93EA8C-E981-44AE-8F8A-CE45E9E5863A}" type="pres">
      <dgm:prSet presAssocID="{7F6D3D57-31D9-440C-8418-8971DEE04264}" presName="vSp" presStyleCnt="0"/>
      <dgm:spPr/>
    </dgm:pt>
    <dgm:pt modelId="{05FE6E96-C743-448E-AF3C-FE6424A1B15A}" type="pres">
      <dgm:prSet presAssocID="{E10CACEE-8334-4C18-9F8A-BB0FCD6E5DA6}" presName="horFlow" presStyleCnt="0"/>
      <dgm:spPr/>
    </dgm:pt>
    <dgm:pt modelId="{56E6C673-7C52-49EF-8506-05212FDA781D}" type="pres">
      <dgm:prSet presAssocID="{E10CACEE-8334-4C18-9F8A-BB0FCD6E5DA6}" presName="bigChev" presStyleLbl="node1" presStyleIdx="1" presStyleCnt="5"/>
      <dgm:spPr/>
      <dgm:t>
        <a:bodyPr/>
        <a:lstStyle/>
        <a:p>
          <a:endParaRPr lang="en-US"/>
        </a:p>
      </dgm:t>
    </dgm:pt>
    <dgm:pt modelId="{E5B470B0-968A-4B7D-8B7B-E9628E9CAD9C}" type="pres">
      <dgm:prSet presAssocID="{6D702576-6328-463B-AAFD-6AF5F01D3B12}" presName="parTrans" presStyleCnt="0"/>
      <dgm:spPr/>
    </dgm:pt>
    <dgm:pt modelId="{5E71CEFC-04EA-4FCD-A3EE-7DDA5597620A}" type="pres">
      <dgm:prSet presAssocID="{4EF01E57-36A3-473D-B664-959AE41E2A07}" presName="node" presStyleLbl="alignAccFollow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6B3209-CB4D-43EE-8920-3B0336CBEC90}" type="pres">
      <dgm:prSet presAssocID="{F58B5F30-A335-4925-B77F-219C84CB6ACE}" presName="sibTrans" presStyleCnt="0"/>
      <dgm:spPr/>
    </dgm:pt>
    <dgm:pt modelId="{19425FA8-F8A5-440E-8B3A-EAE8B3E7434B}" type="pres">
      <dgm:prSet presAssocID="{8AED73F2-F0C1-4131-9A5B-2D9123A71CE6}" presName="node" presStyleLbl="alignAccFollow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322693-9427-48A2-B525-27F986CA39E9}" type="pres">
      <dgm:prSet presAssocID="{E10CACEE-8334-4C18-9F8A-BB0FCD6E5DA6}" presName="vSp" presStyleCnt="0"/>
      <dgm:spPr/>
    </dgm:pt>
    <dgm:pt modelId="{56B0C4FB-1232-477D-B77F-4644185DFA50}" type="pres">
      <dgm:prSet presAssocID="{BC200601-CB59-42AF-9437-B6A2538B64CF}" presName="horFlow" presStyleCnt="0"/>
      <dgm:spPr/>
    </dgm:pt>
    <dgm:pt modelId="{A95436F8-5B8B-4EA5-9A22-FA0508C0087E}" type="pres">
      <dgm:prSet presAssocID="{BC200601-CB59-42AF-9437-B6A2538B64CF}" presName="bigChev" presStyleLbl="node1" presStyleIdx="2" presStyleCnt="5"/>
      <dgm:spPr/>
      <dgm:t>
        <a:bodyPr/>
        <a:lstStyle/>
        <a:p>
          <a:endParaRPr lang="en-US"/>
        </a:p>
      </dgm:t>
    </dgm:pt>
    <dgm:pt modelId="{4644A583-3145-4FAC-A411-D37C1899E61E}" type="pres">
      <dgm:prSet presAssocID="{B9364E60-F859-46D2-87DC-DAEDDD713DBF}" presName="parTrans" presStyleCnt="0"/>
      <dgm:spPr/>
    </dgm:pt>
    <dgm:pt modelId="{4F0FBC23-164F-4576-9084-EE98C017BA0D}" type="pres">
      <dgm:prSet presAssocID="{8A0DA820-1866-4E80-A557-F8E96DC22EE4}" presName="node" presStyleLbl="alignAccFollow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AAC914-9006-4DC0-8C16-222267000012}" type="pres">
      <dgm:prSet presAssocID="{E9CF076F-31E0-45C7-A1BA-55477939A389}" presName="sibTrans" presStyleCnt="0"/>
      <dgm:spPr/>
    </dgm:pt>
    <dgm:pt modelId="{D947A635-52C8-4F16-AA4F-759F1442D68F}" type="pres">
      <dgm:prSet presAssocID="{C731458C-5206-46A7-BEFA-F9A93142191B}" presName="node" presStyleLbl="alignAccFollow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43CB9A-6E0F-4C87-ADEC-C70AB7C9C08E}" type="pres">
      <dgm:prSet presAssocID="{BC200601-CB59-42AF-9437-B6A2538B64CF}" presName="vSp" presStyleCnt="0"/>
      <dgm:spPr/>
    </dgm:pt>
    <dgm:pt modelId="{0A28E562-1628-46F2-9F37-D1F86489BD10}" type="pres">
      <dgm:prSet presAssocID="{E4B42F2D-570E-41EF-8E93-F2947988BC61}" presName="horFlow" presStyleCnt="0"/>
      <dgm:spPr/>
    </dgm:pt>
    <dgm:pt modelId="{1B890B46-55FD-40ED-98DB-A94641757EC0}" type="pres">
      <dgm:prSet presAssocID="{E4B42F2D-570E-41EF-8E93-F2947988BC61}" presName="bigChev" presStyleLbl="node1" presStyleIdx="3" presStyleCnt="5"/>
      <dgm:spPr/>
      <dgm:t>
        <a:bodyPr/>
        <a:lstStyle/>
        <a:p>
          <a:endParaRPr lang="en-US"/>
        </a:p>
      </dgm:t>
    </dgm:pt>
    <dgm:pt modelId="{592E0385-88C6-450C-B5C0-25668672881D}" type="pres">
      <dgm:prSet presAssocID="{B2C328EC-C607-4A9E-8BC1-26728634CEF2}" presName="parTrans" presStyleCnt="0"/>
      <dgm:spPr/>
    </dgm:pt>
    <dgm:pt modelId="{C0DB3CBC-55D8-48EC-9BFE-C255D2A7C38B}" type="pres">
      <dgm:prSet presAssocID="{74A0C920-443A-4D6F-AF38-A688A20016E1}" presName="node" presStyleLbl="alignAccFollow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A2664E-0435-4042-8ED6-B8B6B82C382C}" type="pres">
      <dgm:prSet presAssocID="{3BF8A4C9-DBF6-4AAA-B1A6-5023C8E6485C}" presName="sibTrans" presStyleCnt="0"/>
      <dgm:spPr/>
    </dgm:pt>
    <dgm:pt modelId="{0E7C3283-989E-4A95-8BE3-0B57EDDD8392}" type="pres">
      <dgm:prSet presAssocID="{8BD61E01-7FCF-4633-9BC5-C0CE2D2ED3B0}" presName="node" presStyleLbl="alignAccFollow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AF94DF-A4DF-4CAA-B0CC-85B19A927B9C}" type="pres">
      <dgm:prSet presAssocID="{E4B42F2D-570E-41EF-8E93-F2947988BC61}" presName="vSp" presStyleCnt="0"/>
      <dgm:spPr/>
    </dgm:pt>
    <dgm:pt modelId="{96E8BC97-2919-4A0D-AC69-1A8F4396B290}" type="pres">
      <dgm:prSet presAssocID="{8A30006E-75C6-4627-B936-99EEE896BF4B}" presName="horFlow" presStyleCnt="0"/>
      <dgm:spPr/>
    </dgm:pt>
    <dgm:pt modelId="{E4D0948D-0639-4A9F-A504-5FF5149ECC28}" type="pres">
      <dgm:prSet presAssocID="{8A30006E-75C6-4627-B936-99EEE896BF4B}" presName="bigChev" presStyleLbl="node1" presStyleIdx="4" presStyleCnt="5"/>
      <dgm:spPr/>
      <dgm:t>
        <a:bodyPr/>
        <a:lstStyle/>
        <a:p>
          <a:endParaRPr lang="en-US"/>
        </a:p>
      </dgm:t>
    </dgm:pt>
    <dgm:pt modelId="{26E3412E-9348-4F83-ADE6-EF761DC91E3B}" type="pres">
      <dgm:prSet presAssocID="{8E7A4E26-6788-45A3-B4CE-73F84DDB359A}" presName="parTrans" presStyleCnt="0"/>
      <dgm:spPr/>
    </dgm:pt>
    <dgm:pt modelId="{42B3B84E-B5AB-47D1-97D4-AF34D1CE3890}" type="pres">
      <dgm:prSet presAssocID="{B4D6FAE0-9587-4561-8921-2D09A1A82C23}" presName="node" presStyleLbl="alignAccFollow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11E679-C29A-4A2A-A396-55C6A2668144}" type="pres">
      <dgm:prSet presAssocID="{4F00F257-652E-413D-A965-B5C26D26BB65}" presName="sibTrans" presStyleCnt="0"/>
      <dgm:spPr/>
    </dgm:pt>
    <dgm:pt modelId="{3BF5B951-9BA0-494D-B8A4-578B19468BE3}" type="pres">
      <dgm:prSet presAssocID="{7B64DB0B-4F64-47B0-8196-3D7B3EAF4F68}" presName="node" presStyleLbl="align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497B4E-3BEA-4D5C-AF9F-D8A53137E40C}" srcId="{E4B42F2D-570E-41EF-8E93-F2947988BC61}" destId="{74A0C920-443A-4D6F-AF38-A688A20016E1}" srcOrd="0" destOrd="0" parTransId="{B2C328EC-C607-4A9E-8BC1-26728634CEF2}" sibTransId="{3BF8A4C9-DBF6-4AAA-B1A6-5023C8E6485C}"/>
    <dgm:cxn modelId="{F84770CD-1392-4920-879C-6E0A4D5AE367}" srcId="{8A30006E-75C6-4627-B936-99EEE896BF4B}" destId="{B4D6FAE0-9587-4561-8921-2D09A1A82C23}" srcOrd="0" destOrd="0" parTransId="{8E7A4E26-6788-45A3-B4CE-73F84DDB359A}" sibTransId="{4F00F257-652E-413D-A965-B5C26D26BB65}"/>
    <dgm:cxn modelId="{6A1911C5-3923-413F-B105-049694850A0A}" type="presOf" srcId="{E4B42F2D-570E-41EF-8E93-F2947988BC61}" destId="{1B890B46-55FD-40ED-98DB-A94641757EC0}" srcOrd="0" destOrd="0" presId="urn:microsoft.com/office/officeart/2005/8/layout/lProcess3"/>
    <dgm:cxn modelId="{4D6B4245-A7ED-4D96-A324-394959695B83}" type="presOf" srcId="{7B64DB0B-4F64-47B0-8196-3D7B3EAF4F68}" destId="{3BF5B951-9BA0-494D-B8A4-578B19468BE3}" srcOrd="0" destOrd="0" presId="urn:microsoft.com/office/officeart/2005/8/layout/lProcess3"/>
    <dgm:cxn modelId="{FA8D018E-5B1F-4E03-B31C-6FA40CD8D049}" srcId="{E10CACEE-8334-4C18-9F8A-BB0FCD6E5DA6}" destId="{8AED73F2-F0C1-4131-9A5B-2D9123A71CE6}" srcOrd="1" destOrd="0" parTransId="{61C9319E-E7EA-4F3E-9E3E-DAF36AB6B589}" sibTransId="{410F5D7A-4D42-4347-B95A-4A6089BACCF5}"/>
    <dgm:cxn modelId="{BFB285C8-DEA0-4034-8A6C-B71D51561E42}" type="presOf" srcId="{46080161-E69A-45DC-9A4D-080351F2DEAA}" destId="{A096A6B3-58A0-41CD-80DA-779916B5BDB6}" srcOrd="0" destOrd="0" presId="urn:microsoft.com/office/officeart/2005/8/layout/lProcess3"/>
    <dgm:cxn modelId="{687AE2DF-E3E1-4309-8FD0-99DE56A0952A}" type="presOf" srcId="{236DCE3D-B62E-41DF-B76B-09836C9C011A}" destId="{538D4A12-7B1E-4928-B1AC-5C72CB904C14}" srcOrd="0" destOrd="0" presId="urn:microsoft.com/office/officeart/2005/8/layout/lProcess3"/>
    <dgm:cxn modelId="{3CAC0183-494A-45BC-B188-B85C6571B4EB}" type="presOf" srcId="{C731458C-5206-46A7-BEFA-F9A93142191B}" destId="{D947A635-52C8-4F16-AA4F-759F1442D68F}" srcOrd="0" destOrd="0" presId="urn:microsoft.com/office/officeart/2005/8/layout/lProcess3"/>
    <dgm:cxn modelId="{F2558002-B8BD-4362-969C-55104CF11721}" srcId="{95212B0A-46E6-48D6-81A8-FEEAF624C529}" destId="{E4B42F2D-570E-41EF-8E93-F2947988BC61}" srcOrd="3" destOrd="0" parTransId="{0CD542E4-9F46-4BBF-AD5F-6A5B46905EDD}" sibTransId="{B8022A54-133D-467B-88BD-324D0D10A553}"/>
    <dgm:cxn modelId="{EB0CE786-EAD6-420C-AF28-5D98D7FFFE55}" srcId="{8A30006E-75C6-4627-B936-99EEE896BF4B}" destId="{7B64DB0B-4F64-47B0-8196-3D7B3EAF4F68}" srcOrd="1" destOrd="0" parTransId="{2BE743BB-E31D-4443-BECE-12F1AC3836BD}" sibTransId="{5FA0DAAB-511B-49E7-AE69-77C14B7210C4}"/>
    <dgm:cxn modelId="{03351D8F-5D46-401D-A980-85453DA00D53}" srcId="{BC200601-CB59-42AF-9437-B6A2538B64CF}" destId="{C731458C-5206-46A7-BEFA-F9A93142191B}" srcOrd="1" destOrd="0" parTransId="{368896C9-665E-4AB0-811D-7F733218BEA5}" sibTransId="{71D4538D-FECD-4AFC-9B4A-4EAA3B25D749}"/>
    <dgm:cxn modelId="{FFDFD031-32A6-41CB-990A-FEA31889E176}" type="presOf" srcId="{4EF01E57-36A3-473D-B664-959AE41E2A07}" destId="{5E71CEFC-04EA-4FCD-A3EE-7DDA5597620A}" srcOrd="0" destOrd="0" presId="urn:microsoft.com/office/officeart/2005/8/layout/lProcess3"/>
    <dgm:cxn modelId="{E78CEF61-D4B2-44CA-B45F-14B256710F3C}" type="presOf" srcId="{8BD61E01-7FCF-4633-9BC5-C0CE2D2ED3B0}" destId="{0E7C3283-989E-4A95-8BE3-0B57EDDD8392}" srcOrd="0" destOrd="0" presId="urn:microsoft.com/office/officeart/2005/8/layout/lProcess3"/>
    <dgm:cxn modelId="{216F3FEC-DA06-41FD-B358-44D1A1A26C6C}" type="presOf" srcId="{8A30006E-75C6-4627-B936-99EEE896BF4B}" destId="{E4D0948D-0639-4A9F-A504-5FF5149ECC28}" srcOrd="0" destOrd="0" presId="urn:microsoft.com/office/officeart/2005/8/layout/lProcess3"/>
    <dgm:cxn modelId="{EA5BF023-82E4-403A-A7EA-D8744BD098E7}" type="presOf" srcId="{8AED73F2-F0C1-4131-9A5B-2D9123A71CE6}" destId="{19425FA8-F8A5-440E-8B3A-EAE8B3E7434B}" srcOrd="0" destOrd="0" presId="urn:microsoft.com/office/officeart/2005/8/layout/lProcess3"/>
    <dgm:cxn modelId="{49E777B6-4CBF-4A39-879B-EC45E294E6C8}" srcId="{95212B0A-46E6-48D6-81A8-FEEAF624C529}" destId="{BC200601-CB59-42AF-9437-B6A2538B64CF}" srcOrd="2" destOrd="0" parTransId="{A2C15016-1F4D-4CFB-9193-1F76E66E9F97}" sibTransId="{4DF775FC-EE86-4543-A90E-10B19BBFD9F8}"/>
    <dgm:cxn modelId="{293A2DEE-01F4-4FBB-BB59-6AAC3744B08B}" srcId="{95212B0A-46E6-48D6-81A8-FEEAF624C529}" destId="{E10CACEE-8334-4C18-9F8A-BB0FCD6E5DA6}" srcOrd="1" destOrd="0" parTransId="{E042CD55-98F2-4B9B-8BBE-D63046777D3D}" sibTransId="{DEF68345-95CB-4F7A-A327-B1434F1D1F69}"/>
    <dgm:cxn modelId="{01C4470B-00EC-41F7-BC3D-2F2E965D0FCA}" type="presOf" srcId="{7F6D3D57-31D9-440C-8418-8971DEE04264}" destId="{D2741E3A-9114-412F-8871-31D06E18251E}" srcOrd="0" destOrd="0" presId="urn:microsoft.com/office/officeart/2005/8/layout/lProcess3"/>
    <dgm:cxn modelId="{ADDD1A11-5E44-43D4-B7B5-92E1A1436CCA}" srcId="{95212B0A-46E6-48D6-81A8-FEEAF624C529}" destId="{8A30006E-75C6-4627-B936-99EEE896BF4B}" srcOrd="4" destOrd="0" parTransId="{D3861F93-66D2-462D-8D1C-793F8A787BB7}" sibTransId="{D02F260C-F8B1-4EC2-8D60-3149AE722A8C}"/>
    <dgm:cxn modelId="{36D3F2E4-0349-488C-89B1-D7EF49A32006}" srcId="{E4B42F2D-570E-41EF-8E93-F2947988BC61}" destId="{8BD61E01-7FCF-4633-9BC5-C0CE2D2ED3B0}" srcOrd="1" destOrd="0" parTransId="{803FBB36-D98D-47F1-825B-D42255944660}" sibTransId="{76531901-198B-41F8-B2EB-327F8C1E6910}"/>
    <dgm:cxn modelId="{2999551E-5A23-4812-ADBB-C85426A024E0}" type="presOf" srcId="{B4D6FAE0-9587-4561-8921-2D09A1A82C23}" destId="{42B3B84E-B5AB-47D1-97D4-AF34D1CE3890}" srcOrd="0" destOrd="0" presId="urn:microsoft.com/office/officeart/2005/8/layout/lProcess3"/>
    <dgm:cxn modelId="{1827502A-EB12-46ED-9230-BB20A2FD4971}" srcId="{BC200601-CB59-42AF-9437-B6A2538B64CF}" destId="{8A0DA820-1866-4E80-A557-F8E96DC22EE4}" srcOrd="0" destOrd="0" parTransId="{B9364E60-F859-46D2-87DC-DAEDDD713DBF}" sibTransId="{E9CF076F-31E0-45C7-A1BA-55477939A389}"/>
    <dgm:cxn modelId="{0B0B1EFD-59C8-440B-81C4-47CF13482736}" srcId="{7F6D3D57-31D9-440C-8418-8971DEE04264}" destId="{46080161-E69A-45DC-9A4D-080351F2DEAA}" srcOrd="0" destOrd="0" parTransId="{A80BB55E-6F45-4BEE-84C7-13CEE03A4794}" sibTransId="{6F96EEB6-04C9-4EA9-AAF1-4BE5037938F7}"/>
    <dgm:cxn modelId="{27E88B07-0A4B-4175-BD4D-A427B49FA294}" type="presOf" srcId="{E10CACEE-8334-4C18-9F8A-BB0FCD6E5DA6}" destId="{56E6C673-7C52-49EF-8506-05212FDA781D}" srcOrd="0" destOrd="0" presId="urn:microsoft.com/office/officeart/2005/8/layout/lProcess3"/>
    <dgm:cxn modelId="{2C03730F-11A6-44C9-B987-5470081ACCAC}" type="presOf" srcId="{74A0C920-443A-4D6F-AF38-A688A20016E1}" destId="{C0DB3CBC-55D8-48EC-9BFE-C255D2A7C38B}" srcOrd="0" destOrd="0" presId="urn:microsoft.com/office/officeart/2005/8/layout/lProcess3"/>
    <dgm:cxn modelId="{5D9172B1-FD66-4633-B670-A1C0D204CBE0}" srcId="{7F6D3D57-31D9-440C-8418-8971DEE04264}" destId="{236DCE3D-B62E-41DF-B76B-09836C9C011A}" srcOrd="1" destOrd="0" parTransId="{C27034A0-6161-4929-A5C3-303B2C794A78}" sibTransId="{8A0561BE-E479-4742-95CD-BB9621F19E08}"/>
    <dgm:cxn modelId="{BDB38CD2-0745-4D21-88AE-03A8BCB2C6AB}" srcId="{95212B0A-46E6-48D6-81A8-FEEAF624C529}" destId="{7F6D3D57-31D9-440C-8418-8971DEE04264}" srcOrd="0" destOrd="0" parTransId="{DD5DBB70-F5E2-47D8-BF93-8F01FD9127AE}" sibTransId="{C6A8DF5F-0F2B-4D66-BFAE-6E988581FC4B}"/>
    <dgm:cxn modelId="{F5D5CB0B-2A54-4E65-9007-FB630065EB4D}" type="presOf" srcId="{BC200601-CB59-42AF-9437-B6A2538B64CF}" destId="{A95436F8-5B8B-4EA5-9A22-FA0508C0087E}" srcOrd="0" destOrd="0" presId="urn:microsoft.com/office/officeart/2005/8/layout/lProcess3"/>
    <dgm:cxn modelId="{24D41928-1454-4932-9B42-659AB6FC356C}" srcId="{E10CACEE-8334-4C18-9F8A-BB0FCD6E5DA6}" destId="{4EF01E57-36A3-473D-B664-959AE41E2A07}" srcOrd="0" destOrd="0" parTransId="{6D702576-6328-463B-AAFD-6AF5F01D3B12}" sibTransId="{F58B5F30-A335-4925-B77F-219C84CB6ACE}"/>
    <dgm:cxn modelId="{4E7A19B3-4CF8-4972-961B-D1B85E8F128F}" type="presOf" srcId="{8A0DA820-1866-4E80-A557-F8E96DC22EE4}" destId="{4F0FBC23-164F-4576-9084-EE98C017BA0D}" srcOrd="0" destOrd="0" presId="urn:microsoft.com/office/officeart/2005/8/layout/lProcess3"/>
    <dgm:cxn modelId="{01373EE7-0ACF-4D80-84EF-D208EC3BA211}" type="presOf" srcId="{95212B0A-46E6-48D6-81A8-FEEAF624C529}" destId="{C0026F68-09DA-4030-A128-B5C1269F4CC9}" srcOrd="0" destOrd="0" presId="urn:microsoft.com/office/officeart/2005/8/layout/lProcess3"/>
    <dgm:cxn modelId="{642DCB16-258B-44A7-9EC0-258F0D527489}" type="presParOf" srcId="{C0026F68-09DA-4030-A128-B5C1269F4CC9}" destId="{52BE82B3-DD43-4518-AD0A-79F7F7A7C37F}" srcOrd="0" destOrd="0" presId="urn:microsoft.com/office/officeart/2005/8/layout/lProcess3"/>
    <dgm:cxn modelId="{CEFFA626-8F17-4268-A22E-ADEAEAAF7CAA}" type="presParOf" srcId="{52BE82B3-DD43-4518-AD0A-79F7F7A7C37F}" destId="{D2741E3A-9114-412F-8871-31D06E18251E}" srcOrd="0" destOrd="0" presId="urn:microsoft.com/office/officeart/2005/8/layout/lProcess3"/>
    <dgm:cxn modelId="{43E888FE-137C-47FC-B0C7-C26A1A263612}" type="presParOf" srcId="{52BE82B3-DD43-4518-AD0A-79F7F7A7C37F}" destId="{E0361058-4A39-4A6D-8C9E-1290209BE68E}" srcOrd="1" destOrd="0" presId="urn:microsoft.com/office/officeart/2005/8/layout/lProcess3"/>
    <dgm:cxn modelId="{18EDE396-1FCD-40E8-836E-A4BC64529383}" type="presParOf" srcId="{52BE82B3-DD43-4518-AD0A-79F7F7A7C37F}" destId="{A096A6B3-58A0-41CD-80DA-779916B5BDB6}" srcOrd="2" destOrd="0" presId="urn:microsoft.com/office/officeart/2005/8/layout/lProcess3"/>
    <dgm:cxn modelId="{EB0A706D-A2AE-4FD6-8F0E-E362C07D3A32}" type="presParOf" srcId="{52BE82B3-DD43-4518-AD0A-79F7F7A7C37F}" destId="{F69F1CCE-7012-4FE9-9978-E97E9E9626EC}" srcOrd="3" destOrd="0" presId="urn:microsoft.com/office/officeart/2005/8/layout/lProcess3"/>
    <dgm:cxn modelId="{DC4216AC-5468-46D4-8BFC-AA8E005810F6}" type="presParOf" srcId="{52BE82B3-DD43-4518-AD0A-79F7F7A7C37F}" destId="{538D4A12-7B1E-4928-B1AC-5C72CB904C14}" srcOrd="4" destOrd="0" presId="urn:microsoft.com/office/officeart/2005/8/layout/lProcess3"/>
    <dgm:cxn modelId="{AC0BE3E6-60F9-4B5F-8FAC-BE6CADECE13E}" type="presParOf" srcId="{C0026F68-09DA-4030-A128-B5C1269F4CC9}" destId="{0C93EA8C-E981-44AE-8F8A-CE45E9E5863A}" srcOrd="1" destOrd="0" presId="urn:microsoft.com/office/officeart/2005/8/layout/lProcess3"/>
    <dgm:cxn modelId="{FF434DF5-8CA7-4F8B-9F0F-F929ED10EB83}" type="presParOf" srcId="{C0026F68-09DA-4030-A128-B5C1269F4CC9}" destId="{05FE6E96-C743-448E-AF3C-FE6424A1B15A}" srcOrd="2" destOrd="0" presId="urn:microsoft.com/office/officeart/2005/8/layout/lProcess3"/>
    <dgm:cxn modelId="{1A0DC1B6-7070-4257-871F-C49EC56C88F1}" type="presParOf" srcId="{05FE6E96-C743-448E-AF3C-FE6424A1B15A}" destId="{56E6C673-7C52-49EF-8506-05212FDA781D}" srcOrd="0" destOrd="0" presId="urn:microsoft.com/office/officeart/2005/8/layout/lProcess3"/>
    <dgm:cxn modelId="{8D0507AD-79D1-42D1-BB5E-A109E756BD4B}" type="presParOf" srcId="{05FE6E96-C743-448E-AF3C-FE6424A1B15A}" destId="{E5B470B0-968A-4B7D-8B7B-E9628E9CAD9C}" srcOrd="1" destOrd="0" presId="urn:microsoft.com/office/officeart/2005/8/layout/lProcess3"/>
    <dgm:cxn modelId="{7B49FB51-E1EF-4684-A711-96967E7E953E}" type="presParOf" srcId="{05FE6E96-C743-448E-AF3C-FE6424A1B15A}" destId="{5E71CEFC-04EA-4FCD-A3EE-7DDA5597620A}" srcOrd="2" destOrd="0" presId="urn:microsoft.com/office/officeart/2005/8/layout/lProcess3"/>
    <dgm:cxn modelId="{FE90FAE1-8EA5-467B-A790-B72DDBFF1144}" type="presParOf" srcId="{05FE6E96-C743-448E-AF3C-FE6424A1B15A}" destId="{3B6B3209-CB4D-43EE-8920-3B0336CBEC90}" srcOrd="3" destOrd="0" presId="urn:microsoft.com/office/officeart/2005/8/layout/lProcess3"/>
    <dgm:cxn modelId="{5E1514E1-2772-4DE6-8B47-6F7453C2789B}" type="presParOf" srcId="{05FE6E96-C743-448E-AF3C-FE6424A1B15A}" destId="{19425FA8-F8A5-440E-8B3A-EAE8B3E7434B}" srcOrd="4" destOrd="0" presId="urn:microsoft.com/office/officeart/2005/8/layout/lProcess3"/>
    <dgm:cxn modelId="{F4D0C0D9-9BA5-4594-8112-84DA97DAD7E6}" type="presParOf" srcId="{C0026F68-09DA-4030-A128-B5C1269F4CC9}" destId="{DC322693-9427-48A2-B525-27F986CA39E9}" srcOrd="3" destOrd="0" presId="urn:microsoft.com/office/officeart/2005/8/layout/lProcess3"/>
    <dgm:cxn modelId="{00B7D9DC-888C-4F22-B2D3-A3DB4A1558F0}" type="presParOf" srcId="{C0026F68-09DA-4030-A128-B5C1269F4CC9}" destId="{56B0C4FB-1232-477D-B77F-4644185DFA50}" srcOrd="4" destOrd="0" presId="urn:microsoft.com/office/officeart/2005/8/layout/lProcess3"/>
    <dgm:cxn modelId="{B1AA85D5-BD0E-4E75-8494-04DDE694B568}" type="presParOf" srcId="{56B0C4FB-1232-477D-B77F-4644185DFA50}" destId="{A95436F8-5B8B-4EA5-9A22-FA0508C0087E}" srcOrd="0" destOrd="0" presId="urn:microsoft.com/office/officeart/2005/8/layout/lProcess3"/>
    <dgm:cxn modelId="{6739176C-6AF3-4D25-9821-A0A9C780BFF9}" type="presParOf" srcId="{56B0C4FB-1232-477D-B77F-4644185DFA50}" destId="{4644A583-3145-4FAC-A411-D37C1899E61E}" srcOrd="1" destOrd="0" presId="urn:microsoft.com/office/officeart/2005/8/layout/lProcess3"/>
    <dgm:cxn modelId="{46B35C1D-8E96-4B27-9A92-B11250A81459}" type="presParOf" srcId="{56B0C4FB-1232-477D-B77F-4644185DFA50}" destId="{4F0FBC23-164F-4576-9084-EE98C017BA0D}" srcOrd="2" destOrd="0" presId="urn:microsoft.com/office/officeart/2005/8/layout/lProcess3"/>
    <dgm:cxn modelId="{E068E717-F2B7-430C-B031-97EF22DD0877}" type="presParOf" srcId="{56B0C4FB-1232-477D-B77F-4644185DFA50}" destId="{28AAC914-9006-4DC0-8C16-222267000012}" srcOrd="3" destOrd="0" presId="urn:microsoft.com/office/officeart/2005/8/layout/lProcess3"/>
    <dgm:cxn modelId="{337A86CD-B7FF-4629-818D-817FE66A0AFA}" type="presParOf" srcId="{56B0C4FB-1232-477D-B77F-4644185DFA50}" destId="{D947A635-52C8-4F16-AA4F-759F1442D68F}" srcOrd="4" destOrd="0" presId="urn:microsoft.com/office/officeart/2005/8/layout/lProcess3"/>
    <dgm:cxn modelId="{2380229B-5C11-43F3-A33D-E61F066AD40A}" type="presParOf" srcId="{C0026F68-09DA-4030-A128-B5C1269F4CC9}" destId="{CC43CB9A-6E0F-4C87-ADEC-C70AB7C9C08E}" srcOrd="5" destOrd="0" presId="urn:microsoft.com/office/officeart/2005/8/layout/lProcess3"/>
    <dgm:cxn modelId="{3B1827D3-AB42-4D14-A6ED-4E7C9E1176BB}" type="presParOf" srcId="{C0026F68-09DA-4030-A128-B5C1269F4CC9}" destId="{0A28E562-1628-46F2-9F37-D1F86489BD10}" srcOrd="6" destOrd="0" presId="urn:microsoft.com/office/officeart/2005/8/layout/lProcess3"/>
    <dgm:cxn modelId="{839238DD-10A2-4662-825C-62DB52D1A190}" type="presParOf" srcId="{0A28E562-1628-46F2-9F37-D1F86489BD10}" destId="{1B890B46-55FD-40ED-98DB-A94641757EC0}" srcOrd="0" destOrd="0" presId="urn:microsoft.com/office/officeart/2005/8/layout/lProcess3"/>
    <dgm:cxn modelId="{6D5045F7-1734-485F-8A4B-A4DB87DAD7F5}" type="presParOf" srcId="{0A28E562-1628-46F2-9F37-D1F86489BD10}" destId="{592E0385-88C6-450C-B5C0-25668672881D}" srcOrd="1" destOrd="0" presId="urn:microsoft.com/office/officeart/2005/8/layout/lProcess3"/>
    <dgm:cxn modelId="{810D2BA8-691E-4030-85B0-B3B04ACC8358}" type="presParOf" srcId="{0A28E562-1628-46F2-9F37-D1F86489BD10}" destId="{C0DB3CBC-55D8-48EC-9BFE-C255D2A7C38B}" srcOrd="2" destOrd="0" presId="urn:microsoft.com/office/officeart/2005/8/layout/lProcess3"/>
    <dgm:cxn modelId="{5C7A3977-6B1D-48C0-8E31-C7205EEFA179}" type="presParOf" srcId="{0A28E562-1628-46F2-9F37-D1F86489BD10}" destId="{F7A2664E-0435-4042-8ED6-B8B6B82C382C}" srcOrd="3" destOrd="0" presId="urn:microsoft.com/office/officeart/2005/8/layout/lProcess3"/>
    <dgm:cxn modelId="{2AFFEF61-1948-4C7D-A39A-46BECEEE2778}" type="presParOf" srcId="{0A28E562-1628-46F2-9F37-D1F86489BD10}" destId="{0E7C3283-989E-4A95-8BE3-0B57EDDD8392}" srcOrd="4" destOrd="0" presId="urn:microsoft.com/office/officeart/2005/8/layout/lProcess3"/>
    <dgm:cxn modelId="{EED78211-2F09-4581-A73F-15A949C72C7D}" type="presParOf" srcId="{C0026F68-09DA-4030-A128-B5C1269F4CC9}" destId="{C9AF94DF-A4DF-4CAA-B0CC-85B19A927B9C}" srcOrd="7" destOrd="0" presId="urn:microsoft.com/office/officeart/2005/8/layout/lProcess3"/>
    <dgm:cxn modelId="{33044057-F121-48A0-88E0-4F18728DD69A}" type="presParOf" srcId="{C0026F68-09DA-4030-A128-B5C1269F4CC9}" destId="{96E8BC97-2919-4A0D-AC69-1A8F4396B290}" srcOrd="8" destOrd="0" presId="urn:microsoft.com/office/officeart/2005/8/layout/lProcess3"/>
    <dgm:cxn modelId="{B0E78489-023F-4511-995F-D604D23F32DA}" type="presParOf" srcId="{96E8BC97-2919-4A0D-AC69-1A8F4396B290}" destId="{E4D0948D-0639-4A9F-A504-5FF5149ECC28}" srcOrd="0" destOrd="0" presId="urn:microsoft.com/office/officeart/2005/8/layout/lProcess3"/>
    <dgm:cxn modelId="{7C2941BA-7F4C-45B9-920A-DF603B17524F}" type="presParOf" srcId="{96E8BC97-2919-4A0D-AC69-1A8F4396B290}" destId="{26E3412E-9348-4F83-ADE6-EF761DC91E3B}" srcOrd="1" destOrd="0" presId="urn:microsoft.com/office/officeart/2005/8/layout/lProcess3"/>
    <dgm:cxn modelId="{0AB6FA45-789B-4522-8E55-092702723E9C}" type="presParOf" srcId="{96E8BC97-2919-4A0D-AC69-1A8F4396B290}" destId="{42B3B84E-B5AB-47D1-97D4-AF34D1CE3890}" srcOrd="2" destOrd="0" presId="urn:microsoft.com/office/officeart/2005/8/layout/lProcess3"/>
    <dgm:cxn modelId="{8CB0C0B4-F69C-4992-9EA9-8760A3426F99}" type="presParOf" srcId="{96E8BC97-2919-4A0D-AC69-1A8F4396B290}" destId="{8F11E679-C29A-4A2A-A396-55C6A2668144}" srcOrd="3" destOrd="0" presId="urn:microsoft.com/office/officeart/2005/8/layout/lProcess3"/>
    <dgm:cxn modelId="{25F31000-5A65-4D09-9EF7-C0764B079ABB}" type="presParOf" srcId="{96E8BC97-2919-4A0D-AC69-1A8F4396B290}" destId="{3BF5B951-9BA0-494D-B8A4-578B19468BE3}" srcOrd="4" destOrd="0" presId="urn:microsoft.com/office/officeart/2005/8/layout/lProcess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E924D2-C14F-4181-833F-C92F41A6B3C5}" type="doc">
      <dgm:prSet loTypeId="urn:microsoft.com/office/officeart/2005/8/layout/process4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65DB6D2-0CB6-4D5E-A130-009D941AAB8D}">
      <dgm:prSet phldrT="[نص]"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SA" sz="4000" b="1" dirty="0" smtClean="0">
              <a:solidFill>
                <a:schemeClr val="bg1"/>
              </a:solidFill>
              <a:cs typeface="Traditional Arabic" pitchFamily="2" charset="-78"/>
            </a:rPr>
            <a:t>حفظ القواعد الخمس في أصل وجودها</a:t>
          </a:r>
          <a:endParaRPr lang="en-US" sz="40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4EF86B90-BC37-49AB-BDEA-5D89A8C3E131}" type="parTrans" cxnId="{FA5A4B64-6097-4A3B-A3BE-8C6A550AE16F}">
      <dgm:prSet/>
      <dgm:spPr/>
      <dgm:t>
        <a:bodyPr/>
        <a:lstStyle/>
        <a:p>
          <a:endParaRPr lang="en-US"/>
        </a:p>
      </dgm:t>
    </dgm:pt>
    <dgm:pt modelId="{CAADB700-ADD2-4AA5-A4DD-DC2FE9C97B39}" type="sibTrans" cxnId="{FA5A4B64-6097-4A3B-A3BE-8C6A550AE16F}">
      <dgm:prSet/>
      <dgm:spPr/>
      <dgm:t>
        <a:bodyPr/>
        <a:lstStyle/>
        <a:p>
          <a:endParaRPr lang="en-US"/>
        </a:p>
      </dgm:t>
    </dgm:pt>
    <dgm:pt modelId="{2EB93181-7787-44DA-B4F1-6E581A924E53}">
      <dgm:prSet phldrT="[نص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sz="4000" b="1" dirty="0" smtClean="0">
              <a:cs typeface="Traditional Arabic" pitchFamily="2" charset="-78"/>
            </a:rPr>
            <a:t>تمكين قواعدها</a:t>
          </a:r>
          <a:endParaRPr lang="en-US" sz="4000" b="1" dirty="0">
            <a:cs typeface="Traditional Arabic" pitchFamily="2" charset="-78"/>
          </a:endParaRPr>
        </a:p>
      </dgm:t>
    </dgm:pt>
    <dgm:pt modelId="{B34E0963-3C92-4226-9471-2CEF5D904CD2}" type="parTrans" cxnId="{432D8BEA-0870-4EF8-A27D-4E94ECC03D16}">
      <dgm:prSet/>
      <dgm:spPr/>
      <dgm:t>
        <a:bodyPr/>
        <a:lstStyle/>
        <a:p>
          <a:endParaRPr lang="en-US"/>
        </a:p>
      </dgm:t>
    </dgm:pt>
    <dgm:pt modelId="{CC66FCC6-F85A-42BF-899E-7EDD80DB3C03}" type="sibTrans" cxnId="{432D8BEA-0870-4EF8-A27D-4E94ECC03D16}">
      <dgm:prSet/>
      <dgm:spPr/>
      <dgm:t>
        <a:bodyPr/>
        <a:lstStyle/>
        <a:p>
          <a:endParaRPr lang="en-US"/>
        </a:p>
      </dgm:t>
    </dgm:pt>
    <dgm:pt modelId="{6977F3DC-0A6F-4796-9A7A-FB4E5A13B8B6}">
      <dgm:prSet phldrT="[نص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sz="4000" b="1" dirty="0" smtClean="0">
              <a:cs typeface="Traditional Arabic" pitchFamily="2" charset="-78"/>
            </a:rPr>
            <a:t>تقوية أركانها</a:t>
          </a:r>
          <a:endParaRPr lang="en-US" sz="4000" b="1" dirty="0">
            <a:cs typeface="Traditional Arabic" pitchFamily="2" charset="-78"/>
          </a:endParaRPr>
        </a:p>
      </dgm:t>
    </dgm:pt>
    <dgm:pt modelId="{2BDC6CCF-3224-4985-8C19-B656AF7C5341}" type="parTrans" cxnId="{1C18ECCD-B849-424F-88B7-11D5E4D88AF0}">
      <dgm:prSet/>
      <dgm:spPr/>
      <dgm:t>
        <a:bodyPr/>
        <a:lstStyle/>
        <a:p>
          <a:endParaRPr lang="en-US"/>
        </a:p>
      </dgm:t>
    </dgm:pt>
    <dgm:pt modelId="{D5550D63-B985-4801-8E52-DCD320684CB6}" type="sibTrans" cxnId="{1C18ECCD-B849-424F-88B7-11D5E4D88AF0}">
      <dgm:prSet/>
      <dgm:spPr/>
      <dgm:t>
        <a:bodyPr/>
        <a:lstStyle/>
        <a:p>
          <a:endParaRPr lang="en-US"/>
        </a:p>
      </dgm:t>
    </dgm:pt>
    <dgm:pt modelId="{6C247E08-772C-4D99-8739-24826D75B76B}">
      <dgm:prSet phldrT="[نص]"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SA" sz="4000" b="1" dirty="0" smtClean="0">
              <a:solidFill>
                <a:schemeClr val="bg1"/>
              </a:solidFill>
              <a:cs typeface="Traditional Arabic" pitchFamily="2" charset="-78"/>
            </a:rPr>
            <a:t>حفظ بقاء القواعد الخمس</a:t>
          </a:r>
          <a:endParaRPr lang="en-US" sz="40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2B106069-039A-4E99-B709-853084AB7061}" type="parTrans" cxnId="{1859EC01-9D1F-4A8D-ACBC-969B957C786C}">
      <dgm:prSet/>
      <dgm:spPr/>
      <dgm:t>
        <a:bodyPr/>
        <a:lstStyle/>
        <a:p>
          <a:endParaRPr lang="en-US"/>
        </a:p>
      </dgm:t>
    </dgm:pt>
    <dgm:pt modelId="{C5D64894-CC62-4CBF-A8DC-60BB25B0126C}" type="sibTrans" cxnId="{1859EC01-9D1F-4A8D-ACBC-969B957C786C}">
      <dgm:prSet/>
      <dgm:spPr/>
      <dgm:t>
        <a:bodyPr/>
        <a:lstStyle/>
        <a:p>
          <a:endParaRPr lang="en-US"/>
        </a:p>
      </dgm:t>
    </dgm:pt>
    <dgm:pt modelId="{C339DA88-5B3D-4F3A-9330-F5A3A3184759}">
      <dgm:prSet phldrT="[نص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sz="4000" b="1" dirty="0" smtClean="0">
              <a:cs typeface="Traditional Arabic" pitchFamily="2" charset="-78"/>
            </a:rPr>
            <a:t>حمايتها من الانحلال</a:t>
          </a:r>
          <a:endParaRPr lang="en-US" sz="4000" b="1" dirty="0">
            <a:cs typeface="Traditional Arabic" pitchFamily="2" charset="-78"/>
          </a:endParaRPr>
        </a:p>
      </dgm:t>
    </dgm:pt>
    <dgm:pt modelId="{1B599D13-4B12-478E-A79D-A69F263F6537}" type="parTrans" cxnId="{23C78B0C-7F65-46E4-8A6F-4AF1717C541C}">
      <dgm:prSet/>
      <dgm:spPr/>
      <dgm:t>
        <a:bodyPr/>
        <a:lstStyle/>
        <a:p>
          <a:endParaRPr lang="en-US"/>
        </a:p>
      </dgm:t>
    </dgm:pt>
    <dgm:pt modelId="{F101FD3F-A7E4-4EFA-9D7A-A98793B25A98}" type="sibTrans" cxnId="{23C78B0C-7F65-46E4-8A6F-4AF1717C541C}">
      <dgm:prSet/>
      <dgm:spPr/>
      <dgm:t>
        <a:bodyPr/>
        <a:lstStyle/>
        <a:p>
          <a:endParaRPr lang="en-US"/>
        </a:p>
      </dgm:t>
    </dgm:pt>
    <dgm:pt modelId="{AA8DB045-959F-4E48-87C9-42C0B41499FA}">
      <dgm:prSet phldrT="[نص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sz="4000" b="1" dirty="0" smtClean="0">
              <a:cs typeface="Traditional Arabic" pitchFamily="2" charset="-78"/>
            </a:rPr>
            <a:t>حمايتها من الفساد</a:t>
          </a:r>
          <a:endParaRPr lang="en-US" sz="4000" b="1" dirty="0">
            <a:cs typeface="Traditional Arabic" pitchFamily="2" charset="-78"/>
          </a:endParaRPr>
        </a:p>
      </dgm:t>
    </dgm:pt>
    <dgm:pt modelId="{83B1FD56-D77A-4E5B-9DC1-2549B5E4AA0A}" type="parTrans" cxnId="{664D4608-2FE4-4108-B8E0-C90B343938B9}">
      <dgm:prSet/>
      <dgm:spPr/>
      <dgm:t>
        <a:bodyPr/>
        <a:lstStyle/>
        <a:p>
          <a:endParaRPr lang="en-US"/>
        </a:p>
      </dgm:t>
    </dgm:pt>
    <dgm:pt modelId="{4A03ECDC-A4C2-4FCB-B38C-A023AB64AF80}" type="sibTrans" cxnId="{664D4608-2FE4-4108-B8E0-C90B343938B9}">
      <dgm:prSet/>
      <dgm:spPr/>
      <dgm:t>
        <a:bodyPr/>
        <a:lstStyle/>
        <a:p>
          <a:endParaRPr lang="en-US"/>
        </a:p>
      </dgm:t>
    </dgm:pt>
    <dgm:pt modelId="{2E9B7389-E7AE-4417-84C6-6CA952DE4154}" type="pres">
      <dgm:prSet presAssocID="{13E924D2-C14F-4181-833F-C92F41A6B3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C573740-0629-4E55-AABF-41602287CA02}" type="pres">
      <dgm:prSet presAssocID="{6C247E08-772C-4D99-8739-24826D75B76B}" presName="boxAndChildren" presStyleCnt="0"/>
      <dgm:spPr/>
    </dgm:pt>
    <dgm:pt modelId="{3F490753-AC8F-409F-B76C-46C677DE42E8}" type="pres">
      <dgm:prSet presAssocID="{6C247E08-772C-4D99-8739-24826D75B76B}" presName="parentTextBox" presStyleLbl="node1" presStyleIdx="0" presStyleCnt="2"/>
      <dgm:spPr/>
      <dgm:t>
        <a:bodyPr/>
        <a:lstStyle/>
        <a:p>
          <a:endParaRPr lang="en-US"/>
        </a:p>
      </dgm:t>
    </dgm:pt>
    <dgm:pt modelId="{05662AF8-F9D2-4121-9490-EE63F2226C48}" type="pres">
      <dgm:prSet presAssocID="{6C247E08-772C-4D99-8739-24826D75B76B}" presName="entireBox" presStyleLbl="node1" presStyleIdx="0" presStyleCnt="2"/>
      <dgm:spPr/>
      <dgm:t>
        <a:bodyPr/>
        <a:lstStyle/>
        <a:p>
          <a:endParaRPr lang="en-US"/>
        </a:p>
      </dgm:t>
    </dgm:pt>
    <dgm:pt modelId="{9D350B24-9034-4043-B211-6227587517A3}" type="pres">
      <dgm:prSet presAssocID="{6C247E08-772C-4D99-8739-24826D75B76B}" presName="descendantBox" presStyleCnt="0"/>
      <dgm:spPr/>
    </dgm:pt>
    <dgm:pt modelId="{7FCE10A8-0E33-4122-AA4D-2488E46748F5}" type="pres">
      <dgm:prSet presAssocID="{C339DA88-5B3D-4F3A-9330-F5A3A3184759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08F3BA-ABC2-4431-88E5-EDF211EA91A8}" type="pres">
      <dgm:prSet presAssocID="{AA8DB045-959F-4E48-87C9-42C0B41499FA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171EFB-BB58-4B15-BFCB-001595E822F8}" type="pres">
      <dgm:prSet presAssocID="{CAADB700-ADD2-4AA5-A4DD-DC2FE9C97B39}" presName="sp" presStyleCnt="0"/>
      <dgm:spPr/>
    </dgm:pt>
    <dgm:pt modelId="{A9351EAD-29DF-489E-A7CC-53F3ECA97690}" type="pres">
      <dgm:prSet presAssocID="{C65DB6D2-0CB6-4D5E-A130-009D941AAB8D}" presName="arrowAndChildren" presStyleCnt="0"/>
      <dgm:spPr/>
    </dgm:pt>
    <dgm:pt modelId="{7683FFAE-A56D-4C5D-827C-C8DFFBCB9D37}" type="pres">
      <dgm:prSet presAssocID="{C65DB6D2-0CB6-4D5E-A130-009D941AAB8D}" presName="parentTextArrow" presStyleLbl="node1" presStyleIdx="0" presStyleCnt="2"/>
      <dgm:spPr/>
      <dgm:t>
        <a:bodyPr/>
        <a:lstStyle/>
        <a:p>
          <a:endParaRPr lang="en-US"/>
        </a:p>
      </dgm:t>
    </dgm:pt>
    <dgm:pt modelId="{234C692B-050E-4F09-AFCE-598E674FC96E}" type="pres">
      <dgm:prSet presAssocID="{C65DB6D2-0CB6-4D5E-A130-009D941AAB8D}" presName="arrow" presStyleLbl="node1" presStyleIdx="1" presStyleCnt="2"/>
      <dgm:spPr/>
      <dgm:t>
        <a:bodyPr/>
        <a:lstStyle/>
        <a:p>
          <a:endParaRPr lang="en-US"/>
        </a:p>
      </dgm:t>
    </dgm:pt>
    <dgm:pt modelId="{4610F7EC-000D-4E6A-B354-A2B79A83663C}" type="pres">
      <dgm:prSet presAssocID="{C65DB6D2-0CB6-4D5E-A130-009D941AAB8D}" presName="descendantArrow" presStyleCnt="0"/>
      <dgm:spPr/>
    </dgm:pt>
    <dgm:pt modelId="{516427D5-2A99-48A3-9971-7FA962DDDCB1}" type="pres">
      <dgm:prSet presAssocID="{2EB93181-7787-44DA-B4F1-6E581A924E53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486F08-C076-490A-8031-121764C9617A}" type="pres">
      <dgm:prSet presAssocID="{6977F3DC-0A6F-4796-9A7A-FB4E5A13B8B6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2ABDFB-FA7F-4E88-B8DE-773E2F294D84}" type="presOf" srcId="{13E924D2-C14F-4181-833F-C92F41A6B3C5}" destId="{2E9B7389-E7AE-4417-84C6-6CA952DE4154}" srcOrd="0" destOrd="0" presId="urn:microsoft.com/office/officeart/2005/8/layout/process4"/>
    <dgm:cxn modelId="{664D4608-2FE4-4108-B8E0-C90B343938B9}" srcId="{6C247E08-772C-4D99-8739-24826D75B76B}" destId="{AA8DB045-959F-4E48-87C9-42C0B41499FA}" srcOrd="1" destOrd="0" parTransId="{83B1FD56-D77A-4E5B-9DC1-2549B5E4AA0A}" sibTransId="{4A03ECDC-A4C2-4FCB-B38C-A023AB64AF80}"/>
    <dgm:cxn modelId="{5E200E11-131A-4583-9546-B6356F07151C}" type="presOf" srcId="{C339DA88-5B3D-4F3A-9330-F5A3A3184759}" destId="{7FCE10A8-0E33-4122-AA4D-2488E46748F5}" srcOrd="0" destOrd="0" presId="urn:microsoft.com/office/officeart/2005/8/layout/process4"/>
    <dgm:cxn modelId="{2901D714-8F3B-42B5-8711-2A106B689D68}" type="presOf" srcId="{C65DB6D2-0CB6-4D5E-A130-009D941AAB8D}" destId="{7683FFAE-A56D-4C5D-827C-C8DFFBCB9D37}" srcOrd="0" destOrd="0" presId="urn:microsoft.com/office/officeart/2005/8/layout/process4"/>
    <dgm:cxn modelId="{AF77530F-FA93-4D9E-83CB-9A76C664BE8A}" type="presOf" srcId="{6977F3DC-0A6F-4796-9A7A-FB4E5A13B8B6}" destId="{B8486F08-C076-490A-8031-121764C9617A}" srcOrd="0" destOrd="0" presId="urn:microsoft.com/office/officeart/2005/8/layout/process4"/>
    <dgm:cxn modelId="{1319551F-CCE7-497C-B78E-A54339A7C249}" type="presOf" srcId="{AA8DB045-959F-4E48-87C9-42C0B41499FA}" destId="{1108F3BA-ABC2-4431-88E5-EDF211EA91A8}" srcOrd="0" destOrd="0" presId="urn:microsoft.com/office/officeart/2005/8/layout/process4"/>
    <dgm:cxn modelId="{432D8BEA-0870-4EF8-A27D-4E94ECC03D16}" srcId="{C65DB6D2-0CB6-4D5E-A130-009D941AAB8D}" destId="{2EB93181-7787-44DA-B4F1-6E581A924E53}" srcOrd="0" destOrd="0" parTransId="{B34E0963-3C92-4226-9471-2CEF5D904CD2}" sibTransId="{CC66FCC6-F85A-42BF-899E-7EDD80DB3C03}"/>
    <dgm:cxn modelId="{23C78B0C-7F65-46E4-8A6F-4AF1717C541C}" srcId="{6C247E08-772C-4D99-8739-24826D75B76B}" destId="{C339DA88-5B3D-4F3A-9330-F5A3A3184759}" srcOrd="0" destOrd="0" parTransId="{1B599D13-4B12-478E-A79D-A69F263F6537}" sibTransId="{F101FD3F-A7E4-4EFA-9D7A-A98793B25A98}"/>
    <dgm:cxn modelId="{3EB1C4B8-1F63-472A-96F7-E26FEC67B6A2}" type="presOf" srcId="{2EB93181-7787-44DA-B4F1-6E581A924E53}" destId="{516427D5-2A99-48A3-9971-7FA962DDDCB1}" srcOrd="0" destOrd="0" presId="urn:microsoft.com/office/officeart/2005/8/layout/process4"/>
    <dgm:cxn modelId="{62A840DB-D019-4D16-8254-D1635825139D}" type="presOf" srcId="{C65DB6D2-0CB6-4D5E-A130-009D941AAB8D}" destId="{234C692B-050E-4F09-AFCE-598E674FC96E}" srcOrd="1" destOrd="0" presId="urn:microsoft.com/office/officeart/2005/8/layout/process4"/>
    <dgm:cxn modelId="{61A938C3-EF94-404C-A51E-17202469135E}" type="presOf" srcId="{6C247E08-772C-4D99-8739-24826D75B76B}" destId="{05662AF8-F9D2-4121-9490-EE63F2226C48}" srcOrd="1" destOrd="0" presId="urn:microsoft.com/office/officeart/2005/8/layout/process4"/>
    <dgm:cxn modelId="{1859EC01-9D1F-4A8D-ACBC-969B957C786C}" srcId="{13E924D2-C14F-4181-833F-C92F41A6B3C5}" destId="{6C247E08-772C-4D99-8739-24826D75B76B}" srcOrd="1" destOrd="0" parTransId="{2B106069-039A-4E99-B709-853084AB7061}" sibTransId="{C5D64894-CC62-4CBF-A8DC-60BB25B0126C}"/>
    <dgm:cxn modelId="{FA5A4B64-6097-4A3B-A3BE-8C6A550AE16F}" srcId="{13E924D2-C14F-4181-833F-C92F41A6B3C5}" destId="{C65DB6D2-0CB6-4D5E-A130-009D941AAB8D}" srcOrd="0" destOrd="0" parTransId="{4EF86B90-BC37-49AB-BDEA-5D89A8C3E131}" sibTransId="{CAADB700-ADD2-4AA5-A4DD-DC2FE9C97B39}"/>
    <dgm:cxn modelId="{4C38C294-63DD-4EB3-8FB0-CE2B60EED5ED}" type="presOf" srcId="{6C247E08-772C-4D99-8739-24826D75B76B}" destId="{3F490753-AC8F-409F-B76C-46C677DE42E8}" srcOrd="0" destOrd="0" presId="urn:microsoft.com/office/officeart/2005/8/layout/process4"/>
    <dgm:cxn modelId="{1C18ECCD-B849-424F-88B7-11D5E4D88AF0}" srcId="{C65DB6D2-0CB6-4D5E-A130-009D941AAB8D}" destId="{6977F3DC-0A6F-4796-9A7A-FB4E5A13B8B6}" srcOrd="1" destOrd="0" parTransId="{2BDC6CCF-3224-4985-8C19-B656AF7C5341}" sibTransId="{D5550D63-B985-4801-8E52-DCD320684CB6}"/>
    <dgm:cxn modelId="{282FD99B-4A2A-4792-B816-E3F43CD2393D}" type="presParOf" srcId="{2E9B7389-E7AE-4417-84C6-6CA952DE4154}" destId="{EC573740-0629-4E55-AABF-41602287CA02}" srcOrd="0" destOrd="0" presId="urn:microsoft.com/office/officeart/2005/8/layout/process4"/>
    <dgm:cxn modelId="{A3232CF7-0C69-4292-A200-8BAD47EFEA44}" type="presParOf" srcId="{EC573740-0629-4E55-AABF-41602287CA02}" destId="{3F490753-AC8F-409F-B76C-46C677DE42E8}" srcOrd="0" destOrd="0" presId="urn:microsoft.com/office/officeart/2005/8/layout/process4"/>
    <dgm:cxn modelId="{871221DD-E10C-4CB2-A2ED-3D58DC7AEDB4}" type="presParOf" srcId="{EC573740-0629-4E55-AABF-41602287CA02}" destId="{05662AF8-F9D2-4121-9490-EE63F2226C48}" srcOrd="1" destOrd="0" presId="urn:microsoft.com/office/officeart/2005/8/layout/process4"/>
    <dgm:cxn modelId="{ABA5188D-C4E3-4C3A-9BBD-2C4185D6B767}" type="presParOf" srcId="{EC573740-0629-4E55-AABF-41602287CA02}" destId="{9D350B24-9034-4043-B211-6227587517A3}" srcOrd="2" destOrd="0" presId="urn:microsoft.com/office/officeart/2005/8/layout/process4"/>
    <dgm:cxn modelId="{7D892405-B652-4153-968A-C86C8EEBE861}" type="presParOf" srcId="{9D350B24-9034-4043-B211-6227587517A3}" destId="{7FCE10A8-0E33-4122-AA4D-2488E46748F5}" srcOrd="0" destOrd="0" presId="urn:microsoft.com/office/officeart/2005/8/layout/process4"/>
    <dgm:cxn modelId="{EC824DF8-0296-42B2-8C6B-70B5B1CF14C4}" type="presParOf" srcId="{9D350B24-9034-4043-B211-6227587517A3}" destId="{1108F3BA-ABC2-4431-88E5-EDF211EA91A8}" srcOrd="1" destOrd="0" presId="urn:microsoft.com/office/officeart/2005/8/layout/process4"/>
    <dgm:cxn modelId="{67AFA755-60C3-4B87-B032-A6CD7B7FE4D4}" type="presParOf" srcId="{2E9B7389-E7AE-4417-84C6-6CA952DE4154}" destId="{6F171EFB-BB58-4B15-BFCB-001595E822F8}" srcOrd="1" destOrd="0" presId="urn:microsoft.com/office/officeart/2005/8/layout/process4"/>
    <dgm:cxn modelId="{0B28E071-90CF-4E12-92D7-1154BC44F8AB}" type="presParOf" srcId="{2E9B7389-E7AE-4417-84C6-6CA952DE4154}" destId="{A9351EAD-29DF-489E-A7CC-53F3ECA97690}" srcOrd="2" destOrd="0" presId="urn:microsoft.com/office/officeart/2005/8/layout/process4"/>
    <dgm:cxn modelId="{60EC547C-6DC4-41CA-94BB-3343D696C2DB}" type="presParOf" srcId="{A9351EAD-29DF-489E-A7CC-53F3ECA97690}" destId="{7683FFAE-A56D-4C5D-827C-C8DFFBCB9D37}" srcOrd="0" destOrd="0" presId="urn:microsoft.com/office/officeart/2005/8/layout/process4"/>
    <dgm:cxn modelId="{50F48087-D938-4A3E-94CF-4175FF4B5E05}" type="presParOf" srcId="{A9351EAD-29DF-489E-A7CC-53F3ECA97690}" destId="{234C692B-050E-4F09-AFCE-598E674FC96E}" srcOrd="1" destOrd="0" presId="urn:microsoft.com/office/officeart/2005/8/layout/process4"/>
    <dgm:cxn modelId="{624FBBF6-B093-467F-AFCA-E045B197B823}" type="presParOf" srcId="{A9351EAD-29DF-489E-A7CC-53F3ECA97690}" destId="{4610F7EC-000D-4E6A-B354-A2B79A83663C}" srcOrd="2" destOrd="0" presId="urn:microsoft.com/office/officeart/2005/8/layout/process4"/>
    <dgm:cxn modelId="{9D8376D2-ABB4-469D-9CC9-2CFE9429C6CC}" type="presParOf" srcId="{4610F7EC-000D-4E6A-B354-A2B79A83663C}" destId="{516427D5-2A99-48A3-9971-7FA962DDDCB1}" srcOrd="0" destOrd="0" presId="urn:microsoft.com/office/officeart/2005/8/layout/process4"/>
    <dgm:cxn modelId="{325600AD-0EB8-4239-899C-319C64C2F268}" type="presParOf" srcId="{4610F7EC-000D-4E6A-B354-A2B79A83663C}" destId="{B8486F08-C076-490A-8031-121764C9617A}" srcOrd="1" destOrd="0" presId="urn:microsoft.com/office/officeart/2005/8/layout/process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3E924D2-C14F-4181-833F-C92F41A6B3C5}" type="doc">
      <dgm:prSet loTypeId="urn:microsoft.com/office/officeart/2005/8/layout/process4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E9B7389-E7AE-4417-84C6-6CA952DE4154}" type="pres">
      <dgm:prSet presAssocID="{13E924D2-C14F-4181-833F-C92F41A6B3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C48903F-D4E9-4F7B-BB10-060FA6B49E02}" type="presOf" srcId="{13E924D2-C14F-4181-833F-C92F41A6B3C5}" destId="{2E9B7389-E7AE-4417-84C6-6CA952DE4154}" srcOrd="0" destOrd="0" presId="urn:microsoft.com/office/officeart/2005/8/layout/process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B4C9277-F54E-45DC-B66D-D7AA64A93935}" type="doc">
      <dgm:prSet loTypeId="urn:microsoft.com/office/officeart/2005/8/layout/chevron2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DD12AE7-4721-4AEA-AD69-F08E9878F4EB}">
      <dgm:prSet phldrT="[نص]" custT="1"/>
      <dgm:spPr/>
      <dgm:t>
        <a:bodyPr/>
        <a:lstStyle/>
        <a:p>
          <a:pPr algn="r" rtl="1"/>
          <a:r>
            <a:rPr lang="ar-SA" sz="3600" b="1" dirty="0" smtClean="0">
              <a:solidFill>
                <a:srgbClr val="C00000"/>
              </a:solidFill>
              <a:cs typeface="Traditional Arabic" pitchFamily="2" charset="-78"/>
            </a:rPr>
            <a:t>الضروريات</a:t>
          </a:r>
          <a:endParaRPr lang="en-US" sz="3600" b="1" dirty="0">
            <a:solidFill>
              <a:srgbClr val="C00000"/>
            </a:solidFill>
            <a:cs typeface="Traditional Arabic" pitchFamily="2" charset="-78"/>
          </a:endParaRPr>
        </a:p>
      </dgm:t>
    </dgm:pt>
    <dgm:pt modelId="{EC8818FE-28D1-46B6-805A-36CB15552442}" type="parTrans" cxnId="{51A12191-C87A-4E3B-B227-4C66F19E5A03}">
      <dgm:prSet/>
      <dgm:spPr/>
      <dgm:t>
        <a:bodyPr/>
        <a:lstStyle/>
        <a:p>
          <a:endParaRPr lang="en-US"/>
        </a:p>
      </dgm:t>
    </dgm:pt>
    <dgm:pt modelId="{A89A03E8-983D-4C12-AA41-571C4CE9DB13}" type="sibTrans" cxnId="{51A12191-C87A-4E3B-B227-4C66F19E5A03}">
      <dgm:prSet/>
      <dgm:spPr/>
      <dgm:t>
        <a:bodyPr/>
        <a:lstStyle/>
        <a:p>
          <a:endParaRPr lang="en-US"/>
        </a:p>
      </dgm:t>
    </dgm:pt>
    <dgm:pt modelId="{5C82A5F1-42DF-44DE-A40E-C6DE578F7A5C}">
      <dgm:prSet phldrT="[نص]" custT="1"/>
      <dgm:spPr/>
      <dgm:t>
        <a:bodyPr/>
        <a:lstStyle/>
        <a:p>
          <a:pPr algn="r" rtl="1"/>
          <a:r>
            <a:rPr lang="ar-SA" sz="3600" b="0" dirty="0" smtClean="0">
              <a:cs typeface="Traditional Arabic" pitchFamily="2" charset="-78"/>
            </a:rPr>
            <a:t>لا بدمنها للمصلحة (</a:t>
          </a:r>
          <a:r>
            <a:rPr lang="ar-SA" sz="3600" b="0" dirty="0" err="1" smtClean="0">
              <a:cs typeface="Traditional Arabic" pitchFamily="2" charset="-78"/>
            </a:rPr>
            <a:t>دينيةأودنيوية</a:t>
          </a:r>
          <a:r>
            <a:rPr lang="ar-SA" sz="3600" b="0" dirty="0" smtClean="0">
              <a:cs typeface="Traditional Arabic" pitchFamily="2" charset="-78"/>
            </a:rPr>
            <a:t>).</a:t>
          </a:r>
          <a:endParaRPr lang="en-US" sz="3600" b="0" dirty="0">
            <a:cs typeface="Traditional Arabic" pitchFamily="2" charset="-78"/>
          </a:endParaRPr>
        </a:p>
      </dgm:t>
    </dgm:pt>
    <dgm:pt modelId="{42B3695F-65BC-481E-A957-4599ED58333B}" type="parTrans" cxnId="{EC983794-8448-437B-9245-16577508CBF5}">
      <dgm:prSet/>
      <dgm:spPr/>
      <dgm:t>
        <a:bodyPr/>
        <a:lstStyle/>
        <a:p>
          <a:endParaRPr lang="en-US"/>
        </a:p>
      </dgm:t>
    </dgm:pt>
    <dgm:pt modelId="{DC590892-6D02-41E8-962A-2A7DE644EE58}" type="sibTrans" cxnId="{EC983794-8448-437B-9245-16577508CBF5}">
      <dgm:prSet/>
      <dgm:spPr/>
      <dgm:t>
        <a:bodyPr/>
        <a:lstStyle/>
        <a:p>
          <a:endParaRPr lang="en-US"/>
        </a:p>
      </dgm:t>
    </dgm:pt>
    <dgm:pt modelId="{015CAF83-18A7-4A4F-839E-06A02CE4F04F}">
      <dgm:prSet phldrT="[نص]" custT="1"/>
      <dgm:spPr/>
      <dgm:t>
        <a:bodyPr/>
        <a:lstStyle/>
        <a:p>
          <a:pPr algn="r" rtl="1"/>
          <a:r>
            <a:rPr lang="ar-SA" sz="3600" b="1" dirty="0" smtClean="0">
              <a:solidFill>
                <a:srgbClr val="C00000"/>
              </a:solidFill>
              <a:cs typeface="Traditional Arabic" pitchFamily="2" charset="-78"/>
            </a:rPr>
            <a:t>الحاجيات</a:t>
          </a:r>
          <a:endParaRPr lang="en-US" sz="3600" b="1" dirty="0" smtClean="0">
            <a:solidFill>
              <a:srgbClr val="C00000"/>
            </a:solidFill>
            <a:cs typeface="Traditional Arabic" pitchFamily="2" charset="-78"/>
          </a:endParaRPr>
        </a:p>
      </dgm:t>
    </dgm:pt>
    <dgm:pt modelId="{CEC15926-FBE8-497E-92C9-C5FCF09DA477}" type="parTrans" cxnId="{08B6F039-EC85-4204-9316-C1FC7335751C}">
      <dgm:prSet/>
      <dgm:spPr/>
      <dgm:t>
        <a:bodyPr/>
        <a:lstStyle/>
        <a:p>
          <a:endParaRPr lang="en-US"/>
        </a:p>
      </dgm:t>
    </dgm:pt>
    <dgm:pt modelId="{E59ED688-B3D8-4078-B20D-B5E551CCDFBC}" type="sibTrans" cxnId="{08B6F039-EC85-4204-9316-C1FC7335751C}">
      <dgm:prSet/>
      <dgm:spPr/>
      <dgm:t>
        <a:bodyPr/>
        <a:lstStyle/>
        <a:p>
          <a:endParaRPr lang="en-US"/>
        </a:p>
      </dgm:t>
    </dgm:pt>
    <dgm:pt modelId="{D56AE10C-763E-4E85-AAF2-EDFD3002FB93}">
      <dgm:prSet phldrT="[نص]" custT="1"/>
      <dgm:spPr/>
      <dgm:t>
        <a:bodyPr/>
        <a:lstStyle/>
        <a:p>
          <a:pPr algn="r" rtl="1"/>
          <a:r>
            <a:rPr lang="ar-SA" sz="3600" b="0" dirty="0" smtClean="0">
              <a:cs typeface="Traditional Arabic" pitchFamily="2" charset="-78"/>
            </a:rPr>
            <a:t>يفتقر إليها من أجل التوسعة.</a:t>
          </a:r>
          <a:endParaRPr lang="en-US" sz="3600" b="0" dirty="0">
            <a:cs typeface="Traditional Arabic" pitchFamily="2" charset="-78"/>
          </a:endParaRPr>
        </a:p>
      </dgm:t>
    </dgm:pt>
    <dgm:pt modelId="{3772BDBD-E8FE-4E5A-8931-05C8CDEEF1AF}" type="parTrans" cxnId="{EE1BC6D3-3442-4ED6-9462-F4E7E9592478}">
      <dgm:prSet/>
      <dgm:spPr/>
      <dgm:t>
        <a:bodyPr/>
        <a:lstStyle/>
        <a:p>
          <a:endParaRPr lang="en-US"/>
        </a:p>
      </dgm:t>
    </dgm:pt>
    <dgm:pt modelId="{8F05D5A1-5E14-473B-833A-86925AE399DB}" type="sibTrans" cxnId="{EE1BC6D3-3442-4ED6-9462-F4E7E9592478}">
      <dgm:prSet/>
      <dgm:spPr/>
      <dgm:t>
        <a:bodyPr/>
        <a:lstStyle/>
        <a:p>
          <a:endParaRPr lang="en-US"/>
        </a:p>
      </dgm:t>
    </dgm:pt>
    <dgm:pt modelId="{3D8F310F-51FD-494C-9575-F4E4502369B8}">
      <dgm:prSet phldrT="[نص]" custT="1"/>
      <dgm:spPr/>
      <dgm:t>
        <a:bodyPr/>
        <a:lstStyle/>
        <a:p>
          <a:pPr algn="r" rtl="1"/>
          <a:r>
            <a:rPr lang="ar-SA" sz="3200" b="1" dirty="0" err="1" smtClean="0">
              <a:solidFill>
                <a:srgbClr val="C00000"/>
              </a:solidFill>
              <a:cs typeface="Traditional Arabic" pitchFamily="2" charset="-78"/>
            </a:rPr>
            <a:t>التحسينيات</a:t>
          </a:r>
          <a:endParaRPr lang="en-US" sz="3200" b="1" dirty="0" smtClean="0">
            <a:solidFill>
              <a:srgbClr val="C00000"/>
            </a:solidFill>
            <a:cs typeface="Traditional Arabic" pitchFamily="2" charset="-78"/>
          </a:endParaRPr>
        </a:p>
      </dgm:t>
    </dgm:pt>
    <dgm:pt modelId="{3C581F78-BCD0-4B21-800F-0000272002FE}" type="parTrans" cxnId="{AED8A312-4A7D-4AF3-8802-E2C848C49FDF}">
      <dgm:prSet/>
      <dgm:spPr/>
      <dgm:t>
        <a:bodyPr/>
        <a:lstStyle/>
        <a:p>
          <a:endParaRPr lang="en-US"/>
        </a:p>
      </dgm:t>
    </dgm:pt>
    <dgm:pt modelId="{495270FD-37EB-41CB-AAD7-5F33F7599085}" type="sibTrans" cxnId="{AED8A312-4A7D-4AF3-8802-E2C848C49FDF}">
      <dgm:prSet/>
      <dgm:spPr/>
      <dgm:t>
        <a:bodyPr/>
        <a:lstStyle/>
        <a:p>
          <a:endParaRPr lang="en-US"/>
        </a:p>
      </dgm:t>
    </dgm:pt>
    <dgm:pt modelId="{B6ED56AA-07A4-4044-842E-458151FBBCC0}">
      <dgm:prSet phldrT="[نص]" custT="1"/>
      <dgm:spPr/>
      <dgm:t>
        <a:bodyPr/>
        <a:lstStyle/>
        <a:p>
          <a:pPr algn="r" rtl="1"/>
          <a:r>
            <a:rPr lang="ar-SA" sz="3600" b="0" dirty="0" err="1" smtClean="0">
              <a:cs typeface="Traditional Arabic" pitchFamily="2" charset="-78"/>
            </a:rPr>
            <a:t>كمالات</a:t>
          </a:r>
          <a:r>
            <a:rPr lang="ar-SA" sz="3600" b="0" dirty="0" smtClean="0">
              <a:cs typeface="Traditional Arabic" pitchFamily="2" charset="-78"/>
            </a:rPr>
            <a:t> دون سابقتيها</a:t>
          </a:r>
          <a:endParaRPr lang="en-US" sz="3600" b="0" dirty="0">
            <a:cs typeface="Traditional Arabic" pitchFamily="2" charset="-78"/>
          </a:endParaRPr>
        </a:p>
      </dgm:t>
    </dgm:pt>
    <dgm:pt modelId="{0D79ECDE-D957-4786-869E-ECB26FE00C23}" type="parTrans" cxnId="{1D8B542B-A680-4FCA-A351-122C349A8F80}">
      <dgm:prSet/>
      <dgm:spPr/>
      <dgm:t>
        <a:bodyPr/>
        <a:lstStyle/>
        <a:p>
          <a:endParaRPr lang="en-US"/>
        </a:p>
      </dgm:t>
    </dgm:pt>
    <dgm:pt modelId="{93385823-2C0D-4FDF-B961-6C07F57BC3D0}" type="sibTrans" cxnId="{1D8B542B-A680-4FCA-A351-122C349A8F80}">
      <dgm:prSet/>
      <dgm:spPr/>
      <dgm:t>
        <a:bodyPr/>
        <a:lstStyle/>
        <a:p>
          <a:endParaRPr lang="en-US"/>
        </a:p>
      </dgm:t>
    </dgm:pt>
    <dgm:pt modelId="{D3AEAB39-7A55-4B43-9892-EB6905EA7D99}" type="pres">
      <dgm:prSet presAssocID="{2B4C9277-F54E-45DC-B66D-D7AA64A93935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5AA67C-A47B-4091-A790-9206AC32DCDC}" type="pres">
      <dgm:prSet presAssocID="{9DD12AE7-4721-4AEA-AD69-F08E9878F4EB}" presName="composite" presStyleCnt="0"/>
      <dgm:spPr/>
    </dgm:pt>
    <dgm:pt modelId="{2D51DE38-CC62-426F-AB6D-44EC9774BF86}" type="pres">
      <dgm:prSet presAssocID="{9DD12AE7-4721-4AEA-AD69-F08E9878F4EB}" presName="parentText" presStyleLbl="alignNode1" presStyleIdx="0" presStyleCnt="3" custScaleX="12478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873C92-C158-41E1-A6FE-4F82313C55A5}" type="pres">
      <dgm:prSet presAssocID="{9DD12AE7-4721-4AEA-AD69-F08E9878F4E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50A765-1AE5-42B4-A8E5-C78A3D9ED886}" type="pres">
      <dgm:prSet presAssocID="{A89A03E8-983D-4C12-AA41-571C4CE9DB13}" presName="sp" presStyleCnt="0"/>
      <dgm:spPr/>
    </dgm:pt>
    <dgm:pt modelId="{E28CE960-081E-488B-9915-66D3D5ABE8B6}" type="pres">
      <dgm:prSet presAssocID="{015CAF83-18A7-4A4F-839E-06A02CE4F04F}" presName="composite" presStyleCnt="0"/>
      <dgm:spPr/>
    </dgm:pt>
    <dgm:pt modelId="{299FFF96-A0E7-41B6-8A9F-D7308D6D6D3B}" type="pres">
      <dgm:prSet presAssocID="{015CAF83-18A7-4A4F-839E-06A02CE4F04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15630F-CECB-4977-8887-28EDD9AEC5E6}" type="pres">
      <dgm:prSet presAssocID="{015CAF83-18A7-4A4F-839E-06A02CE4F04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EEEBEB-D3B8-4BFF-A674-EFF6EACE47A1}" type="pres">
      <dgm:prSet presAssocID="{E59ED688-B3D8-4078-B20D-B5E551CCDFBC}" presName="sp" presStyleCnt="0"/>
      <dgm:spPr/>
    </dgm:pt>
    <dgm:pt modelId="{9A5DA19E-BECB-4171-83C2-ABB1E0F4DABC}" type="pres">
      <dgm:prSet presAssocID="{3D8F310F-51FD-494C-9575-F4E4502369B8}" presName="composite" presStyleCnt="0"/>
      <dgm:spPr/>
    </dgm:pt>
    <dgm:pt modelId="{1E8BD75A-9F1F-475D-9773-320A2EE481C6}" type="pres">
      <dgm:prSet presAssocID="{3D8F310F-51FD-494C-9575-F4E4502369B8}" presName="parentText" presStyleLbl="alignNode1" presStyleIdx="2" presStyleCnt="3" custScaleX="11239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E49213-9764-4948-BD3B-EA293166EB7E}" type="pres">
      <dgm:prSet presAssocID="{3D8F310F-51FD-494C-9575-F4E4502369B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ABA692-166D-483F-9FCA-AA3A087C67B1}" type="presOf" srcId="{2B4C9277-F54E-45DC-B66D-D7AA64A93935}" destId="{D3AEAB39-7A55-4B43-9892-EB6905EA7D99}" srcOrd="0" destOrd="0" presId="urn:microsoft.com/office/officeart/2005/8/layout/chevron2"/>
    <dgm:cxn modelId="{B79FE3C2-7928-4487-86FC-71B048724895}" type="presOf" srcId="{3D8F310F-51FD-494C-9575-F4E4502369B8}" destId="{1E8BD75A-9F1F-475D-9773-320A2EE481C6}" srcOrd="0" destOrd="0" presId="urn:microsoft.com/office/officeart/2005/8/layout/chevron2"/>
    <dgm:cxn modelId="{77D787B0-5628-4CA7-AD81-D025C99F45C2}" type="presOf" srcId="{5C82A5F1-42DF-44DE-A40E-C6DE578F7A5C}" destId="{B9873C92-C158-41E1-A6FE-4F82313C55A5}" srcOrd="0" destOrd="0" presId="urn:microsoft.com/office/officeart/2005/8/layout/chevron2"/>
    <dgm:cxn modelId="{EC983794-8448-437B-9245-16577508CBF5}" srcId="{9DD12AE7-4721-4AEA-AD69-F08E9878F4EB}" destId="{5C82A5F1-42DF-44DE-A40E-C6DE578F7A5C}" srcOrd="0" destOrd="0" parTransId="{42B3695F-65BC-481E-A957-4599ED58333B}" sibTransId="{DC590892-6D02-41E8-962A-2A7DE644EE58}"/>
    <dgm:cxn modelId="{1D8B542B-A680-4FCA-A351-122C349A8F80}" srcId="{3D8F310F-51FD-494C-9575-F4E4502369B8}" destId="{B6ED56AA-07A4-4044-842E-458151FBBCC0}" srcOrd="0" destOrd="0" parTransId="{0D79ECDE-D957-4786-869E-ECB26FE00C23}" sibTransId="{93385823-2C0D-4FDF-B961-6C07F57BC3D0}"/>
    <dgm:cxn modelId="{84E6D947-45C8-4F83-94D4-DE272A743C52}" type="presOf" srcId="{D56AE10C-763E-4E85-AAF2-EDFD3002FB93}" destId="{CD15630F-CECB-4977-8887-28EDD9AEC5E6}" srcOrd="0" destOrd="0" presId="urn:microsoft.com/office/officeart/2005/8/layout/chevron2"/>
    <dgm:cxn modelId="{08B6F039-EC85-4204-9316-C1FC7335751C}" srcId="{2B4C9277-F54E-45DC-B66D-D7AA64A93935}" destId="{015CAF83-18A7-4A4F-839E-06A02CE4F04F}" srcOrd="1" destOrd="0" parTransId="{CEC15926-FBE8-497E-92C9-C5FCF09DA477}" sibTransId="{E59ED688-B3D8-4078-B20D-B5E551CCDFBC}"/>
    <dgm:cxn modelId="{2CEBC495-22C4-4F3B-8ED1-AF474B585FDC}" type="presOf" srcId="{015CAF83-18A7-4A4F-839E-06A02CE4F04F}" destId="{299FFF96-A0E7-41B6-8A9F-D7308D6D6D3B}" srcOrd="0" destOrd="0" presId="urn:microsoft.com/office/officeart/2005/8/layout/chevron2"/>
    <dgm:cxn modelId="{51A12191-C87A-4E3B-B227-4C66F19E5A03}" srcId="{2B4C9277-F54E-45DC-B66D-D7AA64A93935}" destId="{9DD12AE7-4721-4AEA-AD69-F08E9878F4EB}" srcOrd="0" destOrd="0" parTransId="{EC8818FE-28D1-46B6-805A-36CB15552442}" sibTransId="{A89A03E8-983D-4C12-AA41-571C4CE9DB13}"/>
    <dgm:cxn modelId="{AED8A312-4A7D-4AF3-8802-E2C848C49FDF}" srcId="{2B4C9277-F54E-45DC-B66D-D7AA64A93935}" destId="{3D8F310F-51FD-494C-9575-F4E4502369B8}" srcOrd="2" destOrd="0" parTransId="{3C581F78-BCD0-4B21-800F-0000272002FE}" sibTransId="{495270FD-37EB-41CB-AAD7-5F33F7599085}"/>
    <dgm:cxn modelId="{4F1C7629-9E26-482B-9453-7FCE2D299CAB}" type="presOf" srcId="{9DD12AE7-4721-4AEA-AD69-F08E9878F4EB}" destId="{2D51DE38-CC62-426F-AB6D-44EC9774BF86}" srcOrd="0" destOrd="0" presId="urn:microsoft.com/office/officeart/2005/8/layout/chevron2"/>
    <dgm:cxn modelId="{10565CF1-158F-48CD-9681-981AC391B17C}" type="presOf" srcId="{B6ED56AA-07A4-4044-842E-458151FBBCC0}" destId="{1CE49213-9764-4948-BD3B-EA293166EB7E}" srcOrd="0" destOrd="0" presId="urn:microsoft.com/office/officeart/2005/8/layout/chevron2"/>
    <dgm:cxn modelId="{EE1BC6D3-3442-4ED6-9462-F4E7E9592478}" srcId="{015CAF83-18A7-4A4F-839E-06A02CE4F04F}" destId="{D56AE10C-763E-4E85-AAF2-EDFD3002FB93}" srcOrd="0" destOrd="0" parTransId="{3772BDBD-E8FE-4E5A-8931-05C8CDEEF1AF}" sibTransId="{8F05D5A1-5E14-473B-833A-86925AE399DB}"/>
    <dgm:cxn modelId="{50C58826-4391-4041-92B6-1691D1AB8496}" type="presParOf" srcId="{D3AEAB39-7A55-4B43-9892-EB6905EA7D99}" destId="{E35AA67C-A47B-4091-A790-9206AC32DCDC}" srcOrd="0" destOrd="0" presId="urn:microsoft.com/office/officeart/2005/8/layout/chevron2"/>
    <dgm:cxn modelId="{3A3164C3-19AD-4421-BAF4-AB16B996404A}" type="presParOf" srcId="{E35AA67C-A47B-4091-A790-9206AC32DCDC}" destId="{2D51DE38-CC62-426F-AB6D-44EC9774BF86}" srcOrd="0" destOrd="0" presId="urn:microsoft.com/office/officeart/2005/8/layout/chevron2"/>
    <dgm:cxn modelId="{12D4ACB0-91AE-4296-A711-B04A5FF9C3C9}" type="presParOf" srcId="{E35AA67C-A47B-4091-A790-9206AC32DCDC}" destId="{B9873C92-C158-41E1-A6FE-4F82313C55A5}" srcOrd="1" destOrd="0" presId="urn:microsoft.com/office/officeart/2005/8/layout/chevron2"/>
    <dgm:cxn modelId="{12934F1B-327C-4042-8F6B-85415C307FDA}" type="presParOf" srcId="{D3AEAB39-7A55-4B43-9892-EB6905EA7D99}" destId="{FC50A765-1AE5-42B4-A8E5-C78A3D9ED886}" srcOrd="1" destOrd="0" presId="urn:microsoft.com/office/officeart/2005/8/layout/chevron2"/>
    <dgm:cxn modelId="{400838AF-35EB-4DF2-86A0-6F7A878DFEF2}" type="presParOf" srcId="{D3AEAB39-7A55-4B43-9892-EB6905EA7D99}" destId="{E28CE960-081E-488B-9915-66D3D5ABE8B6}" srcOrd="2" destOrd="0" presId="urn:microsoft.com/office/officeart/2005/8/layout/chevron2"/>
    <dgm:cxn modelId="{53E9DAB0-430B-4A3E-BD6F-41E07091C042}" type="presParOf" srcId="{E28CE960-081E-488B-9915-66D3D5ABE8B6}" destId="{299FFF96-A0E7-41B6-8A9F-D7308D6D6D3B}" srcOrd="0" destOrd="0" presId="urn:microsoft.com/office/officeart/2005/8/layout/chevron2"/>
    <dgm:cxn modelId="{DAD506A8-CFA5-4BC9-8458-3DC351390838}" type="presParOf" srcId="{E28CE960-081E-488B-9915-66D3D5ABE8B6}" destId="{CD15630F-CECB-4977-8887-28EDD9AEC5E6}" srcOrd="1" destOrd="0" presId="urn:microsoft.com/office/officeart/2005/8/layout/chevron2"/>
    <dgm:cxn modelId="{0D58E6C5-D010-4076-96AE-80CD7CF153B9}" type="presParOf" srcId="{D3AEAB39-7A55-4B43-9892-EB6905EA7D99}" destId="{D1EEEBEB-D3B8-4BFF-A674-EFF6EACE47A1}" srcOrd="3" destOrd="0" presId="urn:microsoft.com/office/officeart/2005/8/layout/chevron2"/>
    <dgm:cxn modelId="{E420867D-6F0B-4D86-AF1D-E4157F976A69}" type="presParOf" srcId="{D3AEAB39-7A55-4B43-9892-EB6905EA7D99}" destId="{9A5DA19E-BECB-4171-83C2-ABB1E0F4DABC}" srcOrd="4" destOrd="0" presId="urn:microsoft.com/office/officeart/2005/8/layout/chevron2"/>
    <dgm:cxn modelId="{23E360EF-6CB8-473D-B1B8-AACE7A652CBF}" type="presParOf" srcId="{9A5DA19E-BECB-4171-83C2-ABB1E0F4DABC}" destId="{1E8BD75A-9F1F-475D-9773-320A2EE481C6}" srcOrd="0" destOrd="0" presId="urn:microsoft.com/office/officeart/2005/8/layout/chevron2"/>
    <dgm:cxn modelId="{A60EFC49-9B0E-429D-9C88-DD58CEBC53E3}" type="presParOf" srcId="{9A5DA19E-BECB-4171-83C2-ABB1E0F4DABC}" destId="{1CE49213-9764-4948-BD3B-EA293166EB7E}" srcOrd="1" destOrd="0" presId="urn:microsoft.com/office/officeart/2005/8/layout/chevron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0E4854F-F87C-4906-B507-4569A6F62886}" type="doc">
      <dgm:prSet loTypeId="urn:microsoft.com/office/officeart/2005/8/layout/vProcess5" loCatId="process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930E1ED-1AF0-419A-ADC2-558E1DAC9A1F}">
      <dgm:prSet phldrT="[نص]" custT="1"/>
      <dgm:spPr/>
      <dgm:t>
        <a:bodyPr/>
        <a:lstStyle/>
        <a:p>
          <a:pPr algn="ctr" rtl="1"/>
          <a:r>
            <a:rPr lang="ar-SA" sz="2800" b="1" kern="1200" dirty="0" smtClean="0">
              <a:solidFill>
                <a:schemeClr val="tx1"/>
              </a:solidFill>
              <a:latin typeface="+mn-lt"/>
              <a:ea typeface="+mn-ea"/>
              <a:cs typeface="Traditional Arabic" pitchFamily="2" charset="-78"/>
            </a:rPr>
            <a:t>تطرقا بالحكم على كل أبواب الحياة</a:t>
          </a:r>
          <a:endParaRPr lang="en-US" sz="2800" b="1" kern="1200" dirty="0" smtClean="0">
            <a:solidFill>
              <a:schemeClr val="tx1"/>
            </a:solidFill>
            <a:latin typeface="+mn-lt"/>
            <a:ea typeface="+mn-ea"/>
            <a:cs typeface="Traditional Arabic" pitchFamily="2" charset="-78"/>
          </a:endParaRPr>
        </a:p>
      </dgm:t>
    </dgm:pt>
    <dgm:pt modelId="{18C597F7-5001-4A55-B133-8EF645FD13A4}" type="parTrans" cxnId="{0460FDF0-AF54-4314-9C81-80E427F0DCFD}">
      <dgm:prSet/>
      <dgm:spPr/>
      <dgm:t>
        <a:bodyPr/>
        <a:lstStyle/>
        <a:p>
          <a:endParaRPr lang="en-US"/>
        </a:p>
      </dgm:t>
    </dgm:pt>
    <dgm:pt modelId="{04809D13-CADB-4B71-9096-FC55CF0ADA7C}" type="sibTrans" cxnId="{0460FDF0-AF54-4314-9C81-80E427F0DCFD}">
      <dgm:prSet custT="1"/>
      <dgm:spPr/>
      <dgm:t>
        <a:bodyPr/>
        <a:lstStyle/>
        <a:p>
          <a:pPr algn="ctr" rtl="1"/>
          <a:endParaRPr lang="en-US" sz="2800"/>
        </a:p>
      </dgm:t>
    </dgm:pt>
    <dgm:pt modelId="{23BA18A3-1262-4772-9D88-C88C5745B66D}">
      <dgm:prSet phldrT="[نص]" custT="1"/>
      <dgm:spPr/>
      <dgm:t>
        <a:bodyPr/>
        <a:lstStyle/>
        <a:p>
          <a:pPr algn="ctr" rtl="1"/>
          <a:r>
            <a:rPr lang="ar-SA" sz="2800" b="1" kern="1200" dirty="0" smtClean="0">
              <a:solidFill>
                <a:schemeClr val="tx1"/>
              </a:solidFill>
              <a:latin typeface="+mn-lt"/>
              <a:ea typeface="+mn-ea"/>
              <a:cs typeface="Traditional Arabic" pitchFamily="2" charset="-78"/>
            </a:rPr>
            <a:t>أرشدا إلى ضرورة القياس</a:t>
          </a:r>
          <a:endParaRPr lang="en-US" sz="2800" b="1" kern="1200" dirty="0" smtClean="0">
            <a:solidFill>
              <a:schemeClr val="tx1"/>
            </a:solidFill>
            <a:latin typeface="+mn-lt"/>
            <a:ea typeface="+mn-ea"/>
            <a:cs typeface="Traditional Arabic" pitchFamily="2" charset="-78"/>
          </a:endParaRPr>
        </a:p>
      </dgm:t>
    </dgm:pt>
    <dgm:pt modelId="{BC4EF53B-D91F-4E31-84FE-75CEC2FD7628}" type="parTrans" cxnId="{7DC745CB-96EA-4F96-89EF-2C95E1C57D0E}">
      <dgm:prSet/>
      <dgm:spPr/>
      <dgm:t>
        <a:bodyPr/>
        <a:lstStyle/>
        <a:p>
          <a:endParaRPr lang="en-US"/>
        </a:p>
      </dgm:t>
    </dgm:pt>
    <dgm:pt modelId="{FD5CA434-F898-4E80-A787-AB23259F65EC}" type="sibTrans" cxnId="{7DC745CB-96EA-4F96-89EF-2C95E1C57D0E}">
      <dgm:prSet custT="1"/>
      <dgm:spPr/>
      <dgm:t>
        <a:bodyPr/>
        <a:lstStyle/>
        <a:p>
          <a:pPr algn="ctr" rtl="1"/>
          <a:endParaRPr lang="en-US" sz="2800"/>
        </a:p>
      </dgm:t>
    </dgm:pt>
    <dgm:pt modelId="{F25BA17A-CC9A-4D7E-A524-3299372D7188}">
      <dgm:prSet phldrT="[نص]" custT="1"/>
      <dgm:spPr/>
      <dgm:t>
        <a:bodyPr/>
        <a:lstStyle/>
        <a:p>
          <a:pPr algn="ctr" rtl="1"/>
          <a:r>
            <a:rPr lang="ar-SA" sz="2800" b="1" kern="1200" dirty="0" smtClean="0">
              <a:solidFill>
                <a:schemeClr val="tx1"/>
              </a:solidFill>
              <a:latin typeface="+mn-lt"/>
              <a:ea typeface="+mn-ea"/>
              <a:cs typeface="Traditional Arabic" pitchFamily="2" charset="-78"/>
            </a:rPr>
            <a:t>وضعا مبادئ عامة لما يتغير بتغير الزمن</a:t>
          </a:r>
          <a:endParaRPr lang="en-US" sz="2800" b="1" kern="1200" dirty="0" smtClean="0">
            <a:solidFill>
              <a:schemeClr val="tx1"/>
            </a:solidFill>
            <a:latin typeface="+mn-lt"/>
            <a:ea typeface="+mn-ea"/>
            <a:cs typeface="Traditional Arabic" pitchFamily="2" charset="-78"/>
          </a:endParaRPr>
        </a:p>
      </dgm:t>
    </dgm:pt>
    <dgm:pt modelId="{CD3BB218-D3D1-4995-A980-C27A70891D84}" type="parTrans" cxnId="{8DDCD69E-0F7D-4CE1-B09A-2F6847154593}">
      <dgm:prSet/>
      <dgm:spPr/>
      <dgm:t>
        <a:bodyPr/>
        <a:lstStyle/>
        <a:p>
          <a:endParaRPr lang="en-US"/>
        </a:p>
      </dgm:t>
    </dgm:pt>
    <dgm:pt modelId="{D9295814-2E35-48B0-AA40-230DD48F48E7}" type="sibTrans" cxnId="{8DDCD69E-0F7D-4CE1-B09A-2F6847154593}">
      <dgm:prSet custT="1"/>
      <dgm:spPr/>
      <dgm:t>
        <a:bodyPr/>
        <a:lstStyle/>
        <a:p>
          <a:pPr algn="ctr" rtl="1"/>
          <a:endParaRPr lang="en-US" sz="2800"/>
        </a:p>
      </dgm:t>
    </dgm:pt>
    <dgm:pt modelId="{E5176AB3-9DE0-4CFB-9BDC-1B4A325D1720}">
      <dgm:prSet custT="1"/>
      <dgm:spPr/>
      <dgm:t>
        <a:bodyPr/>
        <a:lstStyle/>
        <a:p>
          <a:pPr algn="ctr" rtl="1"/>
          <a:r>
            <a:rPr lang="ar-SA" sz="2800" b="1" kern="1200" dirty="0" smtClean="0">
              <a:solidFill>
                <a:schemeClr val="tx1"/>
              </a:solidFill>
              <a:latin typeface="+mn-lt"/>
              <a:ea typeface="+mn-ea"/>
              <a:cs typeface="Traditional Arabic" pitchFamily="2" charset="-78"/>
            </a:rPr>
            <a:t>أرشدا إلى وجوب سد الذرائع اعتبار العرف</a:t>
          </a:r>
          <a:endParaRPr lang="en-US" sz="2800" b="1" kern="1200" dirty="0" smtClean="0">
            <a:solidFill>
              <a:schemeClr val="tx1"/>
            </a:solidFill>
            <a:latin typeface="+mn-lt"/>
            <a:ea typeface="+mn-ea"/>
            <a:cs typeface="Traditional Arabic" pitchFamily="2" charset="-78"/>
          </a:endParaRPr>
        </a:p>
      </dgm:t>
    </dgm:pt>
    <dgm:pt modelId="{12802C18-ECDC-4A4D-977C-E6865E860DFA}" type="parTrans" cxnId="{6ED9FBC2-184E-47CE-A0D7-B60168F62C77}">
      <dgm:prSet/>
      <dgm:spPr/>
      <dgm:t>
        <a:bodyPr/>
        <a:lstStyle/>
        <a:p>
          <a:endParaRPr lang="en-US"/>
        </a:p>
      </dgm:t>
    </dgm:pt>
    <dgm:pt modelId="{643738C6-B85A-49B2-AB82-9421050401FF}" type="sibTrans" cxnId="{6ED9FBC2-184E-47CE-A0D7-B60168F62C77}">
      <dgm:prSet custT="1"/>
      <dgm:spPr/>
      <dgm:t>
        <a:bodyPr/>
        <a:lstStyle/>
        <a:p>
          <a:pPr algn="ctr" rtl="1"/>
          <a:endParaRPr lang="en-US" sz="2800"/>
        </a:p>
      </dgm:t>
    </dgm:pt>
    <dgm:pt modelId="{42C9DF12-9553-46C1-A63E-EA35EC2488BB}">
      <dgm:prSet custT="1"/>
      <dgm:spPr/>
      <dgm:t>
        <a:bodyPr/>
        <a:lstStyle/>
        <a:p>
          <a:pPr algn="ctr" rtl="1"/>
          <a:r>
            <a:rPr lang="ar-SA" sz="2800" b="1" kern="1200" dirty="0" smtClean="0">
              <a:solidFill>
                <a:schemeClr val="tx1"/>
              </a:solidFill>
              <a:latin typeface="+mn-lt"/>
              <a:ea typeface="+mn-ea"/>
              <a:cs typeface="Traditional Arabic" pitchFamily="2" charset="-78"/>
            </a:rPr>
            <a:t>قابلية جميع الأمم للتغيير بما يوافق </a:t>
          </a:r>
          <a:r>
            <a:rPr lang="ar-SA" sz="2800" b="1" kern="1200" dirty="0" err="1" smtClean="0">
              <a:solidFill>
                <a:schemeClr val="tx1"/>
              </a:solidFill>
              <a:latin typeface="+mn-lt"/>
              <a:ea typeface="+mn-ea"/>
              <a:cs typeface="Traditional Arabic" pitchFamily="2" charset="-78"/>
            </a:rPr>
            <a:t>الشرع</a:t>
          </a:r>
          <a:endParaRPr lang="en-US" sz="2800" b="1" kern="1200" dirty="0" smtClean="0">
            <a:solidFill>
              <a:schemeClr val="tx1"/>
            </a:solidFill>
            <a:latin typeface="+mn-lt"/>
            <a:ea typeface="+mn-ea"/>
            <a:cs typeface="Traditional Arabic" pitchFamily="2" charset="-78"/>
          </a:endParaRPr>
        </a:p>
      </dgm:t>
    </dgm:pt>
    <dgm:pt modelId="{9750E35D-83D6-4944-A0A7-E5002A4F19C1}" type="parTrans" cxnId="{C1F85DAA-14AB-46BB-89C0-EB519C74EE0A}">
      <dgm:prSet/>
      <dgm:spPr/>
      <dgm:t>
        <a:bodyPr/>
        <a:lstStyle/>
        <a:p>
          <a:endParaRPr lang="en-US"/>
        </a:p>
      </dgm:t>
    </dgm:pt>
    <dgm:pt modelId="{F9D053D0-3375-47B9-84F5-2798BFF3EC69}" type="sibTrans" cxnId="{C1F85DAA-14AB-46BB-89C0-EB519C74EE0A}">
      <dgm:prSet/>
      <dgm:spPr/>
      <dgm:t>
        <a:bodyPr/>
        <a:lstStyle/>
        <a:p>
          <a:endParaRPr lang="en-US"/>
        </a:p>
      </dgm:t>
    </dgm:pt>
    <dgm:pt modelId="{A05833D1-3E71-40DD-8D1E-548BA7DAA578}" type="pres">
      <dgm:prSet presAssocID="{80E4854F-F87C-4906-B507-4569A6F62886}" presName="outerComposite" presStyleCnt="0">
        <dgm:presLayoutVars>
          <dgm:chMax val="5"/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7A6F41-44E0-4265-AC55-41E3C67B6A75}" type="pres">
      <dgm:prSet presAssocID="{80E4854F-F87C-4906-B507-4569A6F62886}" presName="dummyMaxCanvas" presStyleCnt="0">
        <dgm:presLayoutVars/>
      </dgm:prSet>
      <dgm:spPr/>
    </dgm:pt>
    <dgm:pt modelId="{A1EF0126-0B43-4904-8A2D-7D13E792CB33}" type="pres">
      <dgm:prSet presAssocID="{80E4854F-F87C-4906-B507-4569A6F62886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F0C3DE-2B83-47D7-8D8B-3A06BD2AF564}" type="pres">
      <dgm:prSet presAssocID="{80E4854F-F87C-4906-B507-4569A6F62886}" presName="FiveNodes_2" presStyleLbl="node1" presStyleIdx="1" presStyleCnt="5" custLinFactNeighborX="75" custLinFactNeighborY="18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54AA72-0750-4B3D-B1B2-81ECAE5BB5A3}" type="pres">
      <dgm:prSet presAssocID="{80E4854F-F87C-4906-B507-4569A6F62886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86CC56-599A-462C-BD01-30C8F300A796}" type="pres">
      <dgm:prSet presAssocID="{80E4854F-F87C-4906-B507-4569A6F62886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724EE-4751-4CE7-B610-CB08EC98D4DE}" type="pres">
      <dgm:prSet presAssocID="{80E4854F-F87C-4906-B507-4569A6F62886}" presName="FiveNodes_5" presStyleLbl="node1" presStyleIdx="4" presStyleCnt="5" custLinFactNeighborY="-3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2F0ABF-7630-4E13-A7BF-E1F0078DBEFE}" type="pres">
      <dgm:prSet presAssocID="{80E4854F-F87C-4906-B507-4569A6F62886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D0A724-03C5-43C1-9CF0-5B049BBCAE65}" type="pres">
      <dgm:prSet presAssocID="{80E4854F-F87C-4906-B507-4569A6F62886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3B03EA-FCE2-4C88-B62C-E32D2EAD7810}" type="pres">
      <dgm:prSet presAssocID="{80E4854F-F87C-4906-B507-4569A6F62886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2343D8-53E7-47F9-89BC-A7471DAD7FF2}" type="pres">
      <dgm:prSet presAssocID="{80E4854F-F87C-4906-B507-4569A6F62886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10122E-4F59-49AD-ABA7-8412FC0929D0}" type="pres">
      <dgm:prSet presAssocID="{80E4854F-F87C-4906-B507-4569A6F62886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62284D-2CB7-44C7-A1B5-9BA04261133C}" type="pres">
      <dgm:prSet presAssocID="{80E4854F-F87C-4906-B507-4569A6F62886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ADFE9F-8B6A-413E-898C-50AA0C811A5F}" type="pres">
      <dgm:prSet presAssocID="{80E4854F-F87C-4906-B507-4569A6F62886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A70E68-F6F7-4187-AD52-63D7677CBD93}" type="pres">
      <dgm:prSet presAssocID="{80E4854F-F87C-4906-B507-4569A6F62886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0C3564-9811-4E3F-A27A-B47D19A79673}" type="pres">
      <dgm:prSet presAssocID="{80E4854F-F87C-4906-B507-4569A6F62886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F85DAA-14AB-46BB-89C0-EB519C74EE0A}" srcId="{80E4854F-F87C-4906-B507-4569A6F62886}" destId="{42C9DF12-9553-46C1-A63E-EA35EC2488BB}" srcOrd="4" destOrd="0" parTransId="{9750E35D-83D6-4944-A0A7-E5002A4F19C1}" sibTransId="{F9D053D0-3375-47B9-84F5-2798BFF3EC69}"/>
    <dgm:cxn modelId="{D4A8A10D-2CDF-4F3A-8F1C-05EEA2B865F1}" type="presOf" srcId="{8930E1ED-1AF0-419A-ADC2-558E1DAC9A1F}" destId="{8110122E-4F59-49AD-ABA7-8412FC0929D0}" srcOrd="1" destOrd="0" presId="urn:microsoft.com/office/officeart/2005/8/layout/vProcess5"/>
    <dgm:cxn modelId="{6ED9FBC2-184E-47CE-A0D7-B60168F62C77}" srcId="{80E4854F-F87C-4906-B507-4569A6F62886}" destId="{E5176AB3-9DE0-4CFB-9BDC-1B4A325D1720}" srcOrd="3" destOrd="0" parTransId="{12802C18-ECDC-4A4D-977C-E6865E860DFA}" sibTransId="{643738C6-B85A-49B2-AB82-9421050401FF}"/>
    <dgm:cxn modelId="{0460FDF0-AF54-4314-9C81-80E427F0DCFD}" srcId="{80E4854F-F87C-4906-B507-4569A6F62886}" destId="{8930E1ED-1AF0-419A-ADC2-558E1DAC9A1F}" srcOrd="0" destOrd="0" parTransId="{18C597F7-5001-4A55-B133-8EF645FD13A4}" sibTransId="{04809D13-CADB-4B71-9096-FC55CF0ADA7C}"/>
    <dgm:cxn modelId="{6BBA0FDB-BE07-494A-B822-474B7FB3BC5E}" type="presOf" srcId="{643738C6-B85A-49B2-AB82-9421050401FF}" destId="{A82343D8-53E7-47F9-89BC-A7471DAD7FF2}" srcOrd="0" destOrd="0" presId="urn:microsoft.com/office/officeart/2005/8/layout/vProcess5"/>
    <dgm:cxn modelId="{85CD07F0-56B0-4DE9-984F-50A007B5AC9D}" type="presOf" srcId="{FD5CA434-F898-4E80-A787-AB23259F65EC}" destId="{AFD0A724-03C5-43C1-9CF0-5B049BBCAE65}" srcOrd="0" destOrd="0" presId="urn:microsoft.com/office/officeart/2005/8/layout/vProcess5"/>
    <dgm:cxn modelId="{E0988152-0B9F-4D50-93BE-E63CA9AFF8C2}" type="presOf" srcId="{42C9DF12-9553-46C1-A63E-EA35EC2488BB}" destId="{A30C3564-9811-4E3F-A27A-B47D19A79673}" srcOrd="1" destOrd="0" presId="urn:microsoft.com/office/officeart/2005/8/layout/vProcess5"/>
    <dgm:cxn modelId="{16FCAC65-68D6-4BDC-987F-97AE2AFE7488}" type="presOf" srcId="{23BA18A3-1262-4772-9D88-C88C5745B66D}" destId="{1762284D-2CB7-44C7-A1B5-9BA04261133C}" srcOrd="1" destOrd="0" presId="urn:microsoft.com/office/officeart/2005/8/layout/vProcess5"/>
    <dgm:cxn modelId="{8DDCD69E-0F7D-4CE1-B09A-2F6847154593}" srcId="{80E4854F-F87C-4906-B507-4569A6F62886}" destId="{F25BA17A-CC9A-4D7E-A524-3299372D7188}" srcOrd="2" destOrd="0" parTransId="{CD3BB218-D3D1-4995-A980-C27A70891D84}" sibTransId="{D9295814-2E35-48B0-AA40-230DD48F48E7}"/>
    <dgm:cxn modelId="{A93D8AB0-A245-43BB-B310-8989E03453B8}" type="presOf" srcId="{E5176AB3-9DE0-4CFB-9BDC-1B4A325D1720}" destId="{99A70E68-F6F7-4187-AD52-63D7677CBD93}" srcOrd="1" destOrd="0" presId="urn:microsoft.com/office/officeart/2005/8/layout/vProcess5"/>
    <dgm:cxn modelId="{7DFED1DF-6417-4E4A-A12C-B61BE5FF8BAC}" type="presOf" srcId="{42C9DF12-9553-46C1-A63E-EA35EC2488BB}" destId="{B36724EE-4751-4CE7-B610-CB08EC98D4DE}" srcOrd="0" destOrd="0" presId="urn:microsoft.com/office/officeart/2005/8/layout/vProcess5"/>
    <dgm:cxn modelId="{D8D25BF7-46D5-4F6E-8D10-86F067619BCD}" type="presOf" srcId="{E5176AB3-9DE0-4CFB-9BDC-1B4A325D1720}" destId="{8586CC56-599A-462C-BD01-30C8F300A796}" srcOrd="0" destOrd="0" presId="urn:microsoft.com/office/officeart/2005/8/layout/vProcess5"/>
    <dgm:cxn modelId="{AB5D0A1E-5ADE-4D1C-86B8-8583E2446A32}" type="presOf" srcId="{80E4854F-F87C-4906-B507-4569A6F62886}" destId="{A05833D1-3E71-40DD-8D1E-548BA7DAA578}" srcOrd="0" destOrd="0" presId="urn:microsoft.com/office/officeart/2005/8/layout/vProcess5"/>
    <dgm:cxn modelId="{3870F6C3-990B-4406-80E2-137C993E1B3C}" type="presOf" srcId="{F25BA17A-CC9A-4D7E-A524-3299372D7188}" destId="{20ADFE9F-8B6A-413E-898C-50AA0C811A5F}" srcOrd="1" destOrd="0" presId="urn:microsoft.com/office/officeart/2005/8/layout/vProcess5"/>
    <dgm:cxn modelId="{B25CCFB7-10EF-48D3-9602-9FDADCD63B4B}" type="presOf" srcId="{D9295814-2E35-48B0-AA40-230DD48F48E7}" destId="{7E3B03EA-FCE2-4C88-B62C-E32D2EAD7810}" srcOrd="0" destOrd="0" presId="urn:microsoft.com/office/officeart/2005/8/layout/vProcess5"/>
    <dgm:cxn modelId="{4521E5E7-4D0E-40CC-8DAA-31050BCD1B10}" type="presOf" srcId="{F25BA17A-CC9A-4D7E-A524-3299372D7188}" destId="{5854AA72-0750-4B3D-B1B2-81ECAE5BB5A3}" srcOrd="0" destOrd="0" presId="urn:microsoft.com/office/officeart/2005/8/layout/vProcess5"/>
    <dgm:cxn modelId="{357CCE40-6070-47CA-A936-7FEBD35EBA90}" type="presOf" srcId="{04809D13-CADB-4B71-9096-FC55CF0ADA7C}" destId="{9E2F0ABF-7630-4E13-A7BF-E1F0078DBEFE}" srcOrd="0" destOrd="0" presId="urn:microsoft.com/office/officeart/2005/8/layout/vProcess5"/>
    <dgm:cxn modelId="{7DC745CB-96EA-4F96-89EF-2C95E1C57D0E}" srcId="{80E4854F-F87C-4906-B507-4569A6F62886}" destId="{23BA18A3-1262-4772-9D88-C88C5745B66D}" srcOrd="1" destOrd="0" parTransId="{BC4EF53B-D91F-4E31-84FE-75CEC2FD7628}" sibTransId="{FD5CA434-F898-4E80-A787-AB23259F65EC}"/>
    <dgm:cxn modelId="{E06C9D75-7A06-40D3-BF0D-FEBB8900018C}" type="presOf" srcId="{23BA18A3-1262-4772-9D88-C88C5745B66D}" destId="{92F0C3DE-2B83-47D7-8D8B-3A06BD2AF564}" srcOrd="0" destOrd="0" presId="urn:microsoft.com/office/officeart/2005/8/layout/vProcess5"/>
    <dgm:cxn modelId="{B950CFAB-AB9E-479C-908E-064E8864F6D0}" type="presOf" srcId="{8930E1ED-1AF0-419A-ADC2-558E1DAC9A1F}" destId="{A1EF0126-0B43-4904-8A2D-7D13E792CB33}" srcOrd="0" destOrd="0" presId="urn:microsoft.com/office/officeart/2005/8/layout/vProcess5"/>
    <dgm:cxn modelId="{77B52236-DF5A-4CBC-875B-E0D040FE45A8}" type="presParOf" srcId="{A05833D1-3E71-40DD-8D1E-548BA7DAA578}" destId="{2A7A6F41-44E0-4265-AC55-41E3C67B6A75}" srcOrd="0" destOrd="0" presId="urn:microsoft.com/office/officeart/2005/8/layout/vProcess5"/>
    <dgm:cxn modelId="{FE459499-12AC-4B2D-87D4-E7A456AAA222}" type="presParOf" srcId="{A05833D1-3E71-40DD-8D1E-548BA7DAA578}" destId="{A1EF0126-0B43-4904-8A2D-7D13E792CB33}" srcOrd="1" destOrd="0" presId="urn:microsoft.com/office/officeart/2005/8/layout/vProcess5"/>
    <dgm:cxn modelId="{8C7E79D7-870B-462C-801C-10A342781AE0}" type="presParOf" srcId="{A05833D1-3E71-40DD-8D1E-548BA7DAA578}" destId="{92F0C3DE-2B83-47D7-8D8B-3A06BD2AF564}" srcOrd="2" destOrd="0" presId="urn:microsoft.com/office/officeart/2005/8/layout/vProcess5"/>
    <dgm:cxn modelId="{4D7DA515-BFE5-47F2-B921-018F45620973}" type="presParOf" srcId="{A05833D1-3E71-40DD-8D1E-548BA7DAA578}" destId="{5854AA72-0750-4B3D-B1B2-81ECAE5BB5A3}" srcOrd="3" destOrd="0" presId="urn:microsoft.com/office/officeart/2005/8/layout/vProcess5"/>
    <dgm:cxn modelId="{68A3C91C-0AAC-4ACF-B0CD-29F66A6B4029}" type="presParOf" srcId="{A05833D1-3E71-40DD-8D1E-548BA7DAA578}" destId="{8586CC56-599A-462C-BD01-30C8F300A796}" srcOrd="4" destOrd="0" presId="urn:microsoft.com/office/officeart/2005/8/layout/vProcess5"/>
    <dgm:cxn modelId="{1F266008-8ADF-4FC1-AAE2-2379970E2F60}" type="presParOf" srcId="{A05833D1-3E71-40DD-8D1E-548BA7DAA578}" destId="{B36724EE-4751-4CE7-B610-CB08EC98D4DE}" srcOrd="5" destOrd="0" presId="urn:microsoft.com/office/officeart/2005/8/layout/vProcess5"/>
    <dgm:cxn modelId="{402D64FF-3430-48B7-B9D6-7397B1C950BF}" type="presParOf" srcId="{A05833D1-3E71-40DD-8D1E-548BA7DAA578}" destId="{9E2F0ABF-7630-4E13-A7BF-E1F0078DBEFE}" srcOrd="6" destOrd="0" presId="urn:microsoft.com/office/officeart/2005/8/layout/vProcess5"/>
    <dgm:cxn modelId="{A978039D-0863-495F-83D3-F44D72994D3D}" type="presParOf" srcId="{A05833D1-3E71-40DD-8D1E-548BA7DAA578}" destId="{AFD0A724-03C5-43C1-9CF0-5B049BBCAE65}" srcOrd="7" destOrd="0" presId="urn:microsoft.com/office/officeart/2005/8/layout/vProcess5"/>
    <dgm:cxn modelId="{5CE04252-D7AC-4678-894B-9E7CAF90E9C2}" type="presParOf" srcId="{A05833D1-3E71-40DD-8D1E-548BA7DAA578}" destId="{7E3B03EA-FCE2-4C88-B62C-E32D2EAD7810}" srcOrd="8" destOrd="0" presId="urn:microsoft.com/office/officeart/2005/8/layout/vProcess5"/>
    <dgm:cxn modelId="{EFEE85C6-16A1-4692-8574-1DBFA18BC512}" type="presParOf" srcId="{A05833D1-3E71-40DD-8D1E-548BA7DAA578}" destId="{A82343D8-53E7-47F9-89BC-A7471DAD7FF2}" srcOrd="9" destOrd="0" presId="urn:microsoft.com/office/officeart/2005/8/layout/vProcess5"/>
    <dgm:cxn modelId="{B8B0E180-16B3-46F0-806C-B03FF86F3A16}" type="presParOf" srcId="{A05833D1-3E71-40DD-8D1E-548BA7DAA578}" destId="{8110122E-4F59-49AD-ABA7-8412FC0929D0}" srcOrd="10" destOrd="0" presId="urn:microsoft.com/office/officeart/2005/8/layout/vProcess5"/>
    <dgm:cxn modelId="{F5B5CFD3-C3B9-4A07-9C7E-77F727CE8313}" type="presParOf" srcId="{A05833D1-3E71-40DD-8D1E-548BA7DAA578}" destId="{1762284D-2CB7-44C7-A1B5-9BA04261133C}" srcOrd="11" destOrd="0" presId="urn:microsoft.com/office/officeart/2005/8/layout/vProcess5"/>
    <dgm:cxn modelId="{1E0FEA68-4896-4ADA-A83F-70111C88F402}" type="presParOf" srcId="{A05833D1-3E71-40DD-8D1E-548BA7DAA578}" destId="{20ADFE9F-8B6A-413E-898C-50AA0C811A5F}" srcOrd="12" destOrd="0" presId="urn:microsoft.com/office/officeart/2005/8/layout/vProcess5"/>
    <dgm:cxn modelId="{102E700F-C535-487C-8E8A-6F2047719B1E}" type="presParOf" srcId="{A05833D1-3E71-40DD-8D1E-548BA7DAA578}" destId="{99A70E68-F6F7-4187-AD52-63D7677CBD93}" srcOrd="13" destOrd="0" presId="urn:microsoft.com/office/officeart/2005/8/layout/vProcess5"/>
    <dgm:cxn modelId="{51FB36C3-2612-4162-AFD0-BC8FEB2EA38B}" type="presParOf" srcId="{A05833D1-3E71-40DD-8D1E-548BA7DAA578}" destId="{A30C3564-9811-4E3F-A27A-B47D19A79673}" srcOrd="14" destOrd="0" presId="urn:microsoft.com/office/officeart/2005/8/layout/vProcess5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0E4854F-F87C-4906-B507-4569A6F62886}" type="doc">
      <dgm:prSet loTypeId="urn:microsoft.com/office/officeart/2005/8/layout/vProcess5" loCatId="process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930E1ED-1AF0-419A-ADC2-558E1DAC9A1F}">
      <dgm:prSet phldrT="[نص]" custT="1"/>
      <dgm:spPr/>
      <dgm:t>
        <a:bodyPr/>
        <a:lstStyle/>
        <a:p>
          <a:pPr algn="ctr" rtl="1"/>
          <a:r>
            <a:rPr lang="ar-SA" sz="2800" b="1" dirty="0" smtClean="0">
              <a:cs typeface="Traditional Arabic" pitchFamily="2" charset="-78"/>
            </a:rPr>
            <a:t>تندرج تحت مقاصد الشارع</a:t>
          </a:r>
          <a:endParaRPr lang="en-US" sz="2800" b="1" dirty="0">
            <a:cs typeface="Traditional Arabic" pitchFamily="2" charset="-78"/>
          </a:endParaRPr>
        </a:p>
      </dgm:t>
    </dgm:pt>
    <dgm:pt modelId="{18C597F7-5001-4A55-B133-8EF645FD13A4}" type="parTrans" cxnId="{0460FDF0-AF54-4314-9C81-80E427F0DCFD}">
      <dgm:prSet/>
      <dgm:spPr/>
      <dgm:t>
        <a:bodyPr/>
        <a:lstStyle/>
        <a:p>
          <a:endParaRPr lang="en-US"/>
        </a:p>
      </dgm:t>
    </dgm:pt>
    <dgm:pt modelId="{04809D13-CADB-4B71-9096-FC55CF0ADA7C}" type="sibTrans" cxnId="{0460FDF0-AF54-4314-9C81-80E427F0DCFD}">
      <dgm:prSet custT="1"/>
      <dgm:spPr/>
      <dgm:t>
        <a:bodyPr/>
        <a:lstStyle/>
        <a:p>
          <a:pPr algn="ctr" rtl="1"/>
          <a:endParaRPr lang="en-US" sz="2800" b="1">
            <a:cs typeface="Traditional Arabic" pitchFamily="2" charset="-78"/>
          </a:endParaRPr>
        </a:p>
      </dgm:t>
    </dgm:pt>
    <dgm:pt modelId="{23BA18A3-1262-4772-9D88-C88C5745B66D}">
      <dgm:prSet phldrT="[نص]" custT="1"/>
      <dgm:spPr/>
      <dgm:t>
        <a:bodyPr/>
        <a:lstStyle/>
        <a:p>
          <a:pPr algn="ctr" rtl="1"/>
          <a:r>
            <a:rPr lang="ar-SA" sz="2800" b="1" dirty="0" smtClean="0">
              <a:cs typeface="Traditional Arabic" pitchFamily="2" charset="-78"/>
            </a:rPr>
            <a:t>لا تعارض القران الكريم</a:t>
          </a:r>
          <a:endParaRPr lang="en-US" sz="2800" b="1" dirty="0">
            <a:cs typeface="Traditional Arabic" pitchFamily="2" charset="-78"/>
          </a:endParaRPr>
        </a:p>
      </dgm:t>
    </dgm:pt>
    <dgm:pt modelId="{BC4EF53B-D91F-4E31-84FE-75CEC2FD7628}" type="parTrans" cxnId="{7DC745CB-96EA-4F96-89EF-2C95E1C57D0E}">
      <dgm:prSet/>
      <dgm:spPr/>
      <dgm:t>
        <a:bodyPr/>
        <a:lstStyle/>
        <a:p>
          <a:endParaRPr lang="en-US"/>
        </a:p>
      </dgm:t>
    </dgm:pt>
    <dgm:pt modelId="{FD5CA434-F898-4E80-A787-AB23259F65EC}" type="sibTrans" cxnId="{7DC745CB-96EA-4F96-89EF-2C95E1C57D0E}">
      <dgm:prSet custT="1"/>
      <dgm:spPr/>
      <dgm:t>
        <a:bodyPr/>
        <a:lstStyle/>
        <a:p>
          <a:pPr algn="ctr" rtl="1"/>
          <a:endParaRPr lang="en-US" sz="2800" b="1">
            <a:cs typeface="Traditional Arabic" pitchFamily="2" charset="-78"/>
          </a:endParaRPr>
        </a:p>
      </dgm:t>
    </dgm:pt>
    <dgm:pt modelId="{F25BA17A-CC9A-4D7E-A524-3299372D7188}">
      <dgm:prSet phldrT="[نص]" custT="1"/>
      <dgm:spPr/>
      <dgm:t>
        <a:bodyPr/>
        <a:lstStyle/>
        <a:p>
          <a:pPr algn="ctr" rtl="1"/>
          <a:r>
            <a:rPr lang="ar-SA" sz="2800" b="1" dirty="0" smtClean="0">
              <a:cs typeface="Traditional Arabic" pitchFamily="2" charset="-78"/>
            </a:rPr>
            <a:t>لا تعارض السنة النبوية</a:t>
          </a:r>
          <a:endParaRPr lang="en-US" sz="2800" b="1" dirty="0">
            <a:cs typeface="Traditional Arabic" pitchFamily="2" charset="-78"/>
          </a:endParaRPr>
        </a:p>
      </dgm:t>
    </dgm:pt>
    <dgm:pt modelId="{CD3BB218-D3D1-4995-A980-C27A70891D84}" type="parTrans" cxnId="{8DDCD69E-0F7D-4CE1-B09A-2F6847154593}">
      <dgm:prSet/>
      <dgm:spPr/>
      <dgm:t>
        <a:bodyPr/>
        <a:lstStyle/>
        <a:p>
          <a:endParaRPr lang="en-US"/>
        </a:p>
      </dgm:t>
    </dgm:pt>
    <dgm:pt modelId="{D9295814-2E35-48B0-AA40-230DD48F48E7}" type="sibTrans" cxnId="{8DDCD69E-0F7D-4CE1-B09A-2F6847154593}">
      <dgm:prSet custT="1"/>
      <dgm:spPr/>
      <dgm:t>
        <a:bodyPr/>
        <a:lstStyle/>
        <a:p>
          <a:pPr algn="ctr" rtl="1"/>
          <a:endParaRPr lang="en-US" sz="2800" b="1">
            <a:cs typeface="Traditional Arabic" pitchFamily="2" charset="-78"/>
          </a:endParaRPr>
        </a:p>
      </dgm:t>
    </dgm:pt>
    <dgm:pt modelId="{E5176AB3-9DE0-4CFB-9BDC-1B4A325D1720}">
      <dgm:prSet custT="1"/>
      <dgm:spPr/>
      <dgm:t>
        <a:bodyPr/>
        <a:lstStyle/>
        <a:p>
          <a:pPr algn="ctr" rtl="1"/>
          <a:r>
            <a:rPr lang="ar-SA" sz="2800" b="1" dirty="0" smtClean="0">
              <a:cs typeface="Traditional Arabic" pitchFamily="2" charset="-78"/>
            </a:rPr>
            <a:t>لا تفوت مصلحة أهم منها أو مساوية لها</a:t>
          </a:r>
          <a:endParaRPr lang="en-US" sz="2800" b="1" dirty="0">
            <a:cs typeface="Traditional Arabic" pitchFamily="2" charset="-78"/>
          </a:endParaRPr>
        </a:p>
      </dgm:t>
    </dgm:pt>
    <dgm:pt modelId="{12802C18-ECDC-4A4D-977C-E6865E860DFA}" type="parTrans" cxnId="{6ED9FBC2-184E-47CE-A0D7-B60168F62C77}">
      <dgm:prSet/>
      <dgm:spPr/>
      <dgm:t>
        <a:bodyPr/>
        <a:lstStyle/>
        <a:p>
          <a:endParaRPr lang="en-US"/>
        </a:p>
      </dgm:t>
    </dgm:pt>
    <dgm:pt modelId="{643738C6-B85A-49B2-AB82-9421050401FF}" type="sibTrans" cxnId="{6ED9FBC2-184E-47CE-A0D7-B60168F62C77}">
      <dgm:prSet custT="1"/>
      <dgm:spPr/>
      <dgm:t>
        <a:bodyPr/>
        <a:lstStyle/>
        <a:p>
          <a:pPr algn="ctr" rtl="1"/>
          <a:endParaRPr lang="en-US" sz="2800" b="1">
            <a:cs typeface="Traditional Arabic" pitchFamily="2" charset="-78"/>
          </a:endParaRPr>
        </a:p>
      </dgm:t>
    </dgm:pt>
    <dgm:pt modelId="{A05833D1-3E71-40DD-8D1E-548BA7DAA578}" type="pres">
      <dgm:prSet presAssocID="{80E4854F-F87C-4906-B507-4569A6F62886}" presName="outerComposite" presStyleCnt="0">
        <dgm:presLayoutVars>
          <dgm:chMax val="5"/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7A6F41-44E0-4265-AC55-41E3C67B6A75}" type="pres">
      <dgm:prSet presAssocID="{80E4854F-F87C-4906-B507-4569A6F62886}" presName="dummyMaxCanvas" presStyleCnt="0">
        <dgm:presLayoutVars/>
      </dgm:prSet>
      <dgm:spPr/>
    </dgm:pt>
    <dgm:pt modelId="{8B245A36-8EFE-4522-A88E-93C37334E81B}" type="pres">
      <dgm:prSet presAssocID="{80E4854F-F87C-4906-B507-4569A6F62886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B9FDE6-FAB1-4223-AFD2-A9C4FCC97655}" type="pres">
      <dgm:prSet presAssocID="{80E4854F-F87C-4906-B507-4569A6F62886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A8498-ECF7-4677-8EA9-11E8062674D7}" type="pres">
      <dgm:prSet presAssocID="{80E4854F-F87C-4906-B507-4569A6F62886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0A2534-198D-4561-A23B-5415B5241E46}" type="pres">
      <dgm:prSet presAssocID="{80E4854F-F87C-4906-B507-4569A6F62886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6BE05F-5453-48DC-A6EE-80DFACD826E0}" type="pres">
      <dgm:prSet presAssocID="{80E4854F-F87C-4906-B507-4569A6F62886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9F01C6-0AFC-47A4-B0F5-D853388C0ECD}" type="pres">
      <dgm:prSet presAssocID="{80E4854F-F87C-4906-B507-4569A6F62886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6B93FC-7288-4B8A-8C66-8D0A65A184E6}" type="pres">
      <dgm:prSet presAssocID="{80E4854F-F87C-4906-B507-4569A6F62886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6E5ABA-96A9-434C-9DC1-99E8FBC8D538}" type="pres">
      <dgm:prSet presAssocID="{80E4854F-F87C-4906-B507-4569A6F62886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770217-7A7C-42C5-97B5-17A312906BEF}" type="pres">
      <dgm:prSet presAssocID="{80E4854F-F87C-4906-B507-4569A6F62886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83562F-320F-4205-81F5-E4C5A932B696}" type="pres">
      <dgm:prSet presAssocID="{80E4854F-F87C-4906-B507-4569A6F62886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715C8-0B7C-444E-B53A-DB7D5FA03713}" type="pres">
      <dgm:prSet presAssocID="{80E4854F-F87C-4906-B507-4569A6F62886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D9FBC2-184E-47CE-A0D7-B60168F62C77}" srcId="{80E4854F-F87C-4906-B507-4569A6F62886}" destId="{E5176AB3-9DE0-4CFB-9BDC-1B4A325D1720}" srcOrd="3" destOrd="0" parTransId="{12802C18-ECDC-4A4D-977C-E6865E860DFA}" sibTransId="{643738C6-B85A-49B2-AB82-9421050401FF}"/>
    <dgm:cxn modelId="{EFEC164F-FBBC-4D04-9A0A-616899626250}" type="presOf" srcId="{04809D13-CADB-4B71-9096-FC55CF0ADA7C}" destId="{B86BE05F-5453-48DC-A6EE-80DFACD826E0}" srcOrd="0" destOrd="0" presId="urn:microsoft.com/office/officeart/2005/8/layout/vProcess5"/>
    <dgm:cxn modelId="{7A12B7FB-39EF-41DC-B7DF-B8DAFCF1E5B2}" type="presOf" srcId="{23BA18A3-1262-4772-9D88-C88C5745B66D}" destId="{BDB9FDE6-FAB1-4223-AFD2-A9C4FCC97655}" srcOrd="0" destOrd="0" presId="urn:microsoft.com/office/officeart/2005/8/layout/vProcess5"/>
    <dgm:cxn modelId="{0460FDF0-AF54-4314-9C81-80E427F0DCFD}" srcId="{80E4854F-F87C-4906-B507-4569A6F62886}" destId="{8930E1ED-1AF0-419A-ADC2-558E1DAC9A1F}" srcOrd="0" destOrd="0" parTransId="{18C597F7-5001-4A55-B133-8EF645FD13A4}" sibTransId="{04809D13-CADB-4B71-9096-FC55CF0ADA7C}"/>
    <dgm:cxn modelId="{C15B6AD4-940A-4534-B7D8-AD7F8DBB2488}" type="presOf" srcId="{F25BA17A-CC9A-4D7E-A524-3299372D7188}" destId="{9BEA8498-ECF7-4677-8EA9-11E8062674D7}" srcOrd="0" destOrd="0" presId="urn:microsoft.com/office/officeart/2005/8/layout/vProcess5"/>
    <dgm:cxn modelId="{560C812C-F531-497F-8F78-30DBB04B2A6D}" type="presOf" srcId="{FD5CA434-F898-4E80-A787-AB23259F65EC}" destId="{989F01C6-0AFC-47A4-B0F5-D853388C0ECD}" srcOrd="0" destOrd="0" presId="urn:microsoft.com/office/officeart/2005/8/layout/vProcess5"/>
    <dgm:cxn modelId="{4A0DA636-BF13-4A15-9F77-57CB4C1F6357}" type="presOf" srcId="{8930E1ED-1AF0-419A-ADC2-558E1DAC9A1F}" destId="{8B245A36-8EFE-4522-A88E-93C37334E81B}" srcOrd="0" destOrd="0" presId="urn:microsoft.com/office/officeart/2005/8/layout/vProcess5"/>
    <dgm:cxn modelId="{976B24ED-F12A-44D2-A7C5-3427AB681D54}" type="presOf" srcId="{80E4854F-F87C-4906-B507-4569A6F62886}" destId="{A05833D1-3E71-40DD-8D1E-548BA7DAA578}" srcOrd="0" destOrd="0" presId="urn:microsoft.com/office/officeart/2005/8/layout/vProcess5"/>
    <dgm:cxn modelId="{78C0651F-E898-4BA7-B5B5-33C00A64C4A8}" type="presOf" srcId="{F25BA17A-CC9A-4D7E-A524-3299372D7188}" destId="{CC83562F-320F-4205-81F5-E4C5A932B696}" srcOrd="1" destOrd="0" presId="urn:microsoft.com/office/officeart/2005/8/layout/vProcess5"/>
    <dgm:cxn modelId="{55570C0B-742A-434C-B1EC-2EDC941FEE88}" type="presOf" srcId="{8930E1ED-1AF0-419A-ADC2-558E1DAC9A1F}" destId="{F56E5ABA-96A9-434C-9DC1-99E8FBC8D538}" srcOrd="1" destOrd="0" presId="urn:microsoft.com/office/officeart/2005/8/layout/vProcess5"/>
    <dgm:cxn modelId="{8DDCD69E-0F7D-4CE1-B09A-2F6847154593}" srcId="{80E4854F-F87C-4906-B507-4569A6F62886}" destId="{F25BA17A-CC9A-4D7E-A524-3299372D7188}" srcOrd="2" destOrd="0" parTransId="{CD3BB218-D3D1-4995-A980-C27A70891D84}" sibTransId="{D9295814-2E35-48B0-AA40-230DD48F48E7}"/>
    <dgm:cxn modelId="{377FBC1B-74F4-4E40-B548-493107328C04}" type="presOf" srcId="{D9295814-2E35-48B0-AA40-230DD48F48E7}" destId="{FA6B93FC-7288-4B8A-8C66-8D0A65A184E6}" srcOrd="0" destOrd="0" presId="urn:microsoft.com/office/officeart/2005/8/layout/vProcess5"/>
    <dgm:cxn modelId="{C9CD4FFC-AF41-460D-99CA-C0C545AE6222}" type="presOf" srcId="{E5176AB3-9DE0-4CFB-9BDC-1B4A325D1720}" destId="{D48715C8-0B7C-444E-B53A-DB7D5FA03713}" srcOrd="1" destOrd="0" presId="urn:microsoft.com/office/officeart/2005/8/layout/vProcess5"/>
    <dgm:cxn modelId="{7DC745CB-96EA-4F96-89EF-2C95E1C57D0E}" srcId="{80E4854F-F87C-4906-B507-4569A6F62886}" destId="{23BA18A3-1262-4772-9D88-C88C5745B66D}" srcOrd="1" destOrd="0" parTransId="{BC4EF53B-D91F-4E31-84FE-75CEC2FD7628}" sibTransId="{FD5CA434-F898-4E80-A787-AB23259F65EC}"/>
    <dgm:cxn modelId="{2209041F-B021-430A-B46E-3003B4AED4AA}" type="presOf" srcId="{23BA18A3-1262-4772-9D88-C88C5745B66D}" destId="{22770217-7A7C-42C5-97B5-17A312906BEF}" srcOrd="1" destOrd="0" presId="urn:microsoft.com/office/officeart/2005/8/layout/vProcess5"/>
    <dgm:cxn modelId="{AFA41287-26EA-4DC2-923B-E94C0EF4BA29}" type="presOf" srcId="{E5176AB3-9DE0-4CFB-9BDC-1B4A325D1720}" destId="{720A2534-198D-4561-A23B-5415B5241E46}" srcOrd="0" destOrd="0" presId="urn:microsoft.com/office/officeart/2005/8/layout/vProcess5"/>
    <dgm:cxn modelId="{4B6946AC-2608-45C1-B890-BD24A79BA6E1}" type="presParOf" srcId="{A05833D1-3E71-40DD-8D1E-548BA7DAA578}" destId="{2A7A6F41-44E0-4265-AC55-41E3C67B6A75}" srcOrd="0" destOrd="0" presId="urn:microsoft.com/office/officeart/2005/8/layout/vProcess5"/>
    <dgm:cxn modelId="{254CBCE8-CAD5-42C9-855B-599DF5FCF3F6}" type="presParOf" srcId="{A05833D1-3E71-40DD-8D1E-548BA7DAA578}" destId="{8B245A36-8EFE-4522-A88E-93C37334E81B}" srcOrd="1" destOrd="0" presId="urn:microsoft.com/office/officeart/2005/8/layout/vProcess5"/>
    <dgm:cxn modelId="{5C2D82DB-8C59-458F-85EB-AFB5A3645B77}" type="presParOf" srcId="{A05833D1-3E71-40DD-8D1E-548BA7DAA578}" destId="{BDB9FDE6-FAB1-4223-AFD2-A9C4FCC97655}" srcOrd="2" destOrd="0" presId="urn:microsoft.com/office/officeart/2005/8/layout/vProcess5"/>
    <dgm:cxn modelId="{F0C026C1-8F39-4EE8-BD5F-271431D361BB}" type="presParOf" srcId="{A05833D1-3E71-40DD-8D1E-548BA7DAA578}" destId="{9BEA8498-ECF7-4677-8EA9-11E8062674D7}" srcOrd="3" destOrd="0" presId="urn:microsoft.com/office/officeart/2005/8/layout/vProcess5"/>
    <dgm:cxn modelId="{960EB941-3FA4-461A-9F55-F22AAF40D109}" type="presParOf" srcId="{A05833D1-3E71-40DD-8D1E-548BA7DAA578}" destId="{720A2534-198D-4561-A23B-5415B5241E46}" srcOrd="4" destOrd="0" presId="urn:microsoft.com/office/officeart/2005/8/layout/vProcess5"/>
    <dgm:cxn modelId="{13F527C2-0C52-4C4A-8219-41221C914A89}" type="presParOf" srcId="{A05833D1-3E71-40DD-8D1E-548BA7DAA578}" destId="{B86BE05F-5453-48DC-A6EE-80DFACD826E0}" srcOrd="5" destOrd="0" presId="urn:microsoft.com/office/officeart/2005/8/layout/vProcess5"/>
    <dgm:cxn modelId="{3FE0F46B-67C9-46F4-87D7-6F56A6B3E773}" type="presParOf" srcId="{A05833D1-3E71-40DD-8D1E-548BA7DAA578}" destId="{989F01C6-0AFC-47A4-B0F5-D853388C0ECD}" srcOrd="6" destOrd="0" presId="urn:microsoft.com/office/officeart/2005/8/layout/vProcess5"/>
    <dgm:cxn modelId="{9C6D24E8-63D8-4F37-879C-C4B27C5F16B0}" type="presParOf" srcId="{A05833D1-3E71-40DD-8D1E-548BA7DAA578}" destId="{FA6B93FC-7288-4B8A-8C66-8D0A65A184E6}" srcOrd="7" destOrd="0" presId="urn:microsoft.com/office/officeart/2005/8/layout/vProcess5"/>
    <dgm:cxn modelId="{781FB412-B31F-466E-8DD7-6D57CF9B99E2}" type="presParOf" srcId="{A05833D1-3E71-40DD-8D1E-548BA7DAA578}" destId="{F56E5ABA-96A9-434C-9DC1-99E8FBC8D538}" srcOrd="8" destOrd="0" presId="urn:microsoft.com/office/officeart/2005/8/layout/vProcess5"/>
    <dgm:cxn modelId="{417F1DCB-9423-4661-B725-F9BE19A8AC58}" type="presParOf" srcId="{A05833D1-3E71-40DD-8D1E-548BA7DAA578}" destId="{22770217-7A7C-42C5-97B5-17A312906BEF}" srcOrd="9" destOrd="0" presId="urn:microsoft.com/office/officeart/2005/8/layout/vProcess5"/>
    <dgm:cxn modelId="{83E44126-7625-43C9-900C-E330E79690A2}" type="presParOf" srcId="{A05833D1-3E71-40DD-8D1E-548BA7DAA578}" destId="{CC83562F-320F-4205-81F5-E4C5A932B696}" srcOrd="10" destOrd="0" presId="urn:microsoft.com/office/officeart/2005/8/layout/vProcess5"/>
    <dgm:cxn modelId="{17A844DD-DA97-4FFE-AA14-C525867E0AB8}" type="presParOf" srcId="{A05833D1-3E71-40DD-8D1E-548BA7DAA578}" destId="{D48715C8-0B7C-444E-B53A-DB7D5FA03713}" srcOrd="11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ld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ar-SA" sz="5400" b="1" dirty="0" smtClean="0">
                <a:solidFill>
                  <a:srgbClr val="C00000"/>
                </a:solidFill>
                <a:latin typeface="+mn-lt"/>
                <a:cs typeface="Traditional Arabic" pitchFamily="2" charset="-78"/>
              </a:rPr>
              <a:t>السلطات الثلاث</a:t>
            </a:r>
            <a:br>
              <a:rPr lang="ar-SA" sz="5400" b="1" dirty="0" smtClean="0">
                <a:solidFill>
                  <a:srgbClr val="C00000"/>
                </a:solidFill>
                <a:latin typeface="+mn-lt"/>
                <a:cs typeface="Traditional Arabic" pitchFamily="2" charset="-78"/>
              </a:rPr>
            </a:br>
            <a:r>
              <a:rPr lang="ar-SA" sz="5400" b="1" dirty="0" smtClean="0">
                <a:solidFill>
                  <a:srgbClr val="C00000"/>
                </a:solidFill>
                <a:latin typeface="+mn-lt"/>
                <a:cs typeface="Traditional Arabic" pitchFamily="2" charset="-78"/>
              </a:rPr>
              <a:t>في</a:t>
            </a:r>
            <a:br>
              <a:rPr lang="ar-SA" sz="5400" b="1" dirty="0" smtClean="0">
                <a:solidFill>
                  <a:srgbClr val="C00000"/>
                </a:solidFill>
                <a:latin typeface="+mn-lt"/>
                <a:cs typeface="Traditional Arabic" pitchFamily="2" charset="-78"/>
              </a:rPr>
            </a:br>
            <a:r>
              <a:rPr lang="ar-SA" sz="5400" b="1" dirty="0" smtClean="0">
                <a:solidFill>
                  <a:srgbClr val="C00000"/>
                </a:solidFill>
                <a:latin typeface="+mn-lt"/>
                <a:cs typeface="Traditional Arabic" pitchFamily="2" charset="-78"/>
              </a:rPr>
              <a:t>السياسة الشرعية</a:t>
            </a:r>
            <a:endParaRPr lang="en-US" sz="5400" b="1" dirty="0">
              <a:solidFill>
                <a:srgbClr val="C00000"/>
              </a:solidFill>
              <a:latin typeface="+mn-lt"/>
              <a:cs typeface="Traditional Arabic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00364" y="6000768"/>
            <a:ext cx="3414714" cy="638164"/>
          </a:xfrm>
        </p:spPr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r>
              <a:rPr lang="ar-SA" b="1" dirty="0" smtClean="0"/>
              <a:t>إعداد: </a:t>
            </a:r>
            <a:r>
              <a:rPr lang="ar-SA" b="1" dirty="0" err="1" smtClean="0"/>
              <a:t>أ</a:t>
            </a:r>
            <a:r>
              <a:rPr lang="ar-SA" b="1" dirty="0" smtClean="0"/>
              <a:t>. نورة آل الشيخ</a:t>
            </a:r>
            <a:endParaRPr lang="en-US" b="1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  <a:cs typeface="Traditional Arabic" pitchFamily="2" charset="-78"/>
              </a:rPr>
              <a:t>من الكتاب والسنة نستنتج أنهما:</a:t>
            </a:r>
            <a:endParaRPr lang="en-US" sz="4800" b="1" dirty="0" smtClean="0">
              <a:solidFill>
                <a:srgbClr val="C0000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500166" y="1500174"/>
          <a:ext cx="742955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  <a:cs typeface="Traditional Arabic" pitchFamily="2" charset="-78"/>
              </a:rPr>
              <a:t>السلطة القضائية</a:t>
            </a:r>
            <a:endParaRPr lang="en-US" sz="4800" b="1" dirty="0">
              <a:solidFill>
                <a:srgbClr val="C00000"/>
              </a:solidFill>
              <a:cs typeface="Traditional Arabic" pitchFamily="2" charset="-78"/>
            </a:endParaRPr>
          </a:p>
        </p:txBody>
      </p:sp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r>
              <a:rPr lang="ar-SA" sz="4000" b="1" u="sng" dirty="0" smtClean="0">
                <a:solidFill>
                  <a:srgbClr val="C00000"/>
                </a:solidFill>
                <a:cs typeface="Traditional Arabic" pitchFamily="2" charset="-78"/>
              </a:rPr>
              <a:t>السلطة القضائية في دولة الإسلام :</a:t>
            </a:r>
          </a:p>
          <a:p>
            <a:r>
              <a:rPr lang="ar-SA" sz="4000" b="1" dirty="0" smtClean="0">
                <a:cs typeface="Traditional Arabic" pitchFamily="2" charset="-78"/>
              </a:rPr>
              <a:t>استقلال السلطة القضائية.</a:t>
            </a:r>
          </a:p>
          <a:p>
            <a:r>
              <a:rPr lang="ar-SA" sz="4000" b="1" dirty="0" smtClean="0">
                <a:cs typeface="Traditional Arabic" pitchFamily="2" charset="-78"/>
              </a:rPr>
              <a:t>الخلافة الراشدة.</a:t>
            </a:r>
          </a:p>
          <a:p>
            <a:r>
              <a:rPr lang="ar-SA" sz="4000" b="1" dirty="0" smtClean="0">
                <a:cs typeface="Traditional Arabic" pitchFamily="2" charset="-78"/>
              </a:rPr>
              <a:t>شروط القاضي.</a:t>
            </a:r>
          </a:p>
          <a:p>
            <a:r>
              <a:rPr lang="ar-SA" sz="4000" b="1" dirty="0" smtClean="0">
                <a:cs typeface="Traditional Arabic" pitchFamily="2" charset="-78"/>
              </a:rPr>
              <a:t>ضمانات القضاء.</a:t>
            </a:r>
          </a:p>
          <a:p>
            <a:r>
              <a:rPr lang="ar-SA" sz="4000" b="1" dirty="0" smtClean="0">
                <a:cs typeface="Traditional Arabic" pitchFamily="2" charset="-78"/>
              </a:rPr>
              <a:t>مقاصد القضاء.</a:t>
            </a:r>
          </a:p>
          <a:p>
            <a:endParaRPr lang="ar-SA" sz="4000" b="1" dirty="0" smtClean="0">
              <a:cs typeface="Traditional Arabic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  <a:cs typeface="Traditional Arabic" pitchFamily="2" charset="-78"/>
              </a:rPr>
              <a:t>السلطة التنفيذية</a:t>
            </a:r>
            <a:endParaRPr lang="en-US" sz="4800" b="1" dirty="0">
              <a:solidFill>
                <a:srgbClr val="C00000"/>
              </a:solidFill>
              <a:cs typeface="Traditional Arabic" pitchFamily="2" charset="-78"/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r>
              <a:rPr lang="ar-SA" sz="4000" b="1" dirty="0" smtClean="0">
                <a:cs typeface="Traditional Arabic" pitchFamily="2" charset="-78"/>
              </a:rPr>
              <a:t>المقصود </a:t>
            </a:r>
            <a:r>
              <a:rPr lang="ar-SA" sz="4000" b="1" dirty="0" err="1" smtClean="0">
                <a:cs typeface="Traditional Arabic" pitchFamily="2" charset="-78"/>
              </a:rPr>
              <a:t>بها</a:t>
            </a:r>
            <a:r>
              <a:rPr lang="ar-SA" sz="4000" b="1" dirty="0" smtClean="0">
                <a:cs typeface="Traditional Arabic" pitchFamily="2" charset="-78"/>
              </a:rPr>
              <a:t>.</a:t>
            </a:r>
          </a:p>
          <a:p>
            <a:r>
              <a:rPr lang="ar-SA" sz="4000" b="1" u="sng" dirty="0" smtClean="0">
                <a:solidFill>
                  <a:srgbClr val="C00000"/>
                </a:solidFill>
                <a:cs typeface="Traditional Arabic" pitchFamily="2" charset="-78"/>
              </a:rPr>
              <a:t>السلطة القضائية في دولة الإسلام :</a:t>
            </a:r>
          </a:p>
          <a:p>
            <a:r>
              <a:rPr lang="ar-SA" sz="4000" b="1" dirty="0" smtClean="0">
                <a:cs typeface="Traditional Arabic" pitchFamily="2" charset="-78"/>
              </a:rPr>
              <a:t>الخلافة الراشدة.</a:t>
            </a:r>
          </a:p>
          <a:p>
            <a:r>
              <a:rPr lang="ar-SA" sz="4000" b="1" dirty="0" smtClean="0">
                <a:cs typeface="Traditional Arabic" pitchFamily="2" charset="-78"/>
              </a:rPr>
              <a:t>شروط الوزير.</a:t>
            </a:r>
          </a:p>
          <a:p>
            <a:r>
              <a:rPr lang="ar-SA" sz="4000" b="1" dirty="0" smtClean="0">
                <a:cs typeface="Traditional Arabic" pitchFamily="2" charset="-78"/>
              </a:rPr>
              <a:t>تحقيق المصلحة.</a:t>
            </a:r>
          </a:p>
          <a:p>
            <a:pPr>
              <a:buNone/>
            </a:pPr>
            <a:endParaRPr lang="ar-SA" sz="4000" b="1" dirty="0" smtClean="0">
              <a:cs typeface="Traditional Arabic" pitchFamily="2" charset="-78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  <a:cs typeface="Traditional Arabic" pitchFamily="2" charset="-78"/>
              </a:rPr>
              <a:t>شروط المصلحة شرعا</a:t>
            </a:r>
            <a:endParaRPr lang="en-US" sz="4800" b="1" dirty="0">
              <a:solidFill>
                <a:srgbClr val="C00000"/>
              </a:solidFill>
              <a:cs typeface="Traditional Arabic" pitchFamily="2" charset="-78"/>
            </a:endParaRPr>
          </a:p>
        </p:txBody>
      </p:sp>
      <p:graphicFrame>
        <p:nvGraphicFramePr>
          <p:cNvPr id="8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714480" y="1571612"/>
          <a:ext cx="707236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  <a:cs typeface="Traditional Arabic" pitchFamily="2" charset="-78"/>
              </a:rPr>
              <a:t>أقسام الوزراء:</a:t>
            </a:r>
            <a:br>
              <a:rPr lang="ar-SA" b="1" dirty="0" smtClean="0">
                <a:solidFill>
                  <a:srgbClr val="C00000"/>
                </a:solidFill>
                <a:cs typeface="Traditional Arabic" pitchFamily="2" charset="-78"/>
              </a:rPr>
            </a:br>
            <a:r>
              <a:rPr lang="ar-SA" b="1" dirty="0" smtClean="0">
                <a:solidFill>
                  <a:srgbClr val="C00000"/>
                </a:solidFill>
                <a:cs typeface="Traditional Arabic" pitchFamily="2" charset="-78"/>
              </a:rPr>
              <a:t>وزير تفويض – وزير تنفيذ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cs typeface="Traditional Arabic" pitchFamily="2" charset="-78"/>
              </a:rPr>
              <a:t>تعريف الوزير.</a:t>
            </a:r>
          </a:p>
          <a:p>
            <a:r>
              <a:rPr lang="ar-SA" sz="4000" b="1" dirty="0" smtClean="0">
                <a:cs typeface="Traditional Arabic" pitchFamily="2" charset="-78"/>
              </a:rPr>
              <a:t>القاعدة في الوزارة.</a:t>
            </a:r>
          </a:p>
          <a:p>
            <a:r>
              <a:rPr lang="ar-SA" sz="4000" b="1" dirty="0" smtClean="0">
                <a:cs typeface="Traditional Arabic" pitchFamily="2" charset="-78"/>
              </a:rPr>
              <a:t>شروط وزير التفويض.</a:t>
            </a:r>
          </a:p>
          <a:p>
            <a:r>
              <a:rPr lang="ar-SA" sz="4000" b="1" dirty="0" smtClean="0">
                <a:cs typeface="Traditional Arabic" pitchFamily="2" charset="-78"/>
              </a:rPr>
              <a:t>تعريف وزير التنفيذ.</a:t>
            </a:r>
          </a:p>
          <a:p>
            <a:r>
              <a:rPr lang="ar-SA" sz="4000" b="1" dirty="0" smtClean="0">
                <a:cs typeface="Traditional Arabic" pitchFamily="2" charset="-78"/>
              </a:rPr>
              <a:t>شروط وزير التنفيذ.</a:t>
            </a:r>
            <a:endParaRPr lang="en-US" sz="4000" b="1" dirty="0" smtClean="0">
              <a:cs typeface="Traditional Arabic" pitchFamily="2" charset="-78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rgbClr val="FFC000"/>
                </a:solidFill>
                <a:cs typeface="Traditional Arabic" pitchFamily="2" charset="-78"/>
              </a:rPr>
              <a:t>ورشة عمل</a:t>
            </a:r>
            <a:endParaRPr lang="en-US" b="1" u="sng" dirty="0">
              <a:solidFill>
                <a:srgbClr val="FFC00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643172" y="1500174"/>
          <a:ext cx="6215108" cy="507016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53777"/>
                <a:gridCol w="1553777"/>
                <a:gridCol w="1553777"/>
                <a:gridCol w="1553777"/>
              </a:tblGrid>
              <a:tr h="1595449">
                <a:tc>
                  <a:txBody>
                    <a:bodyPr/>
                    <a:lstStyle/>
                    <a:p>
                      <a:pPr algn="ctr"/>
                      <a:r>
                        <a:rPr lang="ar-SA" sz="3600" dirty="0" smtClean="0">
                          <a:cs typeface="Traditional Arabic" pitchFamily="2" charset="-78"/>
                        </a:rPr>
                        <a:t>السلطة التنفيذية</a:t>
                      </a:r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3600" dirty="0" smtClean="0">
                          <a:cs typeface="Traditional Arabic" pitchFamily="2" charset="-78"/>
                        </a:rPr>
                        <a:t>السلطة القضائية</a:t>
                      </a:r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3600" dirty="0" smtClean="0">
                          <a:cs typeface="Traditional Arabic" pitchFamily="2" charset="-78"/>
                        </a:rPr>
                        <a:t>السلطة التنظيمية</a:t>
                      </a:r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</a:tr>
              <a:tr h="1595449">
                <a:tc>
                  <a:txBody>
                    <a:bodyPr/>
                    <a:lstStyle/>
                    <a:p>
                      <a:pPr algn="ctr"/>
                      <a:endParaRPr lang="en-US" sz="360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3600" dirty="0" smtClean="0">
                          <a:cs typeface="Traditional Arabic" pitchFamily="2" charset="-78"/>
                        </a:rPr>
                        <a:t>دولة النبي صلى الله عليه وسلم</a:t>
                      </a:r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</a:tr>
              <a:tr h="1595449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ar-SA" sz="3600" dirty="0" smtClean="0">
                        <a:cs typeface="Traditional Arabic" pitchFamily="2" charset="-78"/>
                      </a:endParaRPr>
                    </a:p>
                    <a:p>
                      <a:pPr algn="ctr"/>
                      <a:r>
                        <a:rPr lang="ar-SA" sz="3600" dirty="0" smtClean="0">
                          <a:cs typeface="Traditional Arabic" pitchFamily="2" charset="-78"/>
                        </a:rPr>
                        <a:t>الدولة السعودية</a:t>
                      </a:r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ar-SA" b="1" u="sng" dirty="0" smtClean="0">
                <a:solidFill>
                  <a:srgbClr val="FFC000"/>
                </a:solidFill>
                <a:cs typeface="Traditional Arabic" pitchFamily="2" charset="-78"/>
              </a:rPr>
              <a:t>ورشة عمل</a:t>
            </a: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57156" y="928670"/>
          <a:ext cx="8572564" cy="57214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43141"/>
                <a:gridCol w="2143141"/>
                <a:gridCol w="2143141"/>
                <a:gridCol w="2143141"/>
              </a:tblGrid>
              <a:tr h="1250633">
                <a:tc>
                  <a:txBody>
                    <a:bodyPr/>
                    <a:lstStyle/>
                    <a:p>
                      <a:pPr algn="ctr"/>
                      <a:r>
                        <a:rPr lang="ar-SA" sz="3600" dirty="0" smtClean="0">
                          <a:cs typeface="Traditional Arabic" pitchFamily="2" charset="-78"/>
                        </a:rPr>
                        <a:t>السلطة التنفيذية</a:t>
                      </a:r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3600" dirty="0" smtClean="0">
                          <a:cs typeface="Traditional Arabic" pitchFamily="2" charset="-78"/>
                        </a:rPr>
                        <a:t>السلطة القضائية</a:t>
                      </a:r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3600" dirty="0" smtClean="0">
                          <a:cs typeface="Traditional Arabic" pitchFamily="2" charset="-78"/>
                        </a:rPr>
                        <a:t>السلطة التنظيمية</a:t>
                      </a:r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cs typeface="Traditional Arabic" pitchFamily="2" charset="-78"/>
                      </a:endParaRPr>
                    </a:p>
                  </a:txBody>
                  <a:tcPr/>
                </a:tc>
              </a:tr>
              <a:tr h="2672467">
                <a:tc>
                  <a:txBody>
                    <a:bodyPr/>
                    <a:lstStyle/>
                    <a:p>
                      <a:pPr algn="ctr"/>
                      <a:endParaRPr lang="ar-SA" sz="2800" dirty="0" smtClean="0">
                        <a:cs typeface="Traditional Arabic" pitchFamily="2" charset="-78"/>
                      </a:endParaRP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النبي</a:t>
                      </a: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ووزيراه </a:t>
                      </a: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أبو بكر وعمر</a:t>
                      </a:r>
                      <a:endParaRPr lang="en-US" sz="28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ar-SA" sz="2800" dirty="0" smtClean="0">
                        <a:cs typeface="Traditional Arabic" pitchFamily="2" charset="-78"/>
                      </a:endParaRP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النبي</a:t>
                      </a: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وكان ينيب</a:t>
                      </a: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بعض أصحابه</a:t>
                      </a:r>
                      <a:endParaRPr lang="en-US" sz="2800" dirty="0" smtClean="0">
                        <a:cs typeface="Traditional Arabic" pitchFamily="2" charset="-78"/>
                      </a:endParaRP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(معاذ في اليمن)</a:t>
                      </a:r>
                      <a:endParaRPr lang="en-US" sz="28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ar-SA" sz="2800" dirty="0" smtClean="0">
                        <a:cs typeface="Traditional Arabic" pitchFamily="2" charset="-78"/>
                      </a:endParaRP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النبي</a:t>
                      </a: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صلى الله عليه وسلم</a:t>
                      </a: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بوحي من الله</a:t>
                      </a:r>
                      <a:r>
                        <a:rPr lang="ar-SA" sz="2800" baseline="0" dirty="0" smtClean="0">
                          <a:cs typeface="Traditional Arabic" pitchFamily="2" charset="-78"/>
                        </a:rPr>
                        <a:t> تعالى</a:t>
                      </a:r>
                      <a:endParaRPr lang="en-US" sz="28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3600" b="1" dirty="0" smtClean="0">
                          <a:cs typeface="Traditional Arabic" pitchFamily="2" charset="-78"/>
                        </a:rPr>
                        <a:t>دولة النبي صلى الله عليه وسلم</a:t>
                      </a:r>
                      <a:endParaRPr lang="en-US" sz="3600" b="1" dirty="0">
                        <a:cs typeface="Traditional Arabic" pitchFamily="2" charset="-78"/>
                      </a:endParaRPr>
                    </a:p>
                  </a:txBody>
                  <a:tcPr/>
                </a:tc>
              </a:tr>
              <a:tr h="1798320">
                <a:tc>
                  <a:txBody>
                    <a:bodyPr/>
                    <a:lstStyle/>
                    <a:p>
                      <a:pPr algn="ctr"/>
                      <a:endParaRPr lang="ar-SA" sz="2800" dirty="0" smtClean="0">
                        <a:cs typeface="Traditional Arabic" pitchFamily="2" charset="-78"/>
                      </a:endParaRP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مجلس الوزراء</a:t>
                      </a:r>
                      <a:endParaRPr lang="en-US" sz="28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ar-SA" sz="2800" dirty="0" smtClean="0">
                        <a:cs typeface="Traditional Arabic" pitchFamily="2" charset="-78"/>
                      </a:endParaRP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مجلس القضاء الأعلى</a:t>
                      </a:r>
                      <a:endParaRPr lang="en-US" sz="2800" dirty="0">
                        <a:cs typeface="Traditional Arabic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ar-SA" sz="2800" dirty="0" smtClean="0">
                        <a:cs typeface="Traditional Arabic" pitchFamily="2" charset="-78"/>
                      </a:endParaRPr>
                    </a:p>
                    <a:p>
                      <a:pPr algn="ctr"/>
                      <a:r>
                        <a:rPr lang="ar-SA" sz="2800" dirty="0" smtClean="0">
                          <a:cs typeface="Traditional Arabic" pitchFamily="2" charset="-78"/>
                        </a:rPr>
                        <a:t>مجلس الشورى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ar-SA" sz="3600" b="1" dirty="0" smtClean="0">
                        <a:cs typeface="Traditional Arabic" pitchFamily="2" charset="-78"/>
                      </a:endParaRPr>
                    </a:p>
                    <a:p>
                      <a:pPr algn="ctr"/>
                      <a:r>
                        <a:rPr lang="ar-SA" sz="3600" b="1" dirty="0" smtClean="0">
                          <a:cs typeface="Traditional Arabic" pitchFamily="2" charset="-78"/>
                        </a:rPr>
                        <a:t>الدولة السعودية</a:t>
                      </a:r>
                      <a:endParaRPr lang="en-US" sz="3600" b="1" dirty="0">
                        <a:cs typeface="Traditional Arabic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5984" y="1600201"/>
            <a:ext cx="6400816" cy="4472006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60000"/>
              </a:lnSpc>
            </a:pPr>
            <a:r>
              <a:rPr lang="ar-SA" b="1" dirty="0" smtClean="0">
                <a:cs typeface="Traditional Arabic" pitchFamily="2" charset="-78"/>
              </a:rPr>
              <a:t>أوضحت المادة الرابعة والأربعين من النظام الأساسي للحكم :</a:t>
            </a:r>
          </a:p>
          <a:p>
            <a:pPr algn="ctr">
              <a:lnSpc>
                <a:spcPct val="160000"/>
              </a:lnSpc>
              <a:buNone/>
            </a:pPr>
            <a:r>
              <a:rPr lang="ar-SA" sz="3800" dirty="0" smtClean="0">
                <a:cs typeface="Traditional Arabic" pitchFamily="2" charset="-78"/>
              </a:rPr>
              <a:t>أن السلطات الدستورية في الدولة تتكون من </a:t>
            </a:r>
            <a:r>
              <a:rPr lang="ar-SA" sz="3800" u="sng" dirty="0" smtClean="0">
                <a:cs typeface="Traditional Arabic" pitchFamily="2" charset="-78"/>
              </a:rPr>
              <a:t>السلطة القضائية والسلطة التنفيذية والسلطة التنظيمية</a:t>
            </a:r>
            <a:r>
              <a:rPr lang="ar-SA" sz="3800" dirty="0" smtClean="0">
                <a:cs typeface="Traditional Arabic" pitchFamily="2" charset="-78"/>
              </a:rPr>
              <a:t> ... </a:t>
            </a:r>
          </a:p>
          <a:p>
            <a:pPr algn="ctr">
              <a:lnSpc>
                <a:spcPct val="160000"/>
              </a:lnSpc>
              <a:buNone/>
            </a:pPr>
            <a:r>
              <a:rPr lang="ar-SA" sz="3800" u="sng" dirty="0" smtClean="0">
                <a:cs typeface="Traditional Arabic" pitchFamily="2" charset="-78"/>
              </a:rPr>
              <a:t>ومجلس الشورى منوط </a:t>
            </a:r>
            <a:r>
              <a:rPr lang="ar-SA" sz="3800" u="sng" dirty="0" err="1" smtClean="0">
                <a:cs typeface="Traditional Arabic" pitchFamily="2" charset="-78"/>
              </a:rPr>
              <a:t>به</a:t>
            </a:r>
            <a:r>
              <a:rPr lang="ar-SA" sz="3800" u="sng" dirty="0" smtClean="0">
                <a:cs typeface="Traditional Arabic" pitchFamily="2" charset="-78"/>
              </a:rPr>
              <a:t> مهمة السلطة التنظيمية </a:t>
            </a:r>
            <a:r>
              <a:rPr lang="ar-SA" sz="3800" dirty="0" smtClean="0">
                <a:cs typeface="Traditional Arabic" pitchFamily="2" charset="-78"/>
              </a:rPr>
              <a:t>التي تطلق عليها الدساتير الأخرى السلطة التشريعية ويشاركه في هذه السلطة مجلس الوزراء.</a:t>
            </a:r>
            <a:endParaRPr lang="en-US" sz="3800" dirty="0" smtClean="0">
              <a:cs typeface="Traditional Arabic" pitchFamily="2" charset="-78"/>
            </a:endParaRPr>
          </a:p>
        </p:txBody>
      </p:sp>
    </p:spTree>
  </p:cSld>
  <p:clrMapOvr>
    <a:masterClrMapping/>
  </p:clrMapOvr>
  <p:transition>
    <p:strips dir="l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rgbClr val="FFC000"/>
                </a:solidFill>
                <a:cs typeface="Traditional Arabic" pitchFamily="2" charset="-78"/>
              </a:rPr>
              <a:t>ورشة عمل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5984" y="1785926"/>
            <a:ext cx="6400816" cy="434023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>
              <a:cs typeface="Traditional Arabic" pitchFamily="2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ar-SA" sz="3600" b="1" dirty="0" smtClean="0">
                <a:cs typeface="Traditional Arabic" pitchFamily="2" charset="-78"/>
              </a:rPr>
              <a:t>مادة (24) : </a:t>
            </a:r>
            <a:endParaRPr lang="en-US" sz="3600" b="1" dirty="0" smtClean="0">
              <a:cs typeface="Traditional Arabic" pitchFamily="2" charset="-78"/>
            </a:endParaRPr>
          </a:p>
          <a:p>
            <a:pPr algn="ctr">
              <a:lnSpc>
                <a:spcPct val="150000"/>
              </a:lnSpc>
              <a:buNone/>
            </a:pPr>
            <a:r>
              <a:rPr lang="ar-SA" sz="3600" u="sng" dirty="0" smtClean="0">
                <a:cs typeface="Traditional Arabic" pitchFamily="2" charset="-78"/>
              </a:rPr>
              <a:t>لمجلس الوزراء السعودي السلطة التنفيذية </a:t>
            </a:r>
            <a:r>
              <a:rPr lang="ar-SA" sz="3600" dirty="0" smtClean="0">
                <a:cs typeface="Traditional Arabic" pitchFamily="2" charset="-78"/>
              </a:rPr>
              <a:t>المباشرة الهيمنة التامة على شئون التنفيذ والإدارة.</a:t>
            </a:r>
            <a:endParaRPr lang="en-US" sz="3600" dirty="0">
              <a:cs typeface="Traditional Arabic" pitchFamily="2" charset="-78"/>
            </a:endParaRPr>
          </a:p>
        </p:txBody>
      </p:sp>
    </p:spTree>
  </p:cSld>
  <p:clrMapOvr>
    <a:masterClrMapping/>
  </p:clrMapOvr>
  <p:transition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57422" y="274638"/>
            <a:ext cx="6329378" cy="1143000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  <a:cs typeface="Traditional Arabic" pitchFamily="2" charset="-78"/>
              </a:rPr>
              <a:t>ما هي السلطات في السياسة؟</a:t>
            </a:r>
            <a:endParaRPr lang="en-US" sz="4800" b="1" dirty="0">
              <a:solidFill>
                <a:srgbClr val="C0000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357422" y="1357298"/>
          <a:ext cx="6572296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  <a:cs typeface="Traditional Arabic" pitchFamily="2" charset="-78"/>
              </a:rPr>
              <a:t>السلطة التنظيمية</a:t>
            </a:r>
            <a:endParaRPr lang="en-US" sz="4800" b="1" dirty="0">
              <a:solidFill>
                <a:srgbClr val="C00000"/>
              </a:solidFill>
              <a:cs typeface="Traditional Arabic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000" b="1" dirty="0" smtClean="0">
                <a:cs typeface="Traditional Arabic" pitchFamily="2" charset="-78"/>
              </a:rPr>
              <a:t>التعريف.</a:t>
            </a:r>
          </a:p>
          <a:p>
            <a:r>
              <a:rPr lang="ar-SA" sz="4000" b="1" dirty="0" smtClean="0">
                <a:cs typeface="Traditional Arabic" pitchFamily="2" charset="-78"/>
              </a:rPr>
              <a:t>مسماها.</a:t>
            </a:r>
          </a:p>
          <a:p>
            <a:r>
              <a:rPr lang="ar-SA" sz="4000" b="1" u="sng" dirty="0" smtClean="0">
                <a:solidFill>
                  <a:srgbClr val="C00000"/>
                </a:solidFill>
                <a:cs typeface="Traditional Arabic" pitchFamily="2" charset="-78"/>
              </a:rPr>
              <a:t>السلطة التنظيمية في دولة الإسلام :</a:t>
            </a:r>
          </a:p>
          <a:p>
            <a:r>
              <a:rPr lang="ar-SA" sz="4000" b="1" dirty="0" smtClean="0">
                <a:cs typeface="Traditional Arabic" pitchFamily="2" charset="-78"/>
              </a:rPr>
              <a:t>الأدلة.</a:t>
            </a:r>
          </a:p>
          <a:p>
            <a:r>
              <a:rPr lang="ar-SA" sz="4000" b="1" dirty="0" smtClean="0">
                <a:cs typeface="Traditional Arabic" pitchFamily="2" charset="-78"/>
              </a:rPr>
              <a:t>الآثار.</a:t>
            </a:r>
          </a:p>
          <a:p>
            <a:r>
              <a:rPr lang="ar-SA" sz="4000" b="1" dirty="0" smtClean="0">
                <a:cs typeface="Traditional Arabic" pitchFamily="2" charset="-78"/>
              </a:rPr>
              <a:t>الأمثلة.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2357422" y="274638"/>
            <a:ext cx="6329378" cy="1143000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  <a:cs typeface="Traditional Arabic" pitchFamily="2" charset="-78"/>
              </a:rPr>
              <a:t>مصادر التشريع الإسلامي</a:t>
            </a:r>
            <a:endParaRPr lang="en-US" sz="4800" b="1" dirty="0">
              <a:solidFill>
                <a:srgbClr val="C00000"/>
              </a:solidFill>
              <a:cs typeface="Traditional Arabic" pitchFamily="2" charset="-78"/>
            </a:endParaRPr>
          </a:p>
        </p:txBody>
      </p:sp>
      <p:graphicFrame>
        <p:nvGraphicFramePr>
          <p:cNvPr id="10" name="عنصر نائب للمحتوى 9"/>
          <p:cNvGraphicFramePr>
            <a:graphicFrameLocks noGrp="1"/>
          </p:cNvGraphicFramePr>
          <p:nvPr>
            <p:ph idx="1"/>
          </p:nvPr>
        </p:nvGraphicFramePr>
        <p:xfrm>
          <a:off x="2714612" y="1714488"/>
          <a:ext cx="5972188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  <a:latin typeface="+mn-lt"/>
                <a:ea typeface="+mn-ea"/>
                <a:cs typeface="Traditional Arabic" pitchFamily="2" charset="-78"/>
              </a:rPr>
              <a:t>المصدر الأول: القران الكريم</a:t>
            </a:r>
            <a:endParaRPr lang="en-US" sz="4800" b="1" dirty="0" smtClean="0">
              <a:solidFill>
                <a:srgbClr val="C00000"/>
              </a:solidFill>
              <a:latin typeface="+mn-lt"/>
              <a:ea typeface="+mn-ea"/>
              <a:cs typeface="Traditional Arabic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000" b="1" dirty="0" smtClean="0">
                <a:cs typeface="Traditional Arabic" pitchFamily="2" charset="-78"/>
              </a:rPr>
              <a:t>التعريف</a:t>
            </a:r>
          </a:p>
          <a:p>
            <a:r>
              <a:rPr lang="ar-SA" sz="4000" b="1" u="sng" dirty="0" smtClean="0">
                <a:solidFill>
                  <a:srgbClr val="C00000"/>
                </a:solidFill>
                <a:cs typeface="Traditional Arabic" pitchFamily="2" charset="-78"/>
              </a:rPr>
              <a:t>القران حجة:</a:t>
            </a:r>
          </a:p>
          <a:p>
            <a:r>
              <a:rPr lang="ar-SA" sz="4000" b="1" dirty="0" smtClean="0">
                <a:cs typeface="Traditional Arabic" pitchFamily="2" charset="-78"/>
              </a:rPr>
              <a:t>دليل الحجية.</a:t>
            </a:r>
          </a:p>
          <a:p>
            <a:r>
              <a:rPr lang="ar-SA" sz="4000" b="1" u="sng" dirty="0" smtClean="0">
                <a:solidFill>
                  <a:srgbClr val="C00000"/>
                </a:solidFill>
                <a:cs typeface="Traditional Arabic" pitchFamily="2" charset="-78"/>
              </a:rPr>
              <a:t>القران شامل:</a:t>
            </a:r>
          </a:p>
          <a:p>
            <a:r>
              <a:rPr lang="ar-SA" sz="4000" b="1" dirty="0" smtClean="0">
                <a:cs typeface="Traditional Arabic" pitchFamily="2" charset="-78"/>
              </a:rPr>
              <a:t>شامل لجميع الأصول والقواعد.</a:t>
            </a:r>
          </a:p>
          <a:p>
            <a:r>
              <a:rPr lang="ar-SA" sz="4000" b="1" dirty="0" smtClean="0">
                <a:cs typeface="Traditional Arabic" pitchFamily="2" charset="-78"/>
              </a:rPr>
              <a:t>دليل الشمولية.</a:t>
            </a:r>
          </a:p>
          <a:p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  <a:cs typeface="Traditional Arabic" pitchFamily="2" charset="-78"/>
              </a:rPr>
              <a:t>المقاصد</a:t>
            </a:r>
            <a:r>
              <a:rPr lang="ar-SA" sz="4800" dirty="0" smtClean="0">
                <a:cs typeface="Traditional Arabic" pitchFamily="2" charset="-78"/>
              </a:rPr>
              <a:t> </a:t>
            </a:r>
            <a:r>
              <a:rPr lang="ar-SA" sz="4800" b="1" dirty="0" smtClean="0">
                <a:solidFill>
                  <a:srgbClr val="C00000"/>
                </a:solidFill>
                <a:cs typeface="Traditional Arabic" pitchFamily="2" charset="-78"/>
              </a:rPr>
              <a:t>الشرعية</a:t>
            </a:r>
            <a:r>
              <a:rPr lang="ar-SA" sz="4800" dirty="0" smtClean="0">
                <a:cs typeface="Traditional Arabic" pitchFamily="2" charset="-78"/>
              </a:rPr>
              <a:t> </a:t>
            </a:r>
            <a:r>
              <a:rPr lang="ar-SA" sz="4800" b="1" dirty="0" smtClean="0">
                <a:solidFill>
                  <a:srgbClr val="C00000"/>
                </a:solidFill>
                <a:cs typeface="Traditional Arabic" pitchFamily="2" charset="-78"/>
              </a:rPr>
              <a:t>الخمسة</a:t>
            </a:r>
            <a:endParaRPr lang="en-US" sz="4800" b="1" dirty="0" smtClean="0">
              <a:solidFill>
                <a:srgbClr val="C0000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28728" y="1285836"/>
          <a:ext cx="757242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  <a:cs typeface="Traditional Arabic" pitchFamily="2" charset="-78"/>
              </a:rPr>
              <a:t>أقسام الأحكام المشروعة</a:t>
            </a:r>
            <a:endParaRPr lang="en-US" b="1" dirty="0">
              <a:solidFill>
                <a:srgbClr val="C0000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000232" y="1428736"/>
          <a:ext cx="6929486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  <a:cs typeface="Traditional Arabic" pitchFamily="2" charset="-78"/>
              </a:rPr>
              <a:t>مراتب الأحكام</a:t>
            </a:r>
            <a:endParaRPr lang="en-US" b="1" dirty="0">
              <a:solidFill>
                <a:srgbClr val="C00000"/>
              </a:solidFill>
              <a:cs typeface="Traditional Arabic" pitchFamily="2" charset="-78"/>
            </a:endParaRPr>
          </a:p>
        </p:txBody>
      </p:sp>
      <p:graphicFrame>
        <p:nvGraphicFramePr>
          <p:cNvPr id="5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000232" y="1428736"/>
          <a:ext cx="6929486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رسم تخطيطي 5"/>
          <p:cNvGraphicFramePr/>
          <p:nvPr/>
        </p:nvGraphicFramePr>
        <p:xfrm>
          <a:off x="2643174" y="1357298"/>
          <a:ext cx="628654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  <a:latin typeface="+mn-lt"/>
                <a:ea typeface="+mn-ea"/>
                <a:cs typeface="Traditional Arabic" pitchFamily="2" charset="-78"/>
              </a:rPr>
              <a:t>المصدر الثاني: السنة النبوية</a:t>
            </a:r>
            <a:endParaRPr lang="en-US" sz="4800" b="1" dirty="0" smtClean="0">
              <a:solidFill>
                <a:srgbClr val="C00000"/>
              </a:solidFill>
              <a:latin typeface="+mn-lt"/>
              <a:ea typeface="+mn-ea"/>
              <a:cs typeface="Traditional Arabic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00562" y="1600201"/>
            <a:ext cx="4186238" cy="3757626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cs typeface="Traditional Arabic" pitchFamily="2" charset="-78"/>
              </a:rPr>
              <a:t>التعريف</a:t>
            </a:r>
          </a:p>
          <a:p>
            <a:r>
              <a:rPr lang="ar-SA" sz="4000" b="1" dirty="0" smtClean="0">
                <a:cs typeface="Traditional Arabic" pitchFamily="2" charset="-78"/>
              </a:rPr>
              <a:t>الحجية</a:t>
            </a:r>
            <a:endParaRPr lang="en-US" sz="4000" b="1" dirty="0" smtClean="0">
              <a:cs typeface="Traditional Arabic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389</Words>
  <PresentationFormat>عرض على الشاشة (3:4)‏</PresentationFormat>
  <Paragraphs>132</Paragraphs>
  <Slides>18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سمة Office</vt:lpstr>
      <vt:lpstr>السلطات الثلاث في السياسة الشرعية</vt:lpstr>
      <vt:lpstr>ما هي السلطات في السياسة؟</vt:lpstr>
      <vt:lpstr>السلطة التنظيمية</vt:lpstr>
      <vt:lpstr>مصادر التشريع الإسلامي</vt:lpstr>
      <vt:lpstr>المصدر الأول: القران الكريم</vt:lpstr>
      <vt:lpstr>المقاصد الشرعية الخمسة</vt:lpstr>
      <vt:lpstr>أقسام الأحكام المشروعة</vt:lpstr>
      <vt:lpstr>مراتب الأحكام</vt:lpstr>
      <vt:lpstr>المصدر الثاني: السنة النبوية</vt:lpstr>
      <vt:lpstr>من الكتاب والسنة نستنتج أنهما:</vt:lpstr>
      <vt:lpstr>السلطة القضائية</vt:lpstr>
      <vt:lpstr>السلطة التنفيذية</vt:lpstr>
      <vt:lpstr>شروط المصلحة شرعا</vt:lpstr>
      <vt:lpstr>أقسام الوزراء: وزير تفويض – وزير تنفيذ</vt:lpstr>
      <vt:lpstr>ورشة عمل</vt:lpstr>
      <vt:lpstr>ورشة عمل</vt:lpstr>
      <vt:lpstr>الشريحة 17</vt:lpstr>
      <vt:lpstr>ورشة عمل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السلطات الثلاث في السياسة الشرعية</dc:title>
  <cp:lastModifiedBy>Ajmol</cp:lastModifiedBy>
  <cp:revision>7</cp:revision>
  <dcterms:modified xsi:type="dcterms:W3CDTF">2012-05-09T14:41:02Z</dcterms:modified>
</cp:coreProperties>
</file>