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69" r:id="rId3"/>
    <p:sldId id="257" r:id="rId4"/>
    <p:sldId id="258" r:id="rId5"/>
    <p:sldId id="259" r:id="rId6"/>
    <p:sldId id="260" r:id="rId7"/>
    <p:sldId id="261" r:id="rId8"/>
    <p:sldId id="265" r:id="rId9"/>
    <p:sldId id="262" r:id="rId10"/>
    <p:sldId id="263" r:id="rId11"/>
    <p:sldId id="264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04B81-64DE-4A7B-A408-AA33297C96AD}" type="datetimeFigureOut">
              <a:rPr lang="ar-SA" smtClean="0"/>
              <a:t>25/06/34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93D77-66F9-4F35-8028-D849C738838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04B81-64DE-4A7B-A408-AA33297C96AD}" type="datetimeFigureOut">
              <a:rPr lang="ar-SA" smtClean="0"/>
              <a:t>25/06/34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93D77-66F9-4F35-8028-D849C738838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04B81-64DE-4A7B-A408-AA33297C96AD}" type="datetimeFigureOut">
              <a:rPr lang="ar-SA" smtClean="0"/>
              <a:t>25/06/34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93D77-66F9-4F35-8028-D849C738838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04B81-64DE-4A7B-A408-AA33297C96AD}" type="datetimeFigureOut">
              <a:rPr lang="ar-SA" smtClean="0"/>
              <a:t>25/06/34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93D77-66F9-4F35-8028-D849C738838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04B81-64DE-4A7B-A408-AA33297C96AD}" type="datetimeFigureOut">
              <a:rPr lang="ar-SA" smtClean="0"/>
              <a:t>25/06/34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93D77-66F9-4F35-8028-D849C738838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04B81-64DE-4A7B-A408-AA33297C96AD}" type="datetimeFigureOut">
              <a:rPr lang="ar-SA" smtClean="0"/>
              <a:t>25/06/34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93D77-66F9-4F35-8028-D849C738838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04B81-64DE-4A7B-A408-AA33297C96AD}" type="datetimeFigureOut">
              <a:rPr lang="ar-SA" smtClean="0"/>
              <a:t>25/06/34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93D77-66F9-4F35-8028-D849C738838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04B81-64DE-4A7B-A408-AA33297C96AD}" type="datetimeFigureOut">
              <a:rPr lang="ar-SA" smtClean="0"/>
              <a:t>25/06/34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93D77-66F9-4F35-8028-D849C738838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04B81-64DE-4A7B-A408-AA33297C96AD}" type="datetimeFigureOut">
              <a:rPr lang="ar-SA" smtClean="0"/>
              <a:t>25/06/34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93D77-66F9-4F35-8028-D849C738838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04B81-64DE-4A7B-A408-AA33297C96AD}" type="datetimeFigureOut">
              <a:rPr lang="ar-SA" smtClean="0"/>
              <a:t>25/06/34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93D77-66F9-4F35-8028-D849C738838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04B81-64DE-4A7B-A408-AA33297C96AD}" type="datetimeFigureOut">
              <a:rPr lang="ar-SA" smtClean="0"/>
              <a:t>25/06/34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93D77-66F9-4F35-8028-D849C7388385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504B81-64DE-4A7B-A408-AA33297C96AD}" type="datetimeFigureOut">
              <a:rPr lang="ar-SA" smtClean="0"/>
              <a:t>25/06/34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A93D77-66F9-4F35-8028-D849C7388385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l="65000" b="-42"/>
          <a:stretch>
            <a:fillRect/>
          </a:stretch>
        </p:blipFill>
        <p:spPr bwMode="auto">
          <a:xfrm>
            <a:off x="5868144" y="188640"/>
            <a:ext cx="3024336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عنوان 6"/>
          <p:cNvSpPr>
            <a:spLocks noGrp="1"/>
          </p:cNvSpPr>
          <p:nvPr>
            <p:ph type="ctrTitle"/>
          </p:nvPr>
        </p:nvSpPr>
        <p:spPr>
          <a:xfrm>
            <a:off x="323528" y="2348880"/>
            <a:ext cx="7772400" cy="1470025"/>
          </a:xfrm>
        </p:spPr>
        <p:txBody>
          <a:bodyPr/>
          <a:lstStyle/>
          <a:p>
            <a:r>
              <a:rPr lang="ar-SA" dirty="0" smtClean="0"/>
              <a:t>الخرائط المعرفية</a:t>
            </a: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8424936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ستطيل 4"/>
          <p:cNvSpPr/>
          <p:nvPr/>
        </p:nvSpPr>
        <p:spPr>
          <a:xfrm>
            <a:off x="6228184" y="404664"/>
            <a:ext cx="504056" cy="3600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8424936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ستطيل 4"/>
          <p:cNvSpPr/>
          <p:nvPr/>
        </p:nvSpPr>
        <p:spPr>
          <a:xfrm>
            <a:off x="7812360" y="404664"/>
            <a:ext cx="432048" cy="3600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2656"/>
            <a:ext cx="8892480" cy="5793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523874"/>
            <a:ext cx="8964488" cy="5929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8892480" cy="6073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143000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ar-SA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ما هي خريطة </a:t>
            </a:r>
            <a:r>
              <a:rPr lang="ar-SA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العقل ؟</a:t>
            </a:r>
            <a:r>
              <a:rPr lang="ar-SA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ar-SA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endParaRPr lang="ar-SA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  <a:t>خريطة العقل هى اداة فكرية مثالية لتنظيم افكارك فهى الطريقة الاسهل لتخزين المعلومات فى مخك و استخراجها منه </a:t>
            </a:r>
          </a:p>
          <a:p>
            <a:pPr>
              <a:lnSpc>
                <a:spcPct val="90000"/>
              </a:lnSpc>
            </a:pPr>
            <a: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  <a:t>هى وسيلة فعالة و ابداعية لتدوين الملاحظات و التى ترسم خرائط </a:t>
            </a:r>
            <a:r>
              <a:rPr lang="ar-SA" dirty="0" err="1" smtClean="0">
                <a:solidFill>
                  <a:schemeClr val="accent1">
                    <a:lumMod val="75000"/>
                  </a:schemeClr>
                </a:solidFill>
              </a:rPr>
              <a:t>لافكارك</a:t>
            </a:r>
            <a: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640960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640960" cy="6669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8" y="523875"/>
            <a:ext cx="7743825" cy="581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 rtl="1" eaLnBrk="1" hangingPunct="1"/>
            <a:r>
              <a:rPr lang="ar-SA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ما الذى تحتاجه لرسم خريطة </a:t>
            </a:r>
            <a:r>
              <a:rPr lang="ar-SA" sz="4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عقل ؟</a:t>
            </a:r>
            <a:r>
              <a:rPr lang="ar-SA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en-US" sz="4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523875"/>
            <a:ext cx="8352928" cy="581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ستطيل 4"/>
          <p:cNvSpPr/>
          <p:nvPr/>
        </p:nvSpPr>
        <p:spPr>
          <a:xfrm>
            <a:off x="539552" y="2420888"/>
            <a:ext cx="1512168" cy="15841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95368"/>
            <a:ext cx="8352928" cy="6301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ستطيل 4"/>
          <p:cNvSpPr/>
          <p:nvPr/>
        </p:nvSpPr>
        <p:spPr>
          <a:xfrm>
            <a:off x="8172400" y="476672"/>
            <a:ext cx="432048" cy="43204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640960" cy="633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ستطيل 4"/>
          <p:cNvSpPr/>
          <p:nvPr/>
        </p:nvSpPr>
        <p:spPr>
          <a:xfrm>
            <a:off x="8460432" y="476672"/>
            <a:ext cx="216024" cy="3600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</TotalTime>
  <Words>44</Words>
  <Application>Microsoft Office PowerPoint</Application>
  <PresentationFormat>عرض على الشاشة (3:4)‏</PresentationFormat>
  <Paragraphs>5</Paragraphs>
  <Slides>14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15" baseType="lpstr">
      <vt:lpstr>سمة Office</vt:lpstr>
      <vt:lpstr>الخرائط المعرفية</vt:lpstr>
      <vt:lpstr>ما هي خريطة العقل ؟ 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الخرائط المعرفية</dc:title>
  <dc:creator>areej</dc:creator>
  <cp:lastModifiedBy>areej</cp:lastModifiedBy>
  <cp:revision>2</cp:revision>
  <dcterms:created xsi:type="dcterms:W3CDTF">2013-05-04T21:29:17Z</dcterms:created>
  <dcterms:modified xsi:type="dcterms:W3CDTF">2013-05-04T21:47:09Z</dcterms:modified>
</cp:coreProperties>
</file>