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2156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667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107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528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5694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0511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1924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392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6910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0745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321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7A408-44CE-47D1-9612-CC23DDD474DD}" type="datetimeFigureOut">
              <a:rPr lang="ar-SA" smtClean="0"/>
              <a:t>03/01/1435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2D55-8886-420F-B40C-8C2DA607F1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381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soft.com/visualstudio/eng/products/visual-studio-2010-expres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http://www.microsoft.com/visualstudio/eng/products/visual-studio-2010-express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760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t Arrow 3"/>
          <p:cNvSpPr/>
          <p:nvPr/>
        </p:nvSpPr>
        <p:spPr>
          <a:xfrm>
            <a:off x="4953000" y="5753100"/>
            <a:ext cx="1066800" cy="38100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5513882" y="5584792"/>
            <a:ext cx="2209800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لتحميل البرنامج الضغط هنا 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60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t Arrow 3"/>
          <p:cNvSpPr/>
          <p:nvPr/>
        </p:nvSpPr>
        <p:spPr>
          <a:xfrm>
            <a:off x="3810000" y="3457731"/>
            <a:ext cx="9144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4953000" y="3457731"/>
            <a:ext cx="155257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chemeClr val="tx1"/>
                </a:solidFill>
              </a:rPr>
              <a:t>اضغطي هنا </a:t>
            </a:r>
            <a:endParaRPr lang="ar-SA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39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eft Arrow 3"/>
          <p:cNvSpPr/>
          <p:nvPr/>
        </p:nvSpPr>
        <p:spPr>
          <a:xfrm>
            <a:off x="2895600" y="5486400"/>
            <a:ext cx="914400" cy="1524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3978638" y="5372100"/>
            <a:ext cx="1279161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chemeClr val="tx1"/>
                </a:solidFill>
              </a:rPr>
              <a:t>اضغطي هنا </a:t>
            </a:r>
            <a:endParaRPr lang="ar-SA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60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96400" y="2743200"/>
            <a:ext cx="3505200" cy="13234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000" b="1" dirty="0" smtClean="0"/>
              <a:t>عشان طلعون الكي حق البرنامج </a:t>
            </a:r>
          </a:p>
          <a:p>
            <a:r>
              <a:rPr lang="en-US" sz="2000" b="1" dirty="0" smtClean="0"/>
              <a:t>6VPJ7-H3CXH-HBTPT-X4T74-3YVY7</a:t>
            </a:r>
            <a:endParaRPr lang="ar-SA" sz="2000" b="1" dirty="0" smtClean="0"/>
          </a:p>
          <a:p>
            <a:r>
              <a:rPr lang="ar-SA" sz="2000" b="1" dirty="0" smtClean="0"/>
              <a:t>اذا مانفع اضغطي على </a:t>
            </a:r>
            <a:endParaRPr lang="ar-SA" sz="2000" b="1" dirty="0"/>
          </a:p>
        </p:txBody>
      </p:sp>
      <p:sp>
        <p:nvSpPr>
          <p:cNvPr id="5" name="Left Arrow 4"/>
          <p:cNvSpPr/>
          <p:nvPr/>
        </p:nvSpPr>
        <p:spPr>
          <a:xfrm>
            <a:off x="8001000" y="3273198"/>
            <a:ext cx="1905000" cy="409039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999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896600" y="2362200"/>
            <a:ext cx="1828800" cy="92333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/>
              <a:t>سجلي الايميل حقك عشان تحصلين على الكي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55485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44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4876800" y="3048000"/>
            <a:ext cx="1066800" cy="3048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2362200" y="3048000"/>
            <a:ext cx="2133600" cy="70788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000" b="1" dirty="0" smtClean="0"/>
              <a:t>بعد ماتعبون معلوماتكم اضغطوا هنا 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63940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2819950" y="3244334"/>
            <a:ext cx="3504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6VPJ7-H3CXH-HBTPT-X4T74-3YVY7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934"/>
            <a:ext cx="9144000" cy="6901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eft Arrow 4"/>
          <p:cNvSpPr/>
          <p:nvPr/>
        </p:nvSpPr>
        <p:spPr>
          <a:xfrm>
            <a:off x="4419600" y="4267200"/>
            <a:ext cx="1371600" cy="3048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6096000" y="4267200"/>
            <a:ext cx="1981200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b="1" dirty="0" smtClean="0"/>
              <a:t>هذا الكي المطلوب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408685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37</Words>
  <Application>Microsoft Office PowerPoint</Application>
  <PresentationFormat>On-screen Show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http://www.microsoft.com/visualstudio/eng/products/visual-studio-2010-express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http://www.microsoft.com/visualstudio/eng/products/visual-studio-2010-express</dc:title>
  <dc:creator>maram</dc:creator>
  <cp:lastModifiedBy>maram</cp:lastModifiedBy>
  <cp:revision>3</cp:revision>
  <dcterms:created xsi:type="dcterms:W3CDTF">2013-11-05T23:34:25Z</dcterms:created>
  <dcterms:modified xsi:type="dcterms:W3CDTF">2013-11-06T13:56:44Z</dcterms:modified>
</cp:coreProperties>
</file>