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5E6587-C9E6-46B2-B06F-42271F6E89F2}" type="datetimeFigureOut">
              <a:rPr lang="ar-SA" smtClean="0"/>
              <a:t>15/04/35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57EDEF-29E8-424A-B34C-0B8592B8F35C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معايير تقييم البحث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/>
              <a:t>مجتمع عربي سعودي</a:t>
            </a:r>
          </a:p>
          <a:p>
            <a:r>
              <a:rPr lang="ar-SA" dirty="0" smtClean="0"/>
              <a:t>15 درجة</a:t>
            </a:r>
            <a:endParaRPr lang="ar-S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rmAutofit fontScale="85000" lnSpcReduction="20000"/>
          </a:bodyPr>
          <a:lstStyle/>
          <a:p>
            <a:r>
              <a:rPr lang="ar-SA" u="sng" dirty="0" err="1" smtClean="0">
                <a:solidFill>
                  <a:srgbClr val="FF0000"/>
                </a:solidFill>
              </a:rPr>
              <a:t>اولا: </a:t>
            </a:r>
            <a:r>
              <a:rPr lang="ar-SA" sz="7200" u="sng" dirty="0">
                <a:solidFill>
                  <a:srgbClr val="FF0000"/>
                </a:solidFill>
              </a:rPr>
              <a:t>(</a:t>
            </a:r>
            <a:r>
              <a:rPr lang="ar-SA" sz="7200" u="sng" dirty="0" smtClean="0">
                <a:solidFill>
                  <a:srgbClr val="FF0000"/>
                </a:solidFill>
              </a:rPr>
              <a:t>5) </a:t>
            </a:r>
            <a:r>
              <a:rPr lang="ar-SA" u="sng" dirty="0" err="1" smtClean="0">
                <a:solidFill>
                  <a:srgbClr val="FF0000"/>
                </a:solidFill>
              </a:rPr>
              <a:t>درجات </a:t>
            </a:r>
            <a:r>
              <a:rPr lang="ar-SA" u="sng" dirty="0" smtClean="0">
                <a:solidFill>
                  <a:srgbClr val="FF0000"/>
                </a:solidFill>
              </a:rPr>
              <a:t>( </a:t>
            </a:r>
            <a:r>
              <a:rPr lang="ar-SA" sz="6000" u="sng" dirty="0" smtClean="0">
                <a:solidFill>
                  <a:srgbClr val="FF0000"/>
                </a:solidFill>
              </a:rPr>
              <a:t>للمراجع</a:t>
            </a:r>
            <a:r>
              <a:rPr lang="ar-SA" sz="6000" u="sng" dirty="0" err="1" smtClean="0">
                <a:solidFill>
                  <a:srgbClr val="FF0000"/>
                </a:solidFill>
              </a:rPr>
              <a:t>)</a:t>
            </a:r>
            <a:r>
              <a:rPr lang="ar-SA" u="sng" dirty="0" smtClean="0">
                <a:solidFill>
                  <a:srgbClr val="FF0000"/>
                </a:solidFill>
              </a:rPr>
              <a:t> </a:t>
            </a:r>
          </a:p>
          <a:p>
            <a:r>
              <a:rPr lang="ar-SA" dirty="0" smtClean="0"/>
              <a:t>3 درجات لتدوين المراجع في نهاية البحث.</a:t>
            </a:r>
          </a:p>
          <a:p>
            <a:pPr>
              <a:buNone/>
            </a:pPr>
            <a:r>
              <a:rPr lang="ar-SA" dirty="0" smtClean="0"/>
              <a:t>درجتين لتدوين المراجع في متن البحث.</a:t>
            </a:r>
          </a:p>
          <a:p>
            <a:r>
              <a:rPr lang="ar-SA" u="sng" dirty="0" err="1" smtClean="0">
                <a:solidFill>
                  <a:srgbClr val="FF0000"/>
                </a:solidFill>
              </a:rPr>
              <a:t>ثانيا:  </a:t>
            </a:r>
            <a:r>
              <a:rPr lang="ar-SA" sz="6000" u="sng" dirty="0" smtClean="0">
                <a:solidFill>
                  <a:srgbClr val="FF0000"/>
                </a:solidFill>
              </a:rPr>
              <a:t>( 5) </a:t>
            </a:r>
            <a:r>
              <a:rPr lang="ar-SA" u="sng" dirty="0" smtClean="0">
                <a:solidFill>
                  <a:srgbClr val="FF0000"/>
                </a:solidFill>
              </a:rPr>
              <a:t>درجات </a:t>
            </a:r>
            <a:r>
              <a:rPr lang="ar-SA" sz="6500" u="sng" dirty="0" err="1" smtClean="0">
                <a:solidFill>
                  <a:srgbClr val="FF0000"/>
                </a:solidFill>
              </a:rPr>
              <a:t>للموضوع</a:t>
            </a:r>
            <a:r>
              <a:rPr lang="ar-SA" u="sng" dirty="0" err="1" smtClean="0">
                <a:solidFill>
                  <a:srgbClr val="FF0000"/>
                </a:solidFill>
              </a:rPr>
              <a:t>:</a:t>
            </a:r>
            <a:endParaRPr lang="ar-SA" u="sng" dirty="0" smtClean="0">
              <a:solidFill>
                <a:srgbClr val="FF0000"/>
              </a:solidFill>
            </a:endParaRPr>
          </a:p>
          <a:p>
            <a:r>
              <a:rPr lang="ar-SA" dirty="0" smtClean="0"/>
              <a:t>تناول الموضوع من منظور علم </a:t>
            </a:r>
            <a:r>
              <a:rPr lang="ar-SA" dirty="0" err="1" smtClean="0"/>
              <a:t>الاجتمع.</a:t>
            </a:r>
            <a:endParaRPr lang="ar-SA" dirty="0" smtClean="0"/>
          </a:p>
          <a:p>
            <a:r>
              <a:rPr lang="ar-SA" dirty="0" smtClean="0"/>
              <a:t>تناول الموضوع بعمق بدون سطحية.</a:t>
            </a:r>
          </a:p>
          <a:p>
            <a:r>
              <a:rPr lang="ar-SA" u="sng" dirty="0" err="1" smtClean="0">
                <a:solidFill>
                  <a:srgbClr val="FF0000"/>
                </a:solidFill>
              </a:rPr>
              <a:t>ثالثا: </a:t>
            </a:r>
            <a:r>
              <a:rPr lang="ar-SA" sz="6500" u="sng" dirty="0" smtClean="0">
                <a:solidFill>
                  <a:srgbClr val="FF0000"/>
                </a:solidFill>
              </a:rPr>
              <a:t>(5) </a:t>
            </a:r>
            <a:r>
              <a:rPr lang="ar-SA" u="sng" dirty="0" smtClean="0">
                <a:solidFill>
                  <a:srgbClr val="FF0000"/>
                </a:solidFill>
              </a:rPr>
              <a:t>درجات </a:t>
            </a:r>
            <a:r>
              <a:rPr lang="ar-SA" sz="7100" u="sng" dirty="0" err="1" smtClean="0">
                <a:solidFill>
                  <a:srgbClr val="FF0000"/>
                </a:solidFill>
              </a:rPr>
              <a:t>الإلقاء:</a:t>
            </a:r>
            <a:endParaRPr lang="ar-SA" sz="7100" u="sng" dirty="0" smtClean="0">
              <a:solidFill>
                <a:srgbClr val="FF0000"/>
              </a:solidFill>
            </a:endParaRPr>
          </a:p>
          <a:p>
            <a:r>
              <a:rPr lang="ar-SA" dirty="0" smtClean="0"/>
              <a:t> ( وضوح الصوت/ شمول العرض لجميع الموضوعات</a:t>
            </a:r>
            <a:r>
              <a:rPr lang="ar-SA" dirty="0"/>
              <a:t>/</a:t>
            </a:r>
            <a:r>
              <a:rPr lang="ar-SA" dirty="0" smtClean="0"/>
              <a:t> وضوح المادة المعروضة من ناحية الألوان </a:t>
            </a:r>
            <a:r>
              <a:rPr lang="ar-SA" dirty="0" err="1" smtClean="0"/>
              <a:t>والخط ...)</a:t>
            </a:r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u="sng" dirty="0" smtClean="0">
                <a:solidFill>
                  <a:srgbClr val="FF0000"/>
                </a:solidFill>
              </a:rPr>
              <a:t>طريقة تدوين </a:t>
            </a:r>
            <a:r>
              <a:rPr lang="ar-SA" u="sng" dirty="0" err="1" smtClean="0">
                <a:solidFill>
                  <a:srgbClr val="FF0000"/>
                </a:solidFill>
              </a:rPr>
              <a:t>المراجع:</a:t>
            </a:r>
            <a:endParaRPr lang="ar-SA" u="sng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412776"/>
            <a:ext cx="8229600" cy="4713387"/>
          </a:xfrm>
        </p:spPr>
        <p:txBody>
          <a:bodyPr>
            <a:normAutofit/>
          </a:bodyPr>
          <a:lstStyle/>
          <a:p>
            <a:r>
              <a:rPr lang="ar-SA" dirty="0" smtClean="0"/>
              <a:t>1- </a:t>
            </a:r>
            <a:r>
              <a:rPr lang="ar-SA" dirty="0" smtClean="0">
                <a:solidFill>
                  <a:srgbClr val="FF0000"/>
                </a:solidFill>
              </a:rPr>
              <a:t>في متن </a:t>
            </a:r>
            <a:r>
              <a:rPr lang="ar-SA" dirty="0" err="1" smtClean="0">
                <a:solidFill>
                  <a:srgbClr val="FF0000"/>
                </a:solidFill>
              </a:rPr>
              <a:t>البحث :</a:t>
            </a:r>
            <a:endParaRPr lang="ar-SA" dirty="0" smtClean="0">
              <a:solidFill>
                <a:srgbClr val="FF0000"/>
              </a:solidFill>
            </a:endParaRPr>
          </a:p>
          <a:p>
            <a:r>
              <a:rPr lang="ar-SA" dirty="0" smtClean="0"/>
              <a:t>(عائلة المؤلف, سنة النشر: الصفحة</a:t>
            </a:r>
            <a:r>
              <a:rPr lang="ar-SA" dirty="0" err="1" smtClean="0"/>
              <a:t>)</a:t>
            </a:r>
            <a:endParaRPr lang="ar-SA" dirty="0" smtClean="0"/>
          </a:p>
          <a:p>
            <a:r>
              <a:rPr lang="ar-SA" dirty="0" err="1" smtClean="0"/>
              <a:t>مثال:</a:t>
            </a:r>
            <a:endParaRPr lang="ar-SA" dirty="0" smtClean="0"/>
          </a:p>
          <a:p>
            <a:endParaRPr lang="ar-SA" dirty="0"/>
          </a:p>
          <a:p>
            <a:r>
              <a:rPr lang="ar-SA" dirty="0" smtClean="0"/>
              <a:t>2- </a:t>
            </a:r>
            <a:r>
              <a:rPr lang="ar-SA" u="sng" dirty="0" smtClean="0">
                <a:solidFill>
                  <a:srgbClr val="FF0000"/>
                </a:solidFill>
              </a:rPr>
              <a:t>في نهاية </a:t>
            </a:r>
            <a:r>
              <a:rPr lang="ar-SA" u="sng" dirty="0" err="1" smtClean="0">
                <a:solidFill>
                  <a:srgbClr val="FF0000"/>
                </a:solidFill>
              </a:rPr>
              <a:t>البحث</a:t>
            </a:r>
            <a:r>
              <a:rPr lang="ar-SA" dirty="0" err="1" smtClean="0"/>
              <a:t>:</a:t>
            </a:r>
            <a:endParaRPr lang="ar-SA" dirty="0" smtClean="0"/>
          </a:p>
          <a:p>
            <a:r>
              <a:rPr lang="ar-SA" dirty="0" err="1" smtClean="0"/>
              <a:t>1- </a:t>
            </a:r>
            <a:r>
              <a:rPr lang="ar-SA" dirty="0" smtClean="0"/>
              <a:t>(عائلة المؤلف, </a:t>
            </a:r>
            <a:r>
              <a:rPr lang="ar-SA" dirty="0" err="1" smtClean="0"/>
              <a:t>الأسم</a:t>
            </a:r>
            <a:r>
              <a:rPr lang="ar-SA" dirty="0" smtClean="0"/>
              <a:t> الأول </a:t>
            </a:r>
            <a:r>
              <a:rPr lang="ar-SA" dirty="0" err="1" smtClean="0"/>
              <a:t>والثاني.</a:t>
            </a:r>
            <a:r>
              <a:rPr lang="ar-SA" dirty="0" smtClean="0"/>
              <a:t> (سنة النشر</a:t>
            </a:r>
            <a:r>
              <a:rPr lang="ar-SA" dirty="0" err="1" smtClean="0"/>
              <a:t>).</a:t>
            </a:r>
            <a:r>
              <a:rPr lang="ar-SA" dirty="0" smtClean="0"/>
              <a:t> أسم الكتاب أو البحث</a:t>
            </a:r>
            <a:r>
              <a:rPr lang="ar-SA" dirty="0" err="1" smtClean="0"/>
              <a:t>).</a:t>
            </a:r>
            <a:r>
              <a:rPr lang="ar-SA" dirty="0" smtClean="0"/>
              <a:t> بلد النشر: دار النشر.</a:t>
            </a:r>
          </a:p>
          <a:p>
            <a:r>
              <a:rPr lang="ar-SA" dirty="0" err="1" smtClean="0"/>
              <a:t>مثال:</a:t>
            </a:r>
            <a:endParaRPr lang="ar-SA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130</Words>
  <Application>Microsoft Office PowerPoint</Application>
  <PresentationFormat>عرض على الشاشة (3:4)‏</PresentationFormat>
  <Paragraphs>19</Paragraphs>
  <Slides>3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3</vt:i4>
      </vt:variant>
    </vt:vector>
  </HeadingPairs>
  <TitlesOfParts>
    <vt:vector size="4" baseType="lpstr">
      <vt:lpstr>سمة Office</vt:lpstr>
      <vt:lpstr>معايير تقييم البحث</vt:lpstr>
      <vt:lpstr>الشريحة 2</vt:lpstr>
      <vt:lpstr>طريقة تدوين المراجع: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معايير تقييم البحث</dc:title>
  <dc:creator>مها ــــ</dc:creator>
  <cp:lastModifiedBy>مها ــــ</cp:lastModifiedBy>
  <cp:revision>3</cp:revision>
  <dcterms:created xsi:type="dcterms:W3CDTF">2014-02-15T18:17:24Z</dcterms:created>
  <dcterms:modified xsi:type="dcterms:W3CDTF">2014-02-15T18:45:19Z</dcterms:modified>
</cp:coreProperties>
</file>

<file path=docProps/thumbnail.jpeg>
</file>