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101" d="100"/>
          <a:sy n="101" d="100"/>
        </p:scale>
        <p:origin x="-2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0104B5F-8883-487D-9BAC-42CB21773F04}" type="datetimeFigureOut">
              <a:rPr lang="ar-SA" smtClean="0"/>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0104B5F-8883-487D-9BAC-42CB21773F04}" type="datetimeFigureOut">
              <a:rPr lang="ar-SA" smtClean="0"/>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0104B5F-8883-487D-9BAC-42CB21773F04}" type="datetimeFigureOut">
              <a:rPr lang="ar-SA" smtClean="0"/>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0104B5F-8883-487D-9BAC-42CB21773F04}" type="datetimeFigureOut">
              <a:rPr lang="ar-SA" smtClean="0"/>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0104B5F-8883-487D-9BAC-42CB21773F04}" type="datetimeFigureOut">
              <a:rPr lang="ar-SA" smtClean="0"/>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0104B5F-8883-487D-9BAC-42CB21773F04}" type="datetimeFigureOut">
              <a:rPr lang="ar-SA" smtClean="0"/>
              <a:t>17/06/35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0104B5F-8883-487D-9BAC-42CB21773F04}" type="datetimeFigureOut">
              <a:rPr lang="ar-SA" smtClean="0"/>
              <a:t>17/06/35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0104B5F-8883-487D-9BAC-42CB21773F04}" type="datetimeFigureOut">
              <a:rPr lang="ar-SA" smtClean="0"/>
              <a:t>17/06/35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0104B5F-8883-487D-9BAC-42CB21773F04}" type="datetimeFigureOut">
              <a:rPr lang="ar-SA" smtClean="0"/>
              <a:t>17/06/35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0104B5F-8883-487D-9BAC-42CB21773F04}" type="datetimeFigureOut">
              <a:rPr lang="ar-SA" smtClean="0"/>
              <a:t>17/06/35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0104B5F-8883-487D-9BAC-42CB21773F04}" type="datetimeFigureOut">
              <a:rPr lang="ar-SA" smtClean="0"/>
              <a:t>17/06/35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77298F0-C5B2-45D7-9823-9EAF0AC80D46}"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2000"/>
            <a:lum/>
          </a:blip>
          <a:srcRect/>
          <a:stretch>
            <a:fillRect t="-30000" b="-30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0104B5F-8883-487D-9BAC-42CB21773F04}" type="datetimeFigureOut">
              <a:rPr lang="ar-SA" smtClean="0"/>
              <a:t>17/06/35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77298F0-C5B2-45D7-9823-9EAF0AC80D46}"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5786" y="857232"/>
            <a:ext cx="7772400" cy="1470025"/>
          </a:xfrm>
        </p:spPr>
        <p:txBody>
          <a:bodyPr/>
          <a:lstStyle/>
          <a:p>
            <a:r>
              <a:rPr lang="ar-SA" dirty="0" smtClean="0"/>
              <a:t>ابن خلدون</a:t>
            </a:r>
            <a:endParaRPr lang="ar-SA" dirty="0"/>
          </a:p>
        </p:txBody>
      </p:sp>
      <p:pic>
        <p:nvPicPr>
          <p:cNvPr id="4" name="صورة 3" descr="خلدووون.png"/>
          <p:cNvPicPr>
            <a:picLocks noChangeAspect="1"/>
          </p:cNvPicPr>
          <p:nvPr/>
        </p:nvPicPr>
        <p:blipFill>
          <a:blip r:embed="rId2"/>
          <a:stretch>
            <a:fillRect/>
          </a:stretch>
        </p:blipFill>
        <p:spPr>
          <a:xfrm>
            <a:off x="2714612" y="3000372"/>
            <a:ext cx="3714776" cy="292895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الموضوع</a:t>
            </a:r>
            <a:endParaRPr lang="ar-SA" dirty="0"/>
          </a:p>
        </p:txBody>
      </p:sp>
      <p:sp>
        <p:nvSpPr>
          <p:cNvPr id="3" name="عنصر نائب للمحتوى 2"/>
          <p:cNvSpPr>
            <a:spLocks noGrp="1"/>
          </p:cNvSpPr>
          <p:nvPr>
            <p:ph idx="1"/>
          </p:nvPr>
        </p:nvSpPr>
        <p:spPr/>
        <p:txBody>
          <a:bodyPr/>
          <a:lstStyle/>
          <a:p>
            <a:r>
              <a:rPr lang="ar-SA" dirty="0" smtClean="0"/>
              <a:t>1- كيفية وصولة إلى علم الاجتماع وفهمه </a:t>
            </a:r>
            <a:r>
              <a:rPr lang="ar-SA" dirty="0" err="1" smtClean="0"/>
              <a:t>لظواهرة</a:t>
            </a:r>
            <a:r>
              <a:rPr lang="ar-SA" dirty="0" smtClean="0"/>
              <a:t>.</a:t>
            </a:r>
          </a:p>
          <a:p>
            <a:r>
              <a:rPr lang="ar-SA" dirty="0" smtClean="0"/>
              <a:t>2-موضوع علم العمران وفروعه </a:t>
            </a:r>
            <a:r>
              <a:rPr lang="ar-SA" dirty="0" err="1" smtClean="0"/>
              <a:t>وأغراضة</a:t>
            </a:r>
            <a:r>
              <a:rPr lang="ar-SA" dirty="0" smtClean="0"/>
              <a:t>.</a:t>
            </a:r>
          </a:p>
          <a:p>
            <a:r>
              <a:rPr lang="ar-SA" dirty="0" smtClean="0"/>
              <a:t>3-أسس الدراسة ومنهج البحث.نقد آراء ابن خلدون.</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1- </a:t>
            </a:r>
            <a:r>
              <a:rPr lang="ar-SA" dirty="0" smtClean="0"/>
              <a:t>كيفية وصولة إلى علم الاجتماع وفهمه </a:t>
            </a:r>
            <a:r>
              <a:rPr lang="ar-SA" dirty="0" err="1" smtClean="0"/>
              <a:t>لظواهرة</a:t>
            </a:r>
            <a:r>
              <a:rPr lang="ar-SA" dirty="0" smtClean="0"/>
              <a:t>.</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1- قرأ ابن خلدون تاريخ العالم ولا </a:t>
            </a:r>
            <a:r>
              <a:rPr lang="ar-SA" dirty="0" err="1" smtClean="0"/>
              <a:t>سيما</a:t>
            </a:r>
            <a:r>
              <a:rPr lang="ar-SA" dirty="0" smtClean="0"/>
              <a:t> العالم </a:t>
            </a:r>
            <a:r>
              <a:rPr lang="ar-SA" dirty="0" err="1" smtClean="0"/>
              <a:t>الاسلامي</a:t>
            </a:r>
            <a:r>
              <a:rPr lang="ar-SA" dirty="0" smtClean="0"/>
              <a:t> </a:t>
            </a:r>
            <a:r>
              <a:rPr lang="ar-SA" dirty="0" err="1" smtClean="0"/>
              <a:t>وارشدته</a:t>
            </a:r>
            <a:r>
              <a:rPr lang="ar-SA" dirty="0" smtClean="0"/>
              <a:t> دراسة هذا التاريخ إلى أن ما يحدث في العالم من ظواهر اجتماعية لا يسير حسب الصدفة ولا وفق إرادة الأفراد وإنما يسير وفق قوانين مطردة </a:t>
            </a:r>
            <a:r>
              <a:rPr lang="ar-SA" dirty="0" err="1" smtClean="0"/>
              <a:t>ثابته</a:t>
            </a:r>
            <a:r>
              <a:rPr lang="ar-SA" dirty="0" smtClean="0"/>
              <a:t> وهذا ما جعله يرفض بعض الروايات التي لا تتفق مع هذه القوانين.</a:t>
            </a:r>
          </a:p>
          <a:p>
            <a:endParaRPr lang="ar-SA" dirty="0"/>
          </a:p>
          <a:p>
            <a:pPr>
              <a:buNone/>
            </a:pPr>
            <a:r>
              <a:rPr lang="ar-SA" dirty="0" smtClean="0"/>
              <a:t>2- فالطريقة التي يتم البحث فيها عن الوقائع </a:t>
            </a:r>
            <a:r>
              <a:rPr lang="ar-SA" dirty="0" err="1" smtClean="0"/>
              <a:t>والاحداث</a:t>
            </a:r>
            <a:r>
              <a:rPr lang="ar-SA" dirty="0" smtClean="0"/>
              <a:t> عند ابن خلدون ترجع إلى أصل واحد هو ”وجوب البحث بطريقة نظرية عما إذا كانت واقعة أو حادثة ممكنة في ذاتها وعما إذا لم تكن مناقضة لطبائع العمران وعما إذا كانت متفقة مع الزمان والمكان اللذين حدثت فيهما“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buNone/>
            </a:pPr>
            <a:r>
              <a:rPr lang="ar-SA" dirty="0" smtClean="0"/>
              <a:t>وفي هذا السياق يقول ابن خلدون ”وكان هذا علم مستقل بنفسه فانه ذو موضوع وهو العمران البشري والاجتماع </a:t>
            </a:r>
            <a:r>
              <a:rPr lang="ar-SA" dirty="0" err="1" smtClean="0"/>
              <a:t>الانساني</a:t>
            </a:r>
            <a:r>
              <a:rPr lang="ar-SA" dirty="0" smtClean="0"/>
              <a:t> وذو مسائل وهي بيان ما يلحقه من العوارض والأحوال“</a:t>
            </a:r>
          </a:p>
          <a:p>
            <a:pPr>
              <a:buNone/>
            </a:pPr>
            <a:r>
              <a:rPr lang="ar-SA" dirty="0" smtClean="0"/>
              <a:t>ومن هنا نرى أن ابن خلدون هو أول عالم يقرر بصراحة ووضوح نشأة هذا العلم الجديد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3- ولا ينكر ابن خلدون أن كثير من المسائل التي يعالجها هذا العلم قد عرضت له مجموعة من العلوم الأخرى ..</a:t>
            </a:r>
          </a:p>
          <a:p>
            <a:endParaRPr lang="ar-SA" dirty="0"/>
          </a:p>
          <a:p>
            <a:r>
              <a:rPr lang="ar-SA" dirty="0" smtClean="0"/>
              <a:t>4-ولا شك أن ابن خلدون كان على حق في تقريره أن لم يسبقه أحد في كشف علم الاجتماع..</a:t>
            </a:r>
          </a:p>
          <a:p>
            <a:endParaRPr lang="ar-SA" dirty="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5- وبدأ بحوثه بدراسة العوامل التي ترجع إليها نشأة الحياة الاجتماعية:</a:t>
            </a:r>
          </a:p>
          <a:p>
            <a:r>
              <a:rPr lang="ar-SA" dirty="0" smtClean="0"/>
              <a:t>1- الضرورة.</a:t>
            </a:r>
          </a:p>
          <a:p>
            <a:r>
              <a:rPr lang="ar-SA" dirty="0" smtClean="0"/>
              <a:t>2-الشعور الفطري.</a:t>
            </a:r>
          </a:p>
          <a:p>
            <a:r>
              <a:rPr lang="ar-SA" dirty="0" smtClean="0"/>
              <a:t>3- ميل </a:t>
            </a:r>
            <a:r>
              <a:rPr lang="ar-SA" smtClean="0"/>
              <a:t>الفرد ورغباته.</a:t>
            </a:r>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245</Words>
  <Application>Microsoft Office PowerPoint</Application>
  <PresentationFormat>عرض على الشاشة (3:4)‏</PresentationFormat>
  <Paragraphs>18</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 Office</vt:lpstr>
      <vt:lpstr>ابن خلدون</vt:lpstr>
      <vt:lpstr>عناصر الموضوع</vt:lpstr>
      <vt:lpstr>1- كيفية وصولة إلى علم الاجتماع وفهمه لظواهرة.</vt:lpstr>
      <vt:lpstr>الشريحة 4</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ابن خلدون</dc:title>
  <dc:creator>njla</dc:creator>
  <cp:lastModifiedBy>njla</cp:lastModifiedBy>
  <cp:revision>4</cp:revision>
  <dcterms:created xsi:type="dcterms:W3CDTF">2014-04-17T07:46:58Z</dcterms:created>
  <dcterms:modified xsi:type="dcterms:W3CDTF">2014-04-17T08:18:48Z</dcterms:modified>
</cp:coreProperties>
</file>