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2F24-42A5-4C5D-BD7A-EEE8694BB0EA}" type="datetimeFigureOut">
              <a:rPr lang="ar-JO" smtClean="0"/>
              <a:t>11/26/1434</a:t>
            </a:fld>
            <a:endParaRPr lang="ar-J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45AF76F-5A34-40A7-9721-EC2772637249}" type="slidenum">
              <a:rPr lang="ar-JO" smtClean="0"/>
              <a:t>‹#›</a:t>
            </a:fld>
            <a:endParaRPr lang="ar-JO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2F24-42A5-4C5D-BD7A-EEE8694BB0EA}" type="datetimeFigureOut">
              <a:rPr lang="ar-JO" smtClean="0"/>
              <a:t>11/26/1434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F76F-5A34-40A7-9721-EC2772637249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2F24-42A5-4C5D-BD7A-EEE8694BB0EA}" type="datetimeFigureOut">
              <a:rPr lang="ar-JO" smtClean="0"/>
              <a:t>11/26/1434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F76F-5A34-40A7-9721-EC2772637249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2F24-42A5-4C5D-BD7A-EEE8694BB0EA}" type="datetimeFigureOut">
              <a:rPr lang="ar-JO" smtClean="0"/>
              <a:t>11/26/1434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F76F-5A34-40A7-9721-EC2772637249}" type="slidenum">
              <a:rPr lang="ar-JO" smtClean="0"/>
              <a:t>‹#›</a:t>
            </a:fld>
            <a:endParaRPr lang="ar-JO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2F24-42A5-4C5D-BD7A-EEE8694BB0EA}" type="datetimeFigureOut">
              <a:rPr lang="ar-JO" smtClean="0"/>
              <a:t>11/26/1434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JO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45AF76F-5A34-40A7-9721-EC2772637249}" type="slidenum">
              <a:rPr lang="ar-JO" smtClean="0"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2F24-42A5-4C5D-BD7A-EEE8694BB0EA}" type="datetimeFigureOut">
              <a:rPr lang="ar-JO" smtClean="0"/>
              <a:t>11/26/1434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F76F-5A34-40A7-9721-EC2772637249}" type="slidenum">
              <a:rPr lang="ar-JO" smtClean="0"/>
              <a:t>‹#›</a:t>
            </a:fld>
            <a:endParaRPr lang="ar-J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2F24-42A5-4C5D-BD7A-EEE8694BB0EA}" type="datetimeFigureOut">
              <a:rPr lang="ar-JO" smtClean="0"/>
              <a:t>11/26/1434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F76F-5A34-40A7-9721-EC2772637249}" type="slidenum">
              <a:rPr lang="ar-JO" smtClean="0"/>
              <a:t>‹#›</a:t>
            </a:fld>
            <a:endParaRPr lang="ar-JO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2F24-42A5-4C5D-BD7A-EEE8694BB0EA}" type="datetimeFigureOut">
              <a:rPr lang="ar-JO" smtClean="0"/>
              <a:t>11/26/1434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F76F-5A34-40A7-9721-EC2772637249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2F24-42A5-4C5D-BD7A-EEE8694BB0EA}" type="datetimeFigureOut">
              <a:rPr lang="ar-JO" smtClean="0"/>
              <a:t>11/26/1434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F76F-5A34-40A7-9721-EC2772637249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2F24-42A5-4C5D-BD7A-EEE8694BB0EA}" type="datetimeFigureOut">
              <a:rPr lang="ar-JO" smtClean="0"/>
              <a:t>11/26/1434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F76F-5A34-40A7-9721-EC2772637249}" type="slidenum">
              <a:rPr lang="ar-JO" smtClean="0"/>
              <a:t>‹#›</a:t>
            </a:fld>
            <a:endParaRPr lang="ar-J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2F24-42A5-4C5D-BD7A-EEE8694BB0EA}" type="datetimeFigureOut">
              <a:rPr lang="ar-JO" smtClean="0"/>
              <a:t>11/26/1434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45AF76F-5A34-40A7-9721-EC2772637249}" type="slidenum">
              <a:rPr lang="ar-JO" smtClean="0"/>
              <a:t>‹#›</a:t>
            </a:fld>
            <a:endParaRPr lang="ar-JO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D352F24-42A5-4C5D-BD7A-EEE8694BB0EA}" type="datetimeFigureOut">
              <a:rPr lang="ar-JO" smtClean="0"/>
              <a:t>11/26/1434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J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45AF76F-5A34-40A7-9721-EC2772637249}" type="slidenum">
              <a:rPr lang="ar-JO" smtClean="0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JO" dirty="0" smtClean="0"/>
              <a:t>القيد في دفتر اليومية</a:t>
            </a:r>
            <a:endParaRPr lang="ar-JO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JO" dirty="0" smtClean="0"/>
              <a:t>القيد في السجلات المحاسبية</a:t>
            </a:r>
            <a:endParaRPr lang="ar-J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JO" sz="2800" dirty="0" smtClean="0"/>
              <a:t>سجل العمليات المالية في دفتر اليومية</a:t>
            </a:r>
            <a:endParaRPr lang="ar-J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JO" dirty="0" smtClean="0"/>
              <a:t>بدأت مؤسسة الخليج للسياحة والسفر اعمالها براس مال قدره 300.000 ريال اودع البنك بتاريخ 1/3/1433 هـ</a:t>
            </a:r>
          </a:p>
          <a:p>
            <a:r>
              <a:rPr lang="ar-JO" dirty="0" smtClean="0"/>
              <a:t>تم استئجار مبنى ليكون مقرا للمؤسسة بمبلغ 50.000 ريال دفع بشيك على البنك بتاريخ 5/3</a:t>
            </a:r>
          </a:p>
          <a:p>
            <a:r>
              <a:rPr lang="ar-JO" dirty="0" smtClean="0"/>
              <a:t>تم شراء اثاث من شركة الرياض للاثاث بقيمة 40.000 ريال بشيك على البنك بتاريخ 10/3</a:t>
            </a:r>
          </a:p>
          <a:p>
            <a:r>
              <a:rPr lang="ar-JO" dirty="0" smtClean="0"/>
              <a:t>تم شراء سيارة من شركة تويوتا للسيارات بقيمة 70.000 ريال بالاجل بتاريخ </a:t>
            </a:r>
            <a:r>
              <a:rPr lang="ar-JO" dirty="0" smtClean="0"/>
              <a:t>15/3</a:t>
            </a:r>
          </a:p>
          <a:p>
            <a:r>
              <a:rPr lang="ar-JO" dirty="0" smtClean="0"/>
              <a:t>تم تحويل مبلغ 20.000 ريال من البنك الى الصندوق بتاريخ 22/3 لمقابلة المصاريف المستعجلة</a:t>
            </a:r>
            <a:endParaRPr lang="ar-J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JO" dirty="0" smtClean="0"/>
              <a:t>دفتر اليومية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JO" dirty="0" smtClean="0"/>
              <a:t>تم شراء قرطاسية بقيمة 2.00 ريال من مكتبة الخليج دفعت نقدا بتاريخ </a:t>
            </a:r>
            <a:r>
              <a:rPr lang="ar-JO" dirty="0" smtClean="0"/>
              <a:t>25/3</a:t>
            </a:r>
          </a:p>
          <a:p>
            <a:r>
              <a:rPr lang="ar-JO" dirty="0" smtClean="0"/>
              <a:t>حصلت المؤسسة على ايرادات بقيمة 60/000 ريال نتيجة لتقديم خدمات سياحية لفندق الزهور بتاريخ 27/3 اودع نصفها البنك والباقي في </a:t>
            </a:r>
            <a:r>
              <a:rPr lang="ar-JO" dirty="0" smtClean="0"/>
              <a:t>الصندوق</a:t>
            </a:r>
          </a:p>
          <a:p>
            <a:r>
              <a:rPr lang="ar-JO" dirty="0" smtClean="0"/>
              <a:t>قامت </a:t>
            </a:r>
            <a:r>
              <a:rPr lang="ar-JO" dirty="0" smtClean="0"/>
              <a:t>المؤسسة بدفع رواتب العاملين عن شهر 3 البالغ 60.000 ريال نقدا بتاريخ </a:t>
            </a:r>
            <a:r>
              <a:rPr lang="ar-JO" dirty="0" smtClean="0"/>
              <a:t>2/4</a:t>
            </a:r>
          </a:p>
          <a:p>
            <a:r>
              <a:rPr lang="ar-JO" dirty="0" smtClean="0"/>
              <a:t>تم سداد قيمة السيارة بتاريخ 10/4 بشيك على </a:t>
            </a:r>
            <a:r>
              <a:rPr lang="ar-JO" dirty="0" smtClean="0"/>
              <a:t>البنك</a:t>
            </a:r>
          </a:p>
          <a:p>
            <a:r>
              <a:rPr lang="ar-JO" dirty="0" smtClean="0"/>
              <a:t>قدمت المؤسسة خدمات سياحية لفندق الازدهار بقيمة 30.000 ريال بالاجل بتاريخ 5/4</a:t>
            </a:r>
            <a:endParaRPr lang="ar-J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JO" dirty="0" smtClean="0"/>
              <a:t>دفتر اليومية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JO" dirty="0" smtClean="0"/>
              <a:t>تم </a:t>
            </a:r>
            <a:r>
              <a:rPr lang="ar-JO" dirty="0" smtClean="0"/>
              <a:t>دفع فاتورة الهاتف  نقدا وقيمتها 3.000 ريال بتاريخ </a:t>
            </a:r>
            <a:r>
              <a:rPr lang="ar-JO" dirty="0" smtClean="0"/>
              <a:t>10/4</a:t>
            </a:r>
          </a:p>
          <a:p>
            <a:r>
              <a:rPr lang="ar-JO" dirty="0" smtClean="0"/>
              <a:t>حصلت المؤسسة على ايرادات سياحية بقيمة 20.000 ريال اودعت البنك بتاريخ </a:t>
            </a:r>
            <a:r>
              <a:rPr lang="ar-JO" dirty="0" smtClean="0"/>
              <a:t>20/4</a:t>
            </a:r>
          </a:p>
          <a:p>
            <a:r>
              <a:rPr lang="ar-JO" dirty="0" smtClean="0"/>
              <a:t>تم دفع مصاريف ضيافة نقدا بقيمة 5.000 ريال بتاريخ 25/4</a:t>
            </a:r>
            <a:endParaRPr lang="ar-JO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ar-JO" sz="2800" dirty="0" smtClean="0"/>
              <a:t>دفتر اليومية</a:t>
            </a:r>
            <a:br>
              <a:rPr lang="ar-JO" sz="2800" dirty="0" smtClean="0"/>
            </a:br>
            <a:r>
              <a:rPr lang="ar-JO" sz="2800" dirty="0" smtClean="0"/>
              <a:t>مؤسسة الخليج للسياحة والسفر </a:t>
            </a:r>
            <a:endParaRPr lang="ar-JO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85718" y="1397000"/>
          <a:ext cx="8501124" cy="4942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16854"/>
                <a:gridCol w="1416854"/>
                <a:gridCol w="2661030"/>
                <a:gridCol w="889656"/>
                <a:gridCol w="1019738"/>
                <a:gridCol w="1096992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مدين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دائن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القيد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الرقم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الاستاذ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التاريخ</a:t>
                      </a:r>
                      <a:endParaRPr lang="ar-JO" dirty="0"/>
                    </a:p>
                  </a:txBody>
                  <a:tcPr/>
                </a:tc>
              </a:tr>
              <a:tr h="803904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300.000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300.000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حــ / البنك</a:t>
                      </a:r>
                    </a:p>
                    <a:p>
                      <a:pPr rtl="1"/>
                      <a:r>
                        <a:rPr lang="ar-JO" dirty="0" smtClean="0"/>
                        <a:t>       الى حــ / راس المال</a:t>
                      </a:r>
                    </a:p>
                    <a:p>
                      <a:pPr rtl="1"/>
                      <a:r>
                        <a:rPr lang="ar-JO" dirty="0" smtClean="0"/>
                        <a:t>   بداية تاسيس المؤسسة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1-3-33</a:t>
                      </a:r>
                      <a:endParaRPr lang="ar-JO" dirty="0"/>
                    </a:p>
                  </a:txBody>
                  <a:tcPr/>
                </a:tc>
              </a:tr>
              <a:tr h="818198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50.000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50.000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حــ / مصاريف الايجار</a:t>
                      </a:r>
                    </a:p>
                    <a:p>
                      <a:pPr rtl="1"/>
                      <a:r>
                        <a:rPr lang="ar-JO" dirty="0" smtClean="0"/>
                        <a:t>          الى حــ / البنك</a:t>
                      </a:r>
                    </a:p>
                    <a:p>
                      <a:pPr rtl="1"/>
                      <a:r>
                        <a:rPr lang="ar-JO" dirty="0" smtClean="0"/>
                        <a:t>دفع مصاريف الايجار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5-3-33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40.000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40.000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حــ / الاثاث    </a:t>
                      </a:r>
                    </a:p>
                    <a:p>
                      <a:pPr rtl="1"/>
                      <a:r>
                        <a:rPr lang="ar-JO" dirty="0" smtClean="0"/>
                        <a:t>        الى حــ / البنك </a:t>
                      </a:r>
                    </a:p>
                    <a:p>
                      <a:pPr rtl="1"/>
                      <a:r>
                        <a:rPr lang="ar-JO" dirty="0" smtClean="0"/>
                        <a:t>       شراء اثاث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3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10-3-33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70.000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70.000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حــ / السيارة </a:t>
                      </a:r>
                    </a:p>
                    <a:p>
                      <a:pPr rtl="1"/>
                      <a:r>
                        <a:rPr lang="ar-JO" dirty="0" smtClean="0"/>
                        <a:t>        الى حــ / شركة تويوتا</a:t>
                      </a:r>
                    </a:p>
                    <a:p>
                      <a:pPr rtl="1"/>
                      <a:r>
                        <a:rPr lang="ar-JO" dirty="0" smtClean="0"/>
                        <a:t>شراء سيارة بالاجل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15-3-33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20.000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حــ/ الصندوق</a:t>
                      </a:r>
                    </a:p>
                    <a:p>
                      <a:pPr rtl="1"/>
                      <a:r>
                        <a:rPr lang="ar-JO" dirty="0" smtClean="0"/>
                        <a:t>الى حــ / البنك</a:t>
                      </a:r>
                    </a:p>
                    <a:p>
                      <a:pPr rtl="1"/>
                      <a:r>
                        <a:rPr lang="ar-JO" dirty="0" smtClean="0"/>
                        <a:t>تحويل مبلغ من البنك الى الصندوق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mtClean="0"/>
                        <a:t>22-3-33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28598" y="428603"/>
          <a:ext cx="8215368" cy="562070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86978"/>
                <a:gridCol w="1198008"/>
                <a:gridCol w="2576638"/>
                <a:gridCol w="965146"/>
                <a:gridCol w="1160264"/>
                <a:gridCol w="1128334"/>
              </a:tblGrid>
              <a:tr h="500067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مدين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دائن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القيد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الرقم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الاستاذ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التاريخ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2.000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حــ / مصاريف القرطاسية</a:t>
                      </a:r>
                    </a:p>
                    <a:p>
                      <a:pPr rtl="1"/>
                      <a:r>
                        <a:rPr lang="ar-JO" dirty="0" smtClean="0"/>
                        <a:t>         الى حــ / الصندوق</a:t>
                      </a:r>
                    </a:p>
                    <a:p>
                      <a:pPr rtl="1"/>
                      <a:r>
                        <a:rPr lang="ar-JO" dirty="0" smtClean="0"/>
                        <a:t>      شراء قرطاسية نقدا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6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25-3 -33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30.000</a:t>
                      </a:r>
                    </a:p>
                    <a:p>
                      <a:pPr rtl="1"/>
                      <a:r>
                        <a:rPr lang="ar-JO" dirty="0" smtClean="0"/>
                        <a:t>30.000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endParaRPr lang="ar-JO" dirty="0" smtClean="0"/>
                    </a:p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60.000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مذكورين</a:t>
                      </a:r>
                    </a:p>
                    <a:p>
                      <a:pPr rtl="1"/>
                      <a:r>
                        <a:rPr lang="ar-JO" dirty="0" smtClean="0"/>
                        <a:t>حــ  / البنك</a:t>
                      </a:r>
                    </a:p>
                    <a:p>
                      <a:pPr rtl="1"/>
                      <a:r>
                        <a:rPr lang="ar-JO" dirty="0" smtClean="0"/>
                        <a:t>حــ / الصندوق  </a:t>
                      </a:r>
                    </a:p>
                    <a:p>
                      <a:pPr rtl="1"/>
                      <a:r>
                        <a:rPr lang="ar-JO" dirty="0" smtClean="0"/>
                        <a:t>         الى حــ / الايرادات   </a:t>
                      </a:r>
                    </a:p>
                    <a:p>
                      <a:pPr rtl="1"/>
                      <a:r>
                        <a:rPr lang="ar-JO" dirty="0" smtClean="0"/>
                        <a:t>الحصول على ايرادات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7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27-3-33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60.000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60.000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حــ / الرواتب والاجور    </a:t>
                      </a:r>
                    </a:p>
                    <a:p>
                      <a:pPr rtl="1"/>
                      <a:r>
                        <a:rPr lang="ar-JO" dirty="0" smtClean="0"/>
                        <a:t>         الى حــ / الصندوق </a:t>
                      </a:r>
                    </a:p>
                    <a:p>
                      <a:pPr rtl="1"/>
                      <a:r>
                        <a:rPr lang="ar-JO" dirty="0" smtClean="0"/>
                        <a:t>     دفع رواتب العاملين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8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 – 4 -33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70.000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70.000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حــ / شركة تويوتا </a:t>
                      </a:r>
                    </a:p>
                    <a:p>
                      <a:pPr rtl="1"/>
                      <a:r>
                        <a:rPr lang="ar-JO" dirty="0" smtClean="0"/>
                        <a:t>         إلى حــ / البنك</a:t>
                      </a:r>
                    </a:p>
                    <a:p>
                      <a:pPr rtl="1"/>
                      <a:r>
                        <a:rPr lang="ar-JO" dirty="0" smtClean="0"/>
                        <a:t>        تسديد ثمن السيارة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9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10– 4- 33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30.000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30.000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حــ/ فندق الازدهار</a:t>
                      </a:r>
                    </a:p>
                    <a:p>
                      <a:pPr rtl="1"/>
                      <a:r>
                        <a:rPr lang="ar-JO" dirty="0" smtClean="0"/>
                        <a:t>        الى حــ / الايرادات</a:t>
                      </a:r>
                    </a:p>
                    <a:p>
                      <a:pPr rtl="1"/>
                      <a:r>
                        <a:rPr lang="ar-JO" dirty="0" smtClean="0"/>
                        <a:t>      ايرادات بالاجل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15- 4-33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00034" y="616286"/>
          <a:ext cx="7858181" cy="463271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89166"/>
                <a:gridCol w="1366526"/>
                <a:gridCol w="2269891"/>
                <a:gridCol w="715436"/>
                <a:gridCol w="992440"/>
                <a:gridCol w="1224722"/>
              </a:tblGrid>
              <a:tr h="526698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مدين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دائن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القيد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الرقم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الاستاذ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التاريخ</a:t>
                      </a:r>
                      <a:endParaRPr lang="ar-JO" dirty="0"/>
                    </a:p>
                  </a:txBody>
                  <a:tcPr/>
                </a:tc>
              </a:tr>
              <a:tr h="857897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3.000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3.000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</a:t>
                      </a:r>
                      <a:r>
                        <a:rPr lang="ar-JO" baseline="0" dirty="0" smtClean="0"/>
                        <a:t> </a:t>
                      </a:r>
                      <a:r>
                        <a:rPr lang="ar-JO" dirty="0" smtClean="0"/>
                        <a:t>/ مصاريف الهاتف</a:t>
                      </a:r>
                    </a:p>
                    <a:p>
                      <a:pPr rtl="1"/>
                      <a:r>
                        <a:rPr lang="ar-JO" dirty="0" smtClean="0"/>
                        <a:t>      الى حــ / الصندوق</a:t>
                      </a:r>
                    </a:p>
                    <a:p>
                      <a:pPr rtl="1"/>
                      <a:r>
                        <a:rPr lang="ar-JO" dirty="0" smtClean="0"/>
                        <a:t>دفع فاتورة الهاتف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11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18-4-33</a:t>
                      </a:r>
                      <a:endParaRPr lang="ar-JO" dirty="0"/>
                    </a:p>
                  </a:txBody>
                  <a:tcPr/>
                </a:tc>
              </a:tr>
              <a:tr h="857897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20.000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حــ / البنك</a:t>
                      </a:r>
                    </a:p>
                    <a:p>
                      <a:pPr rtl="1"/>
                      <a:r>
                        <a:rPr lang="ar-JO" dirty="0" smtClean="0"/>
                        <a:t>     الى حــ / الايرادات</a:t>
                      </a:r>
                    </a:p>
                    <a:p>
                      <a:pPr rtl="1"/>
                      <a:r>
                        <a:rPr lang="ar-JO" dirty="0" smtClean="0"/>
                        <a:t>الحصول على ايرادات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20-4-33</a:t>
                      </a:r>
                      <a:endParaRPr lang="ar-JO" dirty="0"/>
                    </a:p>
                  </a:txBody>
                  <a:tcPr/>
                </a:tc>
              </a:tr>
              <a:tr h="857897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5.000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 smtClean="0"/>
                    </a:p>
                    <a:p>
                      <a:pPr rtl="1"/>
                      <a:r>
                        <a:rPr lang="ar-JO" dirty="0" smtClean="0"/>
                        <a:t>5.000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من حــ / مصاريف الضيافة    </a:t>
                      </a:r>
                    </a:p>
                    <a:p>
                      <a:pPr rtl="1"/>
                      <a:r>
                        <a:rPr lang="ar-JO" dirty="0" smtClean="0"/>
                        <a:t>      الى حــ / الصندوق </a:t>
                      </a:r>
                    </a:p>
                    <a:p>
                      <a:pPr rtl="1"/>
                      <a:r>
                        <a:rPr lang="ar-JO" dirty="0" smtClean="0"/>
                        <a:t>دفع مصاريف ضيافة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13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25-4-33</a:t>
                      </a:r>
                      <a:endParaRPr lang="ar-JO" dirty="0"/>
                    </a:p>
                  </a:txBody>
                  <a:tcPr/>
                </a:tc>
              </a:tr>
              <a:tr h="681407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681407"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37</TotalTime>
  <Words>450</Words>
  <Application>Microsoft Office PowerPoint</Application>
  <PresentationFormat>On-screen Show (4:3)</PresentationFormat>
  <Paragraphs>147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القيد في السجلات المحاسبية</vt:lpstr>
      <vt:lpstr>سجل العمليات المالية في دفتر اليومية</vt:lpstr>
      <vt:lpstr>دفتر اليومية</vt:lpstr>
      <vt:lpstr>دفتر اليومية</vt:lpstr>
      <vt:lpstr>دفتر اليومية مؤسسة الخليج للسياحة والسفر 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القيد في السجلات المحاسبية</dc:title>
  <dc:creator>user</dc:creator>
  <cp:lastModifiedBy>user</cp:lastModifiedBy>
  <cp:revision>4</cp:revision>
  <dcterms:created xsi:type="dcterms:W3CDTF">2013-09-30T20:34:11Z</dcterms:created>
  <dcterms:modified xsi:type="dcterms:W3CDTF">2013-09-30T21:11:24Z</dcterms:modified>
</cp:coreProperties>
</file>