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ar-JO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70" d="100"/>
          <a:sy n="70" d="100"/>
        </p:scale>
        <p:origin x="-115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J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1077BA-56C3-447F-B985-EA9E8ACC53F3}" type="datetimeFigureOut">
              <a:rPr lang="ar-JO" smtClean="0"/>
              <a:t>11/27/1434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0815-E655-40CC-A38B-C152AA3D17A3}" type="slidenum">
              <a:rPr lang="ar-JO" smtClean="0"/>
              <a:t>‹#›</a:t>
            </a:fld>
            <a:endParaRPr lang="ar-J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JO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JO" dirty="0" smtClean="0"/>
              <a:t>قيد العمليات في السجلات المحاسبية</a:t>
            </a:r>
            <a:endParaRPr lang="ar-JO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JO" dirty="0" smtClean="0"/>
              <a:t>القيد في دفتر الاستاذ</a:t>
            </a:r>
            <a:endParaRPr lang="ar-JO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JO" dirty="0" smtClean="0"/>
              <a:t>حساب راس المال                 </a:t>
            </a:r>
            <a:r>
              <a:rPr lang="ar-JO" sz="1800" dirty="0" smtClean="0"/>
              <a:t>رقم الصفحة </a:t>
            </a:r>
            <a:r>
              <a:rPr lang="ar-JO" dirty="0" smtClean="0"/>
              <a:t>1</a:t>
            </a:r>
            <a:br>
              <a:rPr lang="ar-JO" dirty="0" smtClean="0"/>
            </a:br>
            <a:r>
              <a:rPr lang="ar-JO" sz="3600" dirty="0" smtClean="0"/>
              <a:t>مدين</a:t>
            </a:r>
            <a:r>
              <a:rPr lang="ar-JO" dirty="0" smtClean="0"/>
              <a:t>                                  </a:t>
            </a:r>
            <a:r>
              <a:rPr lang="ar-JO" sz="3600" dirty="0" smtClean="0"/>
              <a:t> دائن</a:t>
            </a:r>
            <a:endParaRPr lang="ar-JO" sz="36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198" y="1571611"/>
          <a:ext cx="8472520" cy="2423962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059065"/>
                <a:gridCol w="1416555"/>
                <a:gridCol w="701575"/>
                <a:gridCol w="1059065"/>
                <a:gridCol w="973372"/>
                <a:gridCol w="1707876"/>
                <a:gridCol w="584838"/>
                <a:gridCol w="970174"/>
              </a:tblGrid>
              <a:tr h="607154"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المبلغ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الحساب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الرقم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التاريخ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المبلغ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الحساب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الرقم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التاريخ</a:t>
                      </a:r>
                      <a:endParaRPr lang="ar-JO" dirty="0"/>
                    </a:p>
                  </a:txBody>
                  <a:tcPr/>
                </a:tc>
              </a:tr>
              <a:tr h="1143795"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300.000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من حـ / البنك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1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1-3-33</a:t>
                      </a:r>
                      <a:endParaRPr lang="ar-JO" dirty="0"/>
                    </a:p>
                  </a:txBody>
                  <a:tcPr/>
                </a:tc>
              </a:tr>
              <a:tr h="673013"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JO" dirty="0" smtClean="0"/>
              <a:t>حساب البنك                    </a:t>
            </a:r>
            <a:r>
              <a:rPr lang="ar-JO" sz="2000" dirty="0" smtClean="0"/>
              <a:t>رقم الصفحة </a:t>
            </a:r>
            <a:r>
              <a:rPr lang="ar-JO" dirty="0" smtClean="0"/>
              <a:t>2</a:t>
            </a:r>
            <a:br>
              <a:rPr lang="ar-JO" dirty="0" smtClean="0"/>
            </a:br>
            <a:r>
              <a:rPr lang="ar-JO" sz="3600" dirty="0" smtClean="0"/>
              <a:t>مدين                      دائن</a:t>
            </a:r>
            <a:endParaRPr lang="ar-JO" sz="36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214280" y="1600200"/>
          <a:ext cx="8715438" cy="3592881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011054"/>
                <a:gridCol w="1813480"/>
                <a:gridCol w="578486"/>
                <a:gridCol w="704988"/>
                <a:gridCol w="927402"/>
                <a:gridCol w="2159104"/>
                <a:gridCol w="623100"/>
                <a:gridCol w="897824"/>
              </a:tblGrid>
              <a:tr h="763949"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المبلغ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الحساب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الرقم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التاريخ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المبلغ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الحساب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الرقم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التاريخ</a:t>
                      </a:r>
                      <a:endParaRPr lang="ar-JO" dirty="0"/>
                    </a:p>
                  </a:txBody>
                  <a:tcPr/>
                </a:tc>
              </a:tr>
              <a:tr h="2064983"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300.000</a:t>
                      </a:r>
                    </a:p>
                    <a:p>
                      <a:pPr rtl="1"/>
                      <a:r>
                        <a:rPr lang="ar-JO" dirty="0" smtClean="0"/>
                        <a:t>30.000</a:t>
                      </a:r>
                    </a:p>
                    <a:p>
                      <a:pPr rtl="1"/>
                      <a:r>
                        <a:rPr lang="ar-JO" dirty="0" smtClean="0"/>
                        <a:t>20.000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الى حـ / راس المال</a:t>
                      </a:r>
                    </a:p>
                    <a:p>
                      <a:pPr rtl="1"/>
                      <a:r>
                        <a:rPr lang="ar-JO" dirty="0" smtClean="0"/>
                        <a:t>الى حـ / الايرادات</a:t>
                      </a:r>
                    </a:p>
                    <a:p>
                      <a:pPr rtl="1"/>
                      <a:r>
                        <a:rPr lang="ar-JO" dirty="0" smtClean="0"/>
                        <a:t>اللى</a:t>
                      </a:r>
                      <a:r>
                        <a:rPr lang="ar-JO" baseline="0" dirty="0" smtClean="0"/>
                        <a:t> حـ / الايرادات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1</a:t>
                      </a:r>
                    </a:p>
                    <a:p>
                      <a:pPr rtl="1"/>
                      <a:r>
                        <a:rPr lang="ar-JO" dirty="0" smtClean="0"/>
                        <a:t>7</a:t>
                      </a:r>
                    </a:p>
                    <a:p>
                      <a:pPr rtl="1"/>
                      <a:r>
                        <a:rPr lang="ar-JO" dirty="0" smtClean="0"/>
                        <a:t>12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1-3</a:t>
                      </a:r>
                    </a:p>
                    <a:p>
                      <a:pPr rtl="1"/>
                      <a:r>
                        <a:rPr lang="ar-JO" dirty="0" smtClean="0"/>
                        <a:t>27-3</a:t>
                      </a:r>
                    </a:p>
                    <a:p>
                      <a:pPr rtl="1"/>
                      <a:r>
                        <a:rPr lang="ar-JO" smtClean="0"/>
                        <a:t>20-4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50.000</a:t>
                      </a:r>
                    </a:p>
                    <a:p>
                      <a:pPr rtl="1"/>
                      <a:r>
                        <a:rPr lang="ar-JO" dirty="0" smtClean="0"/>
                        <a:t>40.000</a:t>
                      </a:r>
                    </a:p>
                    <a:p>
                      <a:pPr rtl="1"/>
                      <a:r>
                        <a:rPr lang="ar-JO" dirty="0" smtClean="0"/>
                        <a:t>20.000</a:t>
                      </a:r>
                    </a:p>
                    <a:p>
                      <a:pPr rtl="1"/>
                      <a:r>
                        <a:rPr lang="ar-JO" dirty="0" smtClean="0"/>
                        <a:t>70.000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من حـ/ مصاريف الايجار</a:t>
                      </a:r>
                    </a:p>
                    <a:p>
                      <a:pPr rtl="1"/>
                      <a:r>
                        <a:rPr lang="ar-JO" dirty="0" smtClean="0"/>
                        <a:t>من حـ / الاثاث</a:t>
                      </a:r>
                    </a:p>
                    <a:p>
                      <a:pPr rtl="1"/>
                      <a:r>
                        <a:rPr lang="ar-JO" dirty="0" smtClean="0"/>
                        <a:t>من حـ / الصندوق</a:t>
                      </a:r>
                    </a:p>
                    <a:p>
                      <a:pPr rtl="1"/>
                      <a:r>
                        <a:rPr lang="ar-JO" dirty="0" smtClean="0"/>
                        <a:t>من حـ / شركة تويوتا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2</a:t>
                      </a:r>
                    </a:p>
                    <a:p>
                      <a:pPr rtl="1"/>
                      <a:r>
                        <a:rPr lang="ar-JO" dirty="0" smtClean="0"/>
                        <a:t>3</a:t>
                      </a:r>
                    </a:p>
                    <a:p>
                      <a:pPr rtl="1"/>
                      <a:r>
                        <a:rPr lang="ar-JO" dirty="0" smtClean="0"/>
                        <a:t>5</a:t>
                      </a:r>
                    </a:p>
                    <a:p>
                      <a:pPr rtl="1"/>
                      <a:r>
                        <a:rPr lang="ar-JO" dirty="0" smtClean="0"/>
                        <a:t>9</a:t>
                      </a:r>
                      <a:endParaRPr lang="ar-J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JO" dirty="0" smtClean="0"/>
                        <a:t>5-3</a:t>
                      </a:r>
                    </a:p>
                    <a:p>
                      <a:pPr rtl="1"/>
                      <a:r>
                        <a:rPr lang="ar-JO" dirty="0" smtClean="0"/>
                        <a:t>10-3</a:t>
                      </a:r>
                    </a:p>
                    <a:p>
                      <a:pPr rtl="1"/>
                      <a:r>
                        <a:rPr lang="ar-JO" dirty="0" smtClean="0"/>
                        <a:t>22-3</a:t>
                      </a:r>
                    </a:p>
                    <a:p>
                      <a:pPr rtl="1"/>
                      <a:r>
                        <a:rPr lang="ar-JO" dirty="0" smtClean="0"/>
                        <a:t>10-4</a:t>
                      </a:r>
                      <a:endParaRPr lang="ar-JO" dirty="0"/>
                    </a:p>
                  </a:txBody>
                  <a:tcPr/>
                </a:tc>
              </a:tr>
              <a:tr h="763949"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JO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</TotalTime>
  <Words>95</Words>
  <Application>Microsoft Office PowerPoint</Application>
  <PresentationFormat>On-screen Show (4:3)</PresentationFormat>
  <Paragraphs>52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قيد العمليات في السجلات المحاسبية</vt:lpstr>
      <vt:lpstr>حساب راس المال                 رقم الصفحة 1 مدين                                   دائن</vt:lpstr>
      <vt:lpstr>حساب البنك                    رقم الصفحة 2 مدين                      دائن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قيد العمليات في السجلات المحاسبية</dc:title>
  <dc:creator>user</dc:creator>
  <cp:lastModifiedBy>user</cp:lastModifiedBy>
  <cp:revision>2</cp:revision>
  <dcterms:created xsi:type="dcterms:W3CDTF">2013-09-30T21:15:05Z</dcterms:created>
  <dcterms:modified xsi:type="dcterms:W3CDTF">2013-09-30T21:33:36Z</dcterms:modified>
</cp:coreProperties>
</file>

<file path=docProps/thumbnail.jpeg>
</file>