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2FFE-5C91-45C5-9F20-7FC3A91D49E4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5A9-15B4-4DC7-AA71-985AD7EEDDA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2FFE-5C91-45C5-9F20-7FC3A91D49E4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5A9-15B4-4DC7-AA71-985AD7EEDDA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2FFE-5C91-45C5-9F20-7FC3A91D49E4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5A9-15B4-4DC7-AA71-985AD7EEDDA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2FFE-5C91-45C5-9F20-7FC3A91D49E4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5A9-15B4-4DC7-AA71-985AD7EEDDA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2FFE-5C91-45C5-9F20-7FC3A91D49E4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5A9-15B4-4DC7-AA71-985AD7EEDDA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2FFE-5C91-45C5-9F20-7FC3A91D49E4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5A9-15B4-4DC7-AA71-985AD7EEDDA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2FFE-5C91-45C5-9F20-7FC3A91D49E4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5A9-15B4-4DC7-AA71-985AD7EEDDA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2FFE-5C91-45C5-9F20-7FC3A91D49E4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5A9-15B4-4DC7-AA71-985AD7EEDDA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2FFE-5C91-45C5-9F20-7FC3A91D49E4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5A9-15B4-4DC7-AA71-985AD7EEDDA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2FFE-5C91-45C5-9F20-7FC3A91D49E4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5A9-15B4-4DC7-AA71-985AD7EEDDA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2FFE-5C91-45C5-9F20-7FC3A91D49E4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5A9-15B4-4DC7-AA71-985AD7EEDDA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E2FFE-5C91-45C5-9F20-7FC3A91D49E4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C25A9-15B4-4DC7-AA71-985AD7EEDDA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نظريات علم الاجتماع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نظرية التفاعل الرمزي: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استخدم مصطلح التفاعل الرمزي لأول مرة بواسطة هربرت بلامر.</a:t>
            </a:r>
          </a:p>
          <a:p>
            <a:r>
              <a:rPr lang="ar-SA" dirty="0" smtClean="0"/>
              <a:t>2- معاني الرموز (ص254): الرموز هي إشارات أو لإيماءات يقوم بها الفرد ولها معاني معينة لدى الآخرين.</a:t>
            </a:r>
          </a:p>
          <a:p>
            <a:r>
              <a:rPr lang="ar-SA" dirty="0" smtClean="0"/>
              <a:t>3- تلعب الإشارات دورا مهما في حياة الأفراد فلها معاني واحدة لدى جميع أفراد المجتمع الواحد.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النظريات في هذا الموضوع: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النظرية الوظيفية</a:t>
            </a:r>
          </a:p>
          <a:p>
            <a:r>
              <a:rPr lang="ar-SA" dirty="0" smtClean="0"/>
              <a:t>2- النظرية الصراعية</a:t>
            </a:r>
          </a:p>
          <a:p>
            <a:r>
              <a:rPr lang="ar-SA" dirty="0" smtClean="0"/>
              <a:t>3- النظرية التفاعلية الرمزية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تعرف النظرية في علم الاجتماع: </a:t>
            </a:r>
          </a:p>
          <a:p>
            <a:pPr>
              <a:buNone/>
            </a:pPr>
            <a:r>
              <a:rPr lang="ar-SA" dirty="0" smtClean="0"/>
              <a:t>أنها مجموعة من الأفكار التي تفسر السلوك الإنساني أو تفسر مجموعة من الوقائع الاجتماعية.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النظرية الوظيفية: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تعتبر النظرية الوظيفية من أهم النظريات الاجتماعية وأكثرها شيوعا في علم الاجتماع.</a:t>
            </a:r>
          </a:p>
          <a:p>
            <a:r>
              <a:rPr lang="ar-SA" dirty="0" smtClean="0"/>
              <a:t>2- ويوضح القاموس الاجتماعي معنى الوظيفية كالتالي: هي محاولة تحليل الظواهر اجتماعيا وثقافيا على ضوء الوظائف التي تؤديها في البناء الاجتماعي الثقافي.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 مؤسسين الوظيفية: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اوجست كونت.</a:t>
            </a:r>
          </a:p>
          <a:p>
            <a:r>
              <a:rPr lang="ar-SA" dirty="0" smtClean="0"/>
              <a:t>2- اميل دور كايم 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 الانتقادات التي وجهت للنظرية الوظيفية: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/>
              <a:t>1- يرى علماء النظرية الوظيفية أن المجتمع في حالة توازن وتضامن باستمرار في حين يرى اصحاب الصراعية أن المجتمع على العكس في حالة صراع مستمر.</a:t>
            </a:r>
          </a:p>
          <a:p>
            <a:r>
              <a:rPr lang="ar-SA" dirty="0" smtClean="0"/>
              <a:t>2- تؤكد النظرية ان لكل جزء في المجتمع وظيفة بينما يرى بعض أصحاب النظرية الحديثين أن هناك اجزاء غير وظيفية.</a:t>
            </a:r>
          </a:p>
          <a:p>
            <a:r>
              <a:rPr lang="ar-SA" dirty="0" smtClean="0"/>
              <a:t>3- يرى اصحاب النظرية أن القيم هي التي توجه سلوك الأفراد في حين يرى اصحاب الصراعية العكس أن الصراع على المصالح هو الذي يوجه سلوك الأفراد.</a:t>
            </a:r>
          </a:p>
          <a:p>
            <a:r>
              <a:rPr lang="ar-SA" dirty="0" smtClean="0"/>
              <a:t>4- لم يهتم أنصار النظرية الوظيفية بالتغير.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النظرية الصراعية: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هناك ثلاث فرضيات رئيسية يؤمن بها أنصار نظرية الصراع:</a:t>
            </a:r>
          </a:p>
          <a:p>
            <a:r>
              <a:rPr lang="ar-SA" dirty="0" smtClean="0"/>
              <a:t>1- يؤمن علماء نظرية الصراع أن الناس لديهم مصالح وأهداف يسعون للوصول إليها.</a:t>
            </a:r>
          </a:p>
          <a:p>
            <a:r>
              <a:rPr lang="ar-SA" dirty="0" smtClean="0"/>
              <a:t>2- الوصول إلى القوة هو أساس العلاقات الاجتماعية بين الأفراد.</a:t>
            </a:r>
          </a:p>
          <a:p>
            <a:r>
              <a:rPr lang="ar-SA" dirty="0" smtClean="0"/>
              <a:t>3- يؤكد علماء الصراع أن القيم والمبادئ ما هي إلا وسائل تستخدمها الطبقة الحاكمة أو الصفوة لفرض مبادئهم على جميع فئات المجتمع الأخرى.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 المؤسسين لنظرية </a:t>
            </a:r>
            <a:r>
              <a:rPr lang="ar-SA" dirty="0" err="1" smtClean="0"/>
              <a:t>الصرعية: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1- كارل ماركس               2- ماكس فيبر</a:t>
            </a:r>
          </a:p>
          <a:p>
            <a:endParaRPr lang="ar-SA" dirty="0" smtClean="0"/>
          </a:p>
          <a:p>
            <a:r>
              <a:rPr lang="ar-SA" dirty="0" smtClean="0"/>
              <a:t>كارل </a:t>
            </a:r>
            <a:r>
              <a:rPr lang="ar-SA" dirty="0" err="1" smtClean="0"/>
              <a:t>ماركس:</a:t>
            </a:r>
            <a:endParaRPr lang="ar-SA" dirty="0" smtClean="0"/>
          </a:p>
          <a:p>
            <a:r>
              <a:rPr lang="ar-SA" dirty="0" smtClean="0"/>
              <a:t>1- عاش في القرن 19 في فترة انتشار الرأسمالية.</a:t>
            </a:r>
          </a:p>
          <a:p>
            <a:r>
              <a:rPr lang="ar-SA" dirty="0" smtClean="0"/>
              <a:t>2- الفكرة الأساسية التي يقوم عليها </a:t>
            </a:r>
            <a:r>
              <a:rPr lang="ar-SA" dirty="0" err="1" smtClean="0"/>
              <a:t>المظام</a:t>
            </a:r>
            <a:r>
              <a:rPr lang="ar-SA" dirty="0" smtClean="0"/>
              <a:t> الرأس مالي هي حرية العمل وحرية امتلاك وسائل الانتاج.</a:t>
            </a:r>
          </a:p>
          <a:p>
            <a:r>
              <a:rPr lang="ar-SA" dirty="0" smtClean="0"/>
              <a:t>3- يرى ماركس ان </a:t>
            </a:r>
            <a:r>
              <a:rPr lang="ar-SA" dirty="0" err="1" smtClean="0"/>
              <a:t>المجتماعات</a:t>
            </a:r>
            <a:r>
              <a:rPr lang="ar-SA" dirty="0" smtClean="0"/>
              <a:t> الرأسمالية لابد ان تصل لمرحلة </a:t>
            </a:r>
            <a:r>
              <a:rPr lang="ar-SA" dirty="0" err="1" smtClean="0"/>
              <a:t>التمزق.</a:t>
            </a:r>
            <a:r>
              <a:rPr lang="ar-SA" dirty="0" smtClean="0"/>
              <a:t> ثم تؤسس الطبقة العاملة حكومة جديدة تقوم على نشر العدل </a:t>
            </a:r>
            <a:r>
              <a:rPr lang="ar-SA" dirty="0" err="1" smtClean="0"/>
              <a:t>والمساوة</a:t>
            </a:r>
            <a:r>
              <a:rPr lang="ar-SA" dirty="0" smtClean="0"/>
              <a:t> في المجتمع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انتقادات </a:t>
            </a:r>
            <a:r>
              <a:rPr lang="ar-SA" dirty="0" err="1" smtClean="0"/>
              <a:t>الشيوعية: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رغم تزايد الفقر والمعاناة لدى الطبقة العاملة إلا أنها لم تقم </a:t>
            </a:r>
            <a:r>
              <a:rPr lang="ar-SA" dirty="0" err="1" smtClean="0"/>
              <a:t>بالثورة .</a:t>
            </a:r>
            <a:endParaRPr lang="ar-SA" dirty="0" smtClean="0"/>
          </a:p>
          <a:p>
            <a:r>
              <a:rPr lang="ar-SA" dirty="0" smtClean="0"/>
              <a:t>2- الطبقة البرجوازية ليست هي الطبقة الوحيدة المستفيدة في المجتمع الرأسمالي بل هناك طبقات اخرى مثل طبقة الاداريين والفنيين.</a:t>
            </a:r>
          </a:p>
          <a:p>
            <a:r>
              <a:rPr lang="ar-SA" dirty="0" smtClean="0"/>
              <a:t>3- عدم ملكية وسائل الانتاج لا تعني تعاسة الانسان من الطبقة </a:t>
            </a:r>
            <a:r>
              <a:rPr lang="ar-SA" dirty="0" err="1" smtClean="0"/>
              <a:t>الفقيرة </a:t>
            </a:r>
            <a:r>
              <a:rPr lang="ar-SA" smtClean="0"/>
              <a:t>.</a:t>
            </a:r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4078</TotalTime>
  <Words>414</Words>
  <Application>Microsoft Office PowerPoint</Application>
  <PresentationFormat>عرض على الشاشة (3:4)‏</PresentationFormat>
  <Paragraphs>39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Office Theme</vt:lpstr>
      <vt:lpstr>نظريات علم الاجتماع</vt:lpstr>
      <vt:lpstr>النظريات في هذا الموضوع:</vt:lpstr>
      <vt:lpstr>مقدمة:</vt:lpstr>
      <vt:lpstr>النظرية الوظيفية:</vt:lpstr>
      <vt:lpstr>أهم مؤسسين الوظيفية:</vt:lpstr>
      <vt:lpstr>أهم الانتقادات التي وجهت للنظرية الوظيفية:</vt:lpstr>
      <vt:lpstr>النظرية الصراعية:</vt:lpstr>
      <vt:lpstr>أهم المؤسسين لنظرية الصرعية:</vt:lpstr>
      <vt:lpstr>انتقادات الشيوعية:</vt:lpstr>
      <vt:lpstr>نظرية التفاعل الرمزي: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نظريات علم الاجتماع</dc:title>
  <dc:creator>User</dc:creator>
  <cp:lastModifiedBy>Windows User</cp:lastModifiedBy>
  <cp:revision>13</cp:revision>
  <dcterms:created xsi:type="dcterms:W3CDTF">2011-11-27T07:26:44Z</dcterms:created>
  <dcterms:modified xsi:type="dcterms:W3CDTF">2012-11-03T17:46:12Z</dcterms:modified>
</cp:coreProperties>
</file>