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380"/>
    <p:restoredTop sz="94660"/>
  </p:normalViewPr>
  <p:slideViewPr>
    <p:cSldViewPr>
      <p:cViewPr>
        <p:scale>
          <a:sx n="66" d="100"/>
          <a:sy n="66" d="100"/>
        </p:scale>
        <p:origin x="-78" y="5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9F56B4-6D64-4BE0-A258-6F7662681212}" type="doc">
      <dgm:prSet loTypeId="urn:microsoft.com/office/officeart/2005/8/layout/hierarchy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2870974E-D680-4C4A-92C0-DD0B04BB27C7}">
      <dgm:prSet phldrT="[نص]" custT="1"/>
      <dgm:spPr/>
      <dgm:t>
        <a:bodyPr/>
        <a:lstStyle/>
        <a:p>
          <a:pPr rtl="1"/>
          <a:r>
            <a:rPr lang="ar-SA" sz="4000" dirty="0" smtClean="0"/>
            <a:t>خصائص التفكير العلمي</a:t>
          </a:r>
          <a:endParaRPr lang="ar-SA" sz="4000" dirty="0"/>
        </a:p>
      </dgm:t>
    </dgm:pt>
    <dgm:pt modelId="{BD6FB5D2-5DDC-4573-A361-310D5AC0C0DC}" type="parTrans" cxnId="{3D9FF84B-C4CB-4B3D-9079-F4A29C845A66}">
      <dgm:prSet/>
      <dgm:spPr/>
      <dgm:t>
        <a:bodyPr/>
        <a:lstStyle/>
        <a:p>
          <a:pPr rtl="1"/>
          <a:endParaRPr lang="ar-SA"/>
        </a:p>
      </dgm:t>
    </dgm:pt>
    <dgm:pt modelId="{ED139891-F276-4D05-8160-80984A301D53}" type="sibTrans" cxnId="{3D9FF84B-C4CB-4B3D-9079-F4A29C845A66}">
      <dgm:prSet/>
      <dgm:spPr/>
      <dgm:t>
        <a:bodyPr/>
        <a:lstStyle/>
        <a:p>
          <a:pPr rtl="1"/>
          <a:endParaRPr lang="ar-SA"/>
        </a:p>
      </dgm:t>
    </dgm:pt>
    <dgm:pt modelId="{BA4542DF-588C-4F12-95A8-1ACB04CE80B6}">
      <dgm:prSet phldrT="[نص]" custT="1"/>
      <dgm:spPr/>
      <dgm:t>
        <a:bodyPr/>
        <a:lstStyle/>
        <a:p>
          <a:pPr rtl="1"/>
          <a:r>
            <a:rPr lang="ar-SA" sz="3200" dirty="0" smtClean="0"/>
            <a:t>الدقة والتجريد </a:t>
          </a:r>
          <a:endParaRPr lang="ar-SA" sz="3200" dirty="0"/>
        </a:p>
      </dgm:t>
    </dgm:pt>
    <dgm:pt modelId="{1E2A9AAD-F258-4D77-9D42-C6BD887EE158}" type="parTrans" cxnId="{F75E72BF-37DD-4E39-B775-8F889A3501DE}">
      <dgm:prSet/>
      <dgm:spPr/>
      <dgm:t>
        <a:bodyPr/>
        <a:lstStyle/>
        <a:p>
          <a:pPr rtl="1"/>
          <a:endParaRPr lang="ar-SA"/>
        </a:p>
      </dgm:t>
    </dgm:pt>
    <dgm:pt modelId="{5AA91702-483C-4E82-8BDF-C9ECFAD37DDF}" type="sibTrans" cxnId="{F75E72BF-37DD-4E39-B775-8F889A3501DE}">
      <dgm:prSet/>
      <dgm:spPr/>
      <dgm:t>
        <a:bodyPr/>
        <a:lstStyle/>
        <a:p>
          <a:pPr rtl="1"/>
          <a:endParaRPr lang="ar-SA"/>
        </a:p>
      </dgm:t>
    </dgm:pt>
    <dgm:pt modelId="{951A0710-47EB-4973-8081-29C0D9607866}">
      <dgm:prSet phldrT="[نص]" custT="1"/>
      <dgm:spPr/>
      <dgm:t>
        <a:bodyPr/>
        <a:lstStyle/>
        <a:p>
          <a:pPr rtl="1"/>
          <a:r>
            <a:rPr lang="ar-SA" sz="3200" dirty="0" smtClean="0"/>
            <a:t>التراكمية </a:t>
          </a:r>
          <a:endParaRPr lang="ar-SA" sz="3200" dirty="0"/>
        </a:p>
      </dgm:t>
    </dgm:pt>
    <dgm:pt modelId="{81AE9FBB-B072-4B4E-B6DD-EE1CC604CF01}" type="parTrans" cxnId="{321FED59-C343-4758-B9C2-8435BB96A474}">
      <dgm:prSet/>
      <dgm:spPr/>
      <dgm:t>
        <a:bodyPr/>
        <a:lstStyle/>
        <a:p>
          <a:pPr rtl="1"/>
          <a:endParaRPr lang="ar-SA"/>
        </a:p>
      </dgm:t>
    </dgm:pt>
    <dgm:pt modelId="{F7B65619-22FD-4878-AE66-98A6936861FC}" type="sibTrans" cxnId="{321FED59-C343-4758-B9C2-8435BB96A474}">
      <dgm:prSet/>
      <dgm:spPr/>
      <dgm:t>
        <a:bodyPr/>
        <a:lstStyle/>
        <a:p>
          <a:pPr rtl="1"/>
          <a:endParaRPr lang="ar-SA"/>
        </a:p>
      </dgm:t>
    </dgm:pt>
    <dgm:pt modelId="{842AA615-FD82-4971-8593-F8D13D34FD85}">
      <dgm:prSet custT="1"/>
      <dgm:spPr/>
      <dgm:t>
        <a:bodyPr/>
        <a:lstStyle/>
        <a:p>
          <a:pPr rtl="1"/>
          <a:r>
            <a:rPr lang="ar-SA" sz="3200" dirty="0" smtClean="0"/>
            <a:t>التنظيم </a:t>
          </a:r>
          <a:endParaRPr lang="ar-SA" sz="3200" dirty="0"/>
        </a:p>
      </dgm:t>
    </dgm:pt>
    <dgm:pt modelId="{2A776A4C-1A5F-45F4-8FE6-A433C85133FB}" type="parTrans" cxnId="{4F5FC72B-B488-4DA4-83BB-6E9347BACA74}">
      <dgm:prSet/>
      <dgm:spPr/>
      <dgm:t>
        <a:bodyPr/>
        <a:lstStyle/>
        <a:p>
          <a:pPr rtl="1"/>
          <a:endParaRPr lang="ar-SA"/>
        </a:p>
      </dgm:t>
    </dgm:pt>
    <dgm:pt modelId="{632EFD33-FF12-402F-9411-4A5347CCDBD6}" type="sibTrans" cxnId="{4F5FC72B-B488-4DA4-83BB-6E9347BACA74}">
      <dgm:prSet/>
      <dgm:spPr/>
      <dgm:t>
        <a:bodyPr/>
        <a:lstStyle/>
        <a:p>
          <a:pPr rtl="1"/>
          <a:endParaRPr lang="ar-SA"/>
        </a:p>
      </dgm:t>
    </dgm:pt>
    <dgm:pt modelId="{A4FD93CA-90A7-45CA-BDEF-BF412011B270}">
      <dgm:prSet custT="1"/>
      <dgm:spPr/>
      <dgm:t>
        <a:bodyPr/>
        <a:lstStyle/>
        <a:p>
          <a:pPr rtl="1"/>
          <a:r>
            <a:rPr lang="ar-SA" sz="3200" dirty="0" smtClean="0"/>
            <a:t>البحث عن الاسباب </a:t>
          </a:r>
          <a:endParaRPr lang="ar-SA" sz="3200" dirty="0"/>
        </a:p>
      </dgm:t>
    </dgm:pt>
    <dgm:pt modelId="{C9DB114E-711D-4C26-95DA-741828CEFAED}" type="parTrans" cxnId="{CAD397BF-C4F3-4874-81C4-99236EC35574}">
      <dgm:prSet/>
      <dgm:spPr/>
      <dgm:t>
        <a:bodyPr/>
        <a:lstStyle/>
        <a:p>
          <a:pPr rtl="1"/>
          <a:endParaRPr lang="ar-SA"/>
        </a:p>
      </dgm:t>
    </dgm:pt>
    <dgm:pt modelId="{422B78F0-0A70-4AA0-98A5-A276A5B41F88}" type="sibTrans" cxnId="{CAD397BF-C4F3-4874-81C4-99236EC35574}">
      <dgm:prSet/>
      <dgm:spPr/>
      <dgm:t>
        <a:bodyPr/>
        <a:lstStyle/>
        <a:p>
          <a:pPr rtl="1"/>
          <a:endParaRPr lang="ar-SA"/>
        </a:p>
      </dgm:t>
    </dgm:pt>
    <dgm:pt modelId="{E10CDC60-A54A-4F0A-AEC3-8728B8CEF68B}">
      <dgm:prSet custT="1"/>
      <dgm:spPr/>
      <dgm:t>
        <a:bodyPr/>
        <a:lstStyle/>
        <a:p>
          <a:pPr rtl="1"/>
          <a:r>
            <a:rPr lang="ar-SA" sz="3200" dirty="0" smtClean="0"/>
            <a:t>الشمولية واليقين </a:t>
          </a:r>
          <a:endParaRPr lang="ar-SA" sz="3200" dirty="0"/>
        </a:p>
      </dgm:t>
    </dgm:pt>
    <dgm:pt modelId="{D6CDCB8E-6E23-4584-B672-35DD41A10EFF}" type="parTrans" cxnId="{8255C753-7482-4EFF-8F6B-4AA598CE3CFE}">
      <dgm:prSet/>
      <dgm:spPr/>
      <dgm:t>
        <a:bodyPr/>
        <a:lstStyle/>
        <a:p>
          <a:pPr rtl="1"/>
          <a:endParaRPr lang="ar-SA"/>
        </a:p>
      </dgm:t>
    </dgm:pt>
    <dgm:pt modelId="{5833B4A0-5AC8-47DF-9649-BD3508209D49}" type="sibTrans" cxnId="{8255C753-7482-4EFF-8F6B-4AA598CE3CFE}">
      <dgm:prSet/>
      <dgm:spPr/>
      <dgm:t>
        <a:bodyPr/>
        <a:lstStyle/>
        <a:p>
          <a:pPr rtl="1"/>
          <a:endParaRPr lang="ar-SA"/>
        </a:p>
      </dgm:t>
    </dgm:pt>
    <dgm:pt modelId="{93AC3A5D-1A83-4505-BF1D-E408E37741DF}" type="pres">
      <dgm:prSet presAssocID="{289F56B4-6D64-4BE0-A258-6F766268121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D7B9ED4-883C-465B-9989-3EF590FFFD76}" type="pres">
      <dgm:prSet presAssocID="{2870974E-D680-4C4A-92C0-DD0B04BB27C7}" presName="hierRoot1" presStyleCnt="0"/>
      <dgm:spPr/>
    </dgm:pt>
    <dgm:pt modelId="{CB9F9933-2F62-4C32-8FEF-5EF341118B36}" type="pres">
      <dgm:prSet presAssocID="{2870974E-D680-4C4A-92C0-DD0B04BB27C7}" presName="composite" presStyleCnt="0"/>
      <dgm:spPr/>
    </dgm:pt>
    <dgm:pt modelId="{04E9DBC3-B569-453A-8A72-4A6BF83640F3}" type="pres">
      <dgm:prSet presAssocID="{2870974E-D680-4C4A-92C0-DD0B04BB27C7}" presName="background" presStyleLbl="node0" presStyleIdx="0" presStyleCnt="1"/>
      <dgm:spPr/>
    </dgm:pt>
    <dgm:pt modelId="{2E9CB349-6E62-4F7E-8FD0-2BB81CF8ED38}" type="pres">
      <dgm:prSet presAssocID="{2870974E-D680-4C4A-92C0-DD0B04BB27C7}" presName="text" presStyleLbl="fgAcc0" presStyleIdx="0" presStyleCnt="1" custScaleX="315133" custScaleY="328672" custLinFactY="-84324" custLinFactNeighborX="24351" custLinFactNeighborY="-100000">
        <dgm:presLayoutVars>
          <dgm:chPref val="3"/>
        </dgm:presLayoutVars>
      </dgm:prSet>
      <dgm:spPr/>
    </dgm:pt>
    <dgm:pt modelId="{F091B1CB-01A3-416D-866C-108C265038B9}" type="pres">
      <dgm:prSet presAssocID="{2870974E-D680-4C4A-92C0-DD0B04BB27C7}" presName="hierChild2" presStyleCnt="0"/>
      <dgm:spPr/>
    </dgm:pt>
    <dgm:pt modelId="{AC5F47DF-A2E8-4608-9A06-8D8D14B3790B}" type="pres">
      <dgm:prSet presAssocID="{1E2A9AAD-F258-4D77-9D42-C6BD887EE158}" presName="Name10" presStyleLbl="parChTrans1D2" presStyleIdx="0" presStyleCnt="5"/>
      <dgm:spPr/>
    </dgm:pt>
    <dgm:pt modelId="{7A926605-4420-48FE-A573-E6D13C99D9C4}" type="pres">
      <dgm:prSet presAssocID="{BA4542DF-588C-4F12-95A8-1ACB04CE80B6}" presName="hierRoot2" presStyleCnt="0"/>
      <dgm:spPr/>
    </dgm:pt>
    <dgm:pt modelId="{D21DA971-F072-4008-BAED-03920EE19AF4}" type="pres">
      <dgm:prSet presAssocID="{BA4542DF-588C-4F12-95A8-1ACB04CE80B6}" presName="composite2" presStyleCnt="0"/>
      <dgm:spPr/>
    </dgm:pt>
    <dgm:pt modelId="{4C9C9A4B-6D28-488A-B7A4-733FC6997529}" type="pres">
      <dgm:prSet presAssocID="{BA4542DF-588C-4F12-95A8-1ACB04CE80B6}" presName="background2" presStyleLbl="node2" presStyleIdx="0" presStyleCnt="5"/>
      <dgm:spPr/>
    </dgm:pt>
    <dgm:pt modelId="{328F1F89-C3CE-4DCC-A557-DB70C69AFDC1}" type="pres">
      <dgm:prSet presAssocID="{BA4542DF-588C-4F12-95A8-1ACB04CE80B6}" presName="text2" presStyleLbl="fgAcc2" presStyleIdx="0" presStyleCnt="5" custScaleX="121082" custScaleY="2332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4C24601-B227-42F5-A5DE-02E765921B1B}" type="pres">
      <dgm:prSet presAssocID="{BA4542DF-588C-4F12-95A8-1ACB04CE80B6}" presName="hierChild3" presStyleCnt="0"/>
      <dgm:spPr/>
    </dgm:pt>
    <dgm:pt modelId="{B48B8532-8E43-47B1-B035-EBC67FDEF91A}" type="pres">
      <dgm:prSet presAssocID="{D6CDCB8E-6E23-4584-B672-35DD41A10EFF}" presName="Name10" presStyleLbl="parChTrans1D2" presStyleIdx="1" presStyleCnt="5"/>
      <dgm:spPr/>
    </dgm:pt>
    <dgm:pt modelId="{E77861B1-477B-4F0B-806D-569E6E422474}" type="pres">
      <dgm:prSet presAssocID="{E10CDC60-A54A-4F0A-AEC3-8728B8CEF68B}" presName="hierRoot2" presStyleCnt="0"/>
      <dgm:spPr/>
    </dgm:pt>
    <dgm:pt modelId="{2F87E210-130C-4C3F-8FF9-F1519D2DFD4C}" type="pres">
      <dgm:prSet presAssocID="{E10CDC60-A54A-4F0A-AEC3-8728B8CEF68B}" presName="composite2" presStyleCnt="0"/>
      <dgm:spPr/>
    </dgm:pt>
    <dgm:pt modelId="{F8C6FF2F-CD67-4610-B2E5-C59550050D63}" type="pres">
      <dgm:prSet presAssocID="{E10CDC60-A54A-4F0A-AEC3-8728B8CEF68B}" presName="background2" presStyleLbl="node2" presStyleIdx="1" presStyleCnt="5"/>
      <dgm:spPr/>
    </dgm:pt>
    <dgm:pt modelId="{CBC30BAC-ABE1-45C4-AAD2-D4DBDE5F3C57}" type="pres">
      <dgm:prSet presAssocID="{E10CDC60-A54A-4F0A-AEC3-8728B8CEF68B}" presName="text2" presStyleLbl="fgAcc2" presStyleIdx="1" presStyleCnt="5" custScaleX="111850" custScaleY="186606">
        <dgm:presLayoutVars>
          <dgm:chPref val="3"/>
        </dgm:presLayoutVars>
      </dgm:prSet>
      <dgm:spPr/>
    </dgm:pt>
    <dgm:pt modelId="{6C4808F6-3098-47B2-8C30-E2E4A7887432}" type="pres">
      <dgm:prSet presAssocID="{E10CDC60-A54A-4F0A-AEC3-8728B8CEF68B}" presName="hierChild3" presStyleCnt="0"/>
      <dgm:spPr/>
    </dgm:pt>
    <dgm:pt modelId="{3D7B377F-A392-48A4-A018-7B2E8F7A83E3}" type="pres">
      <dgm:prSet presAssocID="{C9DB114E-711D-4C26-95DA-741828CEFAED}" presName="Name10" presStyleLbl="parChTrans1D2" presStyleIdx="2" presStyleCnt="5"/>
      <dgm:spPr/>
    </dgm:pt>
    <dgm:pt modelId="{6CF0D53A-F109-4B14-BB4D-6C4E342E9242}" type="pres">
      <dgm:prSet presAssocID="{A4FD93CA-90A7-45CA-BDEF-BF412011B270}" presName="hierRoot2" presStyleCnt="0"/>
      <dgm:spPr/>
    </dgm:pt>
    <dgm:pt modelId="{7B268978-DC24-4996-B1EC-32CB37FABA4A}" type="pres">
      <dgm:prSet presAssocID="{A4FD93CA-90A7-45CA-BDEF-BF412011B270}" presName="composite2" presStyleCnt="0"/>
      <dgm:spPr/>
    </dgm:pt>
    <dgm:pt modelId="{C2FC3BEF-8D66-409B-8165-3FB3E641BCFA}" type="pres">
      <dgm:prSet presAssocID="{A4FD93CA-90A7-45CA-BDEF-BF412011B270}" presName="background2" presStyleLbl="node2" presStyleIdx="2" presStyleCnt="5"/>
      <dgm:spPr/>
    </dgm:pt>
    <dgm:pt modelId="{4D5FA764-E7DE-4D65-BA67-919852D0DB1C}" type="pres">
      <dgm:prSet presAssocID="{A4FD93CA-90A7-45CA-BDEF-BF412011B270}" presName="text2" presStyleLbl="fgAcc2" presStyleIdx="2" presStyleCnt="5" custScaleX="104455" custScaleY="166645">
        <dgm:presLayoutVars>
          <dgm:chPref val="3"/>
        </dgm:presLayoutVars>
      </dgm:prSet>
      <dgm:spPr/>
    </dgm:pt>
    <dgm:pt modelId="{39F220D7-DDA7-4042-A670-1DEABF350302}" type="pres">
      <dgm:prSet presAssocID="{A4FD93CA-90A7-45CA-BDEF-BF412011B270}" presName="hierChild3" presStyleCnt="0"/>
      <dgm:spPr/>
    </dgm:pt>
    <dgm:pt modelId="{55A585AC-289D-4C24-A9D9-C681EB45129C}" type="pres">
      <dgm:prSet presAssocID="{2A776A4C-1A5F-45F4-8FE6-A433C85133FB}" presName="Name10" presStyleLbl="parChTrans1D2" presStyleIdx="3" presStyleCnt="5"/>
      <dgm:spPr/>
    </dgm:pt>
    <dgm:pt modelId="{546A064B-DC39-4E9A-85F5-A399AA1C1AA5}" type="pres">
      <dgm:prSet presAssocID="{842AA615-FD82-4971-8593-F8D13D34FD85}" presName="hierRoot2" presStyleCnt="0"/>
      <dgm:spPr/>
    </dgm:pt>
    <dgm:pt modelId="{A1F72432-0721-45C9-B403-A4CB5AC70C99}" type="pres">
      <dgm:prSet presAssocID="{842AA615-FD82-4971-8593-F8D13D34FD85}" presName="composite2" presStyleCnt="0"/>
      <dgm:spPr/>
    </dgm:pt>
    <dgm:pt modelId="{14BAD4A8-9B22-4A92-8C3F-D4F230C3D956}" type="pres">
      <dgm:prSet presAssocID="{842AA615-FD82-4971-8593-F8D13D34FD85}" presName="background2" presStyleLbl="node2" presStyleIdx="3" presStyleCnt="5"/>
      <dgm:spPr/>
    </dgm:pt>
    <dgm:pt modelId="{D9CF20AC-586B-40A2-BF37-37AB249BAD9F}" type="pres">
      <dgm:prSet presAssocID="{842AA615-FD82-4971-8593-F8D13D34FD85}" presName="text2" presStyleLbl="fgAcc2" presStyleIdx="3" presStyleCnt="5" custScaleX="110424" custScaleY="119928">
        <dgm:presLayoutVars>
          <dgm:chPref val="3"/>
        </dgm:presLayoutVars>
      </dgm:prSet>
      <dgm:spPr/>
    </dgm:pt>
    <dgm:pt modelId="{43121983-A39F-4A17-80A6-D8E2EA6802C6}" type="pres">
      <dgm:prSet presAssocID="{842AA615-FD82-4971-8593-F8D13D34FD85}" presName="hierChild3" presStyleCnt="0"/>
      <dgm:spPr/>
    </dgm:pt>
    <dgm:pt modelId="{9B8DBED4-C62D-40D7-BC0F-7B4A182FADB7}" type="pres">
      <dgm:prSet presAssocID="{81AE9FBB-B072-4B4E-B6DD-EE1CC604CF01}" presName="Name10" presStyleLbl="parChTrans1D2" presStyleIdx="4" presStyleCnt="5"/>
      <dgm:spPr/>
    </dgm:pt>
    <dgm:pt modelId="{452276D9-8EA6-487B-9E7A-234EDF6C2006}" type="pres">
      <dgm:prSet presAssocID="{951A0710-47EB-4973-8081-29C0D9607866}" presName="hierRoot2" presStyleCnt="0"/>
      <dgm:spPr/>
    </dgm:pt>
    <dgm:pt modelId="{5A4BD8D2-2654-4A28-8BD3-69376E7A9F8D}" type="pres">
      <dgm:prSet presAssocID="{951A0710-47EB-4973-8081-29C0D9607866}" presName="composite2" presStyleCnt="0"/>
      <dgm:spPr/>
    </dgm:pt>
    <dgm:pt modelId="{2EF4261B-33C9-4CB1-8ECD-F990819EE0A7}" type="pres">
      <dgm:prSet presAssocID="{951A0710-47EB-4973-8081-29C0D9607866}" presName="background2" presStyleLbl="node2" presStyleIdx="4" presStyleCnt="5"/>
      <dgm:spPr/>
    </dgm:pt>
    <dgm:pt modelId="{5929B0BA-6E16-4558-B7F9-64814C618A59}" type="pres">
      <dgm:prSet presAssocID="{951A0710-47EB-4973-8081-29C0D9607866}" presName="text2" presStyleLbl="fgAcc2" presStyleIdx="4" presStyleCnt="5" custScaleX="128298" custScaleY="150273" custLinFactX="35223" custLinFactNeighborX="100000" custLinFactNeighborY="-19687">
        <dgm:presLayoutVars>
          <dgm:chPref val="3"/>
        </dgm:presLayoutVars>
      </dgm:prSet>
      <dgm:spPr/>
    </dgm:pt>
    <dgm:pt modelId="{B119F52C-216C-4643-92D8-5A9AD37CF7D3}" type="pres">
      <dgm:prSet presAssocID="{951A0710-47EB-4973-8081-29C0D9607866}" presName="hierChild3" presStyleCnt="0"/>
      <dgm:spPr/>
    </dgm:pt>
  </dgm:ptLst>
  <dgm:cxnLst>
    <dgm:cxn modelId="{4F5FC72B-B488-4DA4-83BB-6E9347BACA74}" srcId="{2870974E-D680-4C4A-92C0-DD0B04BB27C7}" destId="{842AA615-FD82-4971-8593-F8D13D34FD85}" srcOrd="3" destOrd="0" parTransId="{2A776A4C-1A5F-45F4-8FE6-A433C85133FB}" sibTransId="{632EFD33-FF12-402F-9411-4A5347CCDBD6}"/>
    <dgm:cxn modelId="{CAD397BF-C4F3-4874-81C4-99236EC35574}" srcId="{2870974E-D680-4C4A-92C0-DD0B04BB27C7}" destId="{A4FD93CA-90A7-45CA-BDEF-BF412011B270}" srcOrd="2" destOrd="0" parTransId="{C9DB114E-711D-4C26-95DA-741828CEFAED}" sibTransId="{422B78F0-0A70-4AA0-98A5-A276A5B41F88}"/>
    <dgm:cxn modelId="{3D9FF84B-C4CB-4B3D-9079-F4A29C845A66}" srcId="{289F56B4-6D64-4BE0-A258-6F7662681212}" destId="{2870974E-D680-4C4A-92C0-DD0B04BB27C7}" srcOrd="0" destOrd="0" parTransId="{BD6FB5D2-5DDC-4573-A361-310D5AC0C0DC}" sibTransId="{ED139891-F276-4D05-8160-80984A301D53}"/>
    <dgm:cxn modelId="{B3416C02-2F34-468E-B476-2D49469CD9B5}" type="presOf" srcId="{E10CDC60-A54A-4F0A-AEC3-8728B8CEF68B}" destId="{CBC30BAC-ABE1-45C4-AAD2-D4DBDE5F3C57}" srcOrd="0" destOrd="0" presId="urn:microsoft.com/office/officeart/2005/8/layout/hierarchy1"/>
    <dgm:cxn modelId="{F75E72BF-37DD-4E39-B775-8F889A3501DE}" srcId="{2870974E-D680-4C4A-92C0-DD0B04BB27C7}" destId="{BA4542DF-588C-4F12-95A8-1ACB04CE80B6}" srcOrd="0" destOrd="0" parTransId="{1E2A9AAD-F258-4D77-9D42-C6BD887EE158}" sibTransId="{5AA91702-483C-4E82-8BDF-C9ECFAD37DDF}"/>
    <dgm:cxn modelId="{2FEDB62F-A5F2-4EFE-B789-D187652193A7}" type="presOf" srcId="{1E2A9AAD-F258-4D77-9D42-C6BD887EE158}" destId="{AC5F47DF-A2E8-4608-9A06-8D8D14B3790B}" srcOrd="0" destOrd="0" presId="urn:microsoft.com/office/officeart/2005/8/layout/hierarchy1"/>
    <dgm:cxn modelId="{D94CD9C5-7F4F-4594-8875-0A331C2F3A11}" type="presOf" srcId="{2A776A4C-1A5F-45F4-8FE6-A433C85133FB}" destId="{55A585AC-289D-4C24-A9D9-C681EB45129C}" srcOrd="0" destOrd="0" presId="urn:microsoft.com/office/officeart/2005/8/layout/hierarchy1"/>
    <dgm:cxn modelId="{4A5B5843-C097-4131-8718-A19CAB120C1D}" type="presOf" srcId="{842AA615-FD82-4971-8593-F8D13D34FD85}" destId="{D9CF20AC-586B-40A2-BF37-37AB249BAD9F}" srcOrd="0" destOrd="0" presId="urn:microsoft.com/office/officeart/2005/8/layout/hierarchy1"/>
    <dgm:cxn modelId="{50D86E30-D198-4AA9-8E3A-CF1C365B2408}" type="presOf" srcId="{81AE9FBB-B072-4B4E-B6DD-EE1CC604CF01}" destId="{9B8DBED4-C62D-40D7-BC0F-7B4A182FADB7}" srcOrd="0" destOrd="0" presId="urn:microsoft.com/office/officeart/2005/8/layout/hierarchy1"/>
    <dgm:cxn modelId="{B84A6BD7-1191-4381-A9A8-12199B44F188}" type="presOf" srcId="{BA4542DF-588C-4F12-95A8-1ACB04CE80B6}" destId="{328F1F89-C3CE-4DCC-A557-DB70C69AFDC1}" srcOrd="0" destOrd="0" presId="urn:microsoft.com/office/officeart/2005/8/layout/hierarchy1"/>
    <dgm:cxn modelId="{5E28DA99-EA8D-4A0B-BECE-A6672FEE3AE5}" type="presOf" srcId="{C9DB114E-711D-4C26-95DA-741828CEFAED}" destId="{3D7B377F-A392-48A4-A018-7B2E8F7A83E3}" srcOrd="0" destOrd="0" presId="urn:microsoft.com/office/officeart/2005/8/layout/hierarchy1"/>
    <dgm:cxn modelId="{321FED59-C343-4758-B9C2-8435BB96A474}" srcId="{2870974E-D680-4C4A-92C0-DD0B04BB27C7}" destId="{951A0710-47EB-4973-8081-29C0D9607866}" srcOrd="4" destOrd="0" parTransId="{81AE9FBB-B072-4B4E-B6DD-EE1CC604CF01}" sibTransId="{F7B65619-22FD-4878-AE66-98A6936861FC}"/>
    <dgm:cxn modelId="{8255C753-7482-4EFF-8F6B-4AA598CE3CFE}" srcId="{2870974E-D680-4C4A-92C0-DD0B04BB27C7}" destId="{E10CDC60-A54A-4F0A-AEC3-8728B8CEF68B}" srcOrd="1" destOrd="0" parTransId="{D6CDCB8E-6E23-4584-B672-35DD41A10EFF}" sibTransId="{5833B4A0-5AC8-47DF-9649-BD3508209D49}"/>
    <dgm:cxn modelId="{5F77E159-A5EB-4A43-A523-9C33D2046F55}" type="presOf" srcId="{D6CDCB8E-6E23-4584-B672-35DD41A10EFF}" destId="{B48B8532-8E43-47B1-B035-EBC67FDEF91A}" srcOrd="0" destOrd="0" presId="urn:microsoft.com/office/officeart/2005/8/layout/hierarchy1"/>
    <dgm:cxn modelId="{FE86FC63-C858-4D66-B1F6-6BA6B2B82A09}" type="presOf" srcId="{A4FD93CA-90A7-45CA-BDEF-BF412011B270}" destId="{4D5FA764-E7DE-4D65-BA67-919852D0DB1C}" srcOrd="0" destOrd="0" presId="urn:microsoft.com/office/officeart/2005/8/layout/hierarchy1"/>
    <dgm:cxn modelId="{9B7F0F4B-8FDC-4119-97B0-7C6D53D7B47D}" type="presOf" srcId="{951A0710-47EB-4973-8081-29C0D9607866}" destId="{5929B0BA-6E16-4558-B7F9-64814C618A59}" srcOrd="0" destOrd="0" presId="urn:microsoft.com/office/officeart/2005/8/layout/hierarchy1"/>
    <dgm:cxn modelId="{47DC5C05-79F8-4246-B2FA-6757E40ADB05}" type="presOf" srcId="{289F56B4-6D64-4BE0-A258-6F7662681212}" destId="{93AC3A5D-1A83-4505-BF1D-E408E37741DF}" srcOrd="0" destOrd="0" presId="urn:microsoft.com/office/officeart/2005/8/layout/hierarchy1"/>
    <dgm:cxn modelId="{621E75B0-E795-4708-A904-94B55BD3A111}" type="presOf" srcId="{2870974E-D680-4C4A-92C0-DD0B04BB27C7}" destId="{2E9CB349-6E62-4F7E-8FD0-2BB81CF8ED38}" srcOrd="0" destOrd="0" presId="urn:microsoft.com/office/officeart/2005/8/layout/hierarchy1"/>
    <dgm:cxn modelId="{0A92C7C0-A13D-4CD1-B8F3-D139CCD7E62A}" type="presParOf" srcId="{93AC3A5D-1A83-4505-BF1D-E408E37741DF}" destId="{2D7B9ED4-883C-465B-9989-3EF590FFFD76}" srcOrd="0" destOrd="0" presId="urn:microsoft.com/office/officeart/2005/8/layout/hierarchy1"/>
    <dgm:cxn modelId="{DB25C140-A7DF-401F-8E5C-AEE599AAB596}" type="presParOf" srcId="{2D7B9ED4-883C-465B-9989-3EF590FFFD76}" destId="{CB9F9933-2F62-4C32-8FEF-5EF341118B36}" srcOrd="0" destOrd="0" presId="urn:microsoft.com/office/officeart/2005/8/layout/hierarchy1"/>
    <dgm:cxn modelId="{32D379E8-1BB7-4730-8FE8-ED10002C2857}" type="presParOf" srcId="{CB9F9933-2F62-4C32-8FEF-5EF341118B36}" destId="{04E9DBC3-B569-453A-8A72-4A6BF83640F3}" srcOrd="0" destOrd="0" presId="urn:microsoft.com/office/officeart/2005/8/layout/hierarchy1"/>
    <dgm:cxn modelId="{01300E29-1489-4B8C-AC46-25CFA634450C}" type="presParOf" srcId="{CB9F9933-2F62-4C32-8FEF-5EF341118B36}" destId="{2E9CB349-6E62-4F7E-8FD0-2BB81CF8ED38}" srcOrd="1" destOrd="0" presId="urn:microsoft.com/office/officeart/2005/8/layout/hierarchy1"/>
    <dgm:cxn modelId="{FA888CC3-85A2-4EBE-8D88-0ED5962A96CB}" type="presParOf" srcId="{2D7B9ED4-883C-465B-9989-3EF590FFFD76}" destId="{F091B1CB-01A3-416D-866C-108C265038B9}" srcOrd="1" destOrd="0" presId="urn:microsoft.com/office/officeart/2005/8/layout/hierarchy1"/>
    <dgm:cxn modelId="{D2FAD8FF-F993-405A-8826-9B11210F3EFA}" type="presParOf" srcId="{F091B1CB-01A3-416D-866C-108C265038B9}" destId="{AC5F47DF-A2E8-4608-9A06-8D8D14B3790B}" srcOrd="0" destOrd="0" presId="urn:microsoft.com/office/officeart/2005/8/layout/hierarchy1"/>
    <dgm:cxn modelId="{A7F3F994-3580-49F1-AFD4-01878B1BAFC9}" type="presParOf" srcId="{F091B1CB-01A3-416D-866C-108C265038B9}" destId="{7A926605-4420-48FE-A573-E6D13C99D9C4}" srcOrd="1" destOrd="0" presId="urn:microsoft.com/office/officeart/2005/8/layout/hierarchy1"/>
    <dgm:cxn modelId="{5CD15441-F2FC-4A69-8623-E71FFFEA09E7}" type="presParOf" srcId="{7A926605-4420-48FE-A573-E6D13C99D9C4}" destId="{D21DA971-F072-4008-BAED-03920EE19AF4}" srcOrd="0" destOrd="0" presId="urn:microsoft.com/office/officeart/2005/8/layout/hierarchy1"/>
    <dgm:cxn modelId="{6494BF42-27AB-4073-A588-B54B3C86D9D8}" type="presParOf" srcId="{D21DA971-F072-4008-BAED-03920EE19AF4}" destId="{4C9C9A4B-6D28-488A-B7A4-733FC6997529}" srcOrd="0" destOrd="0" presId="urn:microsoft.com/office/officeart/2005/8/layout/hierarchy1"/>
    <dgm:cxn modelId="{66FE231B-FD81-4371-959E-224B21549797}" type="presParOf" srcId="{D21DA971-F072-4008-BAED-03920EE19AF4}" destId="{328F1F89-C3CE-4DCC-A557-DB70C69AFDC1}" srcOrd="1" destOrd="0" presId="urn:microsoft.com/office/officeart/2005/8/layout/hierarchy1"/>
    <dgm:cxn modelId="{9BAD5F08-6770-470F-B00F-B1A337D68F4C}" type="presParOf" srcId="{7A926605-4420-48FE-A573-E6D13C99D9C4}" destId="{B4C24601-B227-42F5-A5DE-02E765921B1B}" srcOrd="1" destOrd="0" presId="urn:microsoft.com/office/officeart/2005/8/layout/hierarchy1"/>
    <dgm:cxn modelId="{1286A094-1D6C-44BD-995A-72ADAC4501FB}" type="presParOf" srcId="{F091B1CB-01A3-416D-866C-108C265038B9}" destId="{B48B8532-8E43-47B1-B035-EBC67FDEF91A}" srcOrd="2" destOrd="0" presId="urn:microsoft.com/office/officeart/2005/8/layout/hierarchy1"/>
    <dgm:cxn modelId="{841EFF0E-0CFB-4359-B602-733A03E7FDA2}" type="presParOf" srcId="{F091B1CB-01A3-416D-866C-108C265038B9}" destId="{E77861B1-477B-4F0B-806D-569E6E422474}" srcOrd="3" destOrd="0" presId="urn:microsoft.com/office/officeart/2005/8/layout/hierarchy1"/>
    <dgm:cxn modelId="{CC324A74-66C1-40CC-B593-58518B4AFAEC}" type="presParOf" srcId="{E77861B1-477B-4F0B-806D-569E6E422474}" destId="{2F87E210-130C-4C3F-8FF9-F1519D2DFD4C}" srcOrd="0" destOrd="0" presId="urn:microsoft.com/office/officeart/2005/8/layout/hierarchy1"/>
    <dgm:cxn modelId="{E897C3FE-4C3F-424F-9632-A615E5741A7A}" type="presParOf" srcId="{2F87E210-130C-4C3F-8FF9-F1519D2DFD4C}" destId="{F8C6FF2F-CD67-4610-B2E5-C59550050D63}" srcOrd="0" destOrd="0" presId="urn:microsoft.com/office/officeart/2005/8/layout/hierarchy1"/>
    <dgm:cxn modelId="{0555EAC8-74EA-4950-BCEA-ABD502C27777}" type="presParOf" srcId="{2F87E210-130C-4C3F-8FF9-F1519D2DFD4C}" destId="{CBC30BAC-ABE1-45C4-AAD2-D4DBDE5F3C57}" srcOrd="1" destOrd="0" presId="urn:microsoft.com/office/officeart/2005/8/layout/hierarchy1"/>
    <dgm:cxn modelId="{1519FCF9-B9F6-4EA4-93F8-56ABB2E54197}" type="presParOf" srcId="{E77861B1-477B-4F0B-806D-569E6E422474}" destId="{6C4808F6-3098-47B2-8C30-E2E4A7887432}" srcOrd="1" destOrd="0" presId="urn:microsoft.com/office/officeart/2005/8/layout/hierarchy1"/>
    <dgm:cxn modelId="{7C6D5EFA-8031-4D6C-A51A-1E1627D65F8C}" type="presParOf" srcId="{F091B1CB-01A3-416D-866C-108C265038B9}" destId="{3D7B377F-A392-48A4-A018-7B2E8F7A83E3}" srcOrd="4" destOrd="0" presId="urn:microsoft.com/office/officeart/2005/8/layout/hierarchy1"/>
    <dgm:cxn modelId="{D742557C-891E-4798-9104-E98F5497FCA4}" type="presParOf" srcId="{F091B1CB-01A3-416D-866C-108C265038B9}" destId="{6CF0D53A-F109-4B14-BB4D-6C4E342E9242}" srcOrd="5" destOrd="0" presId="urn:microsoft.com/office/officeart/2005/8/layout/hierarchy1"/>
    <dgm:cxn modelId="{A4740F43-9D51-4457-B3D8-28DB93742E5A}" type="presParOf" srcId="{6CF0D53A-F109-4B14-BB4D-6C4E342E9242}" destId="{7B268978-DC24-4996-B1EC-32CB37FABA4A}" srcOrd="0" destOrd="0" presId="urn:microsoft.com/office/officeart/2005/8/layout/hierarchy1"/>
    <dgm:cxn modelId="{59E160C4-26C0-42DB-8D5A-3EC1153E931A}" type="presParOf" srcId="{7B268978-DC24-4996-B1EC-32CB37FABA4A}" destId="{C2FC3BEF-8D66-409B-8165-3FB3E641BCFA}" srcOrd="0" destOrd="0" presId="urn:microsoft.com/office/officeart/2005/8/layout/hierarchy1"/>
    <dgm:cxn modelId="{B57BA8C6-6F03-4BD3-AB0E-B312D6D425C7}" type="presParOf" srcId="{7B268978-DC24-4996-B1EC-32CB37FABA4A}" destId="{4D5FA764-E7DE-4D65-BA67-919852D0DB1C}" srcOrd="1" destOrd="0" presId="urn:microsoft.com/office/officeart/2005/8/layout/hierarchy1"/>
    <dgm:cxn modelId="{752D548C-2134-44FF-9C13-FB354A344F5F}" type="presParOf" srcId="{6CF0D53A-F109-4B14-BB4D-6C4E342E9242}" destId="{39F220D7-DDA7-4042-A670-1DEABF350302}" srcOrd="1" destOrd="0" presId="urn:microsoft.com/office/officeart/2005/8/layout/hierarchy1"/>
    <dgm:cxn modelId="{0C4E42C7-90A6-4B21-81C6-EDAA2F1B71B1}" type="presParOf" srcId="{F091B1CB-01A3-416D-866C-108C265038B9}" destId="{55A585AC-289D-4C24-A9D9-C681EB45129C}" srcOrd="6" destOrd="0" presId="urn:microsoft.com/office/officeart/2005/8/layout/hierarchy1"/>
    <dgm:cxn modelId="{A8EA2A2E-E8A2-4618-AF21-625D88D92805}" type="presParOf" srcId="{F091B1CB-01A3-416D-866C-108C265038B9}" destId="{546A064B-DC39-4E9A-85F5-A399AA1C1AA5}" srcOrd="7" destOrd="0" presId="urn:microsoft.com/office/officeart/2005/8/layout/hierarchy1"/>
    <dgm:cxn modelId="{3B1406DB-153E-42D5-A2AD-0F03639427C8}" type="presParOf" srcId="{546A064B-DC39-4E9A-85F5-A399AA1C1AA5}" destId="{A1F72432-0721-45C9-B403-A4CB5AC70C99}" srcOrd="0" destOrd="0" presId="urn:microsoft.com/office/officeart/2005/8/layout/hierarchy1"/>
    <dgm:cxn modelId="{9A54D8DC-76A3-4D91-98AF-CC674B2B3C45}" type="presParOf" srcId="{A1F72432-0721-45C9-B403-A4CB5AC70C99}" destId="{14BAD4A8-9B22-4A92-8C3F-D4F230C3D956}" srcOrd="0" destOrd="0" presId="urn:microsoft.com/office/officeart/2005/8/layout/hierarchy1"/>
    <dgm:cxn modelId="{9E7A19A2-D5DA-4EAC-BFC6-0D874C277429}" type="presParOf" srcId="{A1F72432-0721-45C9-B403-A4CB5AC70C99}" destId="{D9CF20AC-586B-40A2-BF37-37AB249BAD9F}" srcOrd="1" destOrd="0" presId="urn:microsoft.com/office/officeart/2005/8/layout/hierarchy1"/>
    <dgm:cxn modelId="{5ADB3757-990A-48E5-A121-A15564FB508A}" type="presParOf" srcId="{546A064B-DC39-4E9A-85F5-A399AA1C1AA5}" destId="{43121983-A39F-4A17-80A6-D8E2EA6802C6}" srcOrd="1" destOrd="0" presId="urn:microsoft.com/office/officeart/2005/8/layout/hierarchy1"/>
    <dgm:cxn modelId="{8C07883B-C2FB-4F00-A602-66801EEE788A}" type="presParOf" srcId="{F091B1CB-01A3-416D-866C-108C265038B9}" destId="{9B8DBED4-C62D-40D7-BC0F-7B4A182FADB7}" srcOrd="8" destOrd="0" presId="urn:microsoft.com/office/officeart/2005/8/layout/hierarchy1"/>
    <dgm:cxn modelId="{CF1DCC16-052F-42F4-BF67-8EFB58E6F6F4}" type="presParOf" srcId="{F091B1CB-01A3-416D-866C-108C265038B9}" destId="{452276D9-8EA6-487B-9E7A-234EDF6C2006}" srcOrd="9" destOrd="0" presId="urn:microsoft.com/office/officeart/2005/8/layout/hierarchy1"/>
    <dgm:cxn modelId="{043D56A6-63AE-4377-8CBF-79D12AF69383}" type="presParOf" srcId="{452276D9-8EA6-487B-9E7A-234EDF6C2006}" destId="{5A4BD8D2-2654-4A28-8BD3-69376E7A9F8D}" srcOrd="0" destOrd="0" presId="urn:microsoft.com/office/officeart/2005/8/layout/hierarchy1"/>
    <dgm:cxn modelId="{0332C65C-A320-4FC6-B7E7-812BC61D7073}" type="presParOf" srcId="{5A4BD8D2-2654-4A28-8BD3-69376E7A9F8D}" destId="{2EF4261B-33C9-4CB1-8ECD-F990819EE0A7}" srcOrd="0" destOrd="0" presId="urn:microsoft.com/office/officeart/2005/8/layout/hierarchy1"/>
    <dgm:cxn modelId="{E398279D-CEEB-4D5B-AD73-B3B7CE8A8C9F}" type="presParOf" srcId="{5A4BD8D2-2654-4A28-8BD3-69376E7A9F8D}" destId="{5929B0BA-6E16-4558-B7F9-64814C618A59}" srcOrd="1" destOrd="0" presId="urn:microsoft.com/office/officeart/2005/8/layout/hierarchy1"/>
    <dgm:cxn modelId="{6083E40E-D335-4C49-ADDD-D69689F147DB}" type="presParOf" srcId="{452276D9-8EA6-487B-9E7A-234EDF6C2006}" destId="{B119F52C-216C-4643-92D8-5A9AD37CF7D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DBED4-C62D-40D7-BC0F-7B4A182FADB7}">
      <dsp:nvSpPr>
        <dsp:cNvPr id="0" name=""/>
        <dsp:cNvSpPr/>
      </dsp:nvSpPr>
      <dsp:spPr>
        <a:xfrm>
          <a:off x="4598651" y="2553056"/>
          <a:ext cx="3144635" cy="3520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672"/>
              </a:lnTo>
              <a:lnTo>
                <a:pt x="3144635" y="232672"/>
              </a:lnTo>
              <a:lnTo>
                <a:pt x="3144635" y="352031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A585AC-289D-4C24-A9D9-C681EB45129C}">
      <dsp:nvSpPr>
        <dsp:cNvPr id="0" name=""/>
        <dsp:cNvSpPr/>
      </dsp:nvSpPr>
      <dsp:spPr>
        <a:xfrm>
          <a:off x="4598651" y="2553056"/>
          <a:ext cx="1319563" cy="513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743"/>
              </a:lnTo>
              <a:lnTo>
                <a:pt x="1319563" y="393743"/>
              </a:lnTo>
              <a:lnTo>
                <a:pt x="1319563" y="51310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B377F-A392-48A4-A018-7B2E8F7A83E3}">
      <dsp:nvSpPr>
        <dsp:cNvPr id="0" name=""/>
        <dsp:cNvSpPr/>
      </dsp:nvSpPr>
      <dsp:spPr>
        <a:xfrm>
          <a:off x="4247603" y="2553056"/>
          <a:ext cx="351047" cy="513102"/>
        </a:xfrm>
        <a:custGeom>
          <a:avLst/>
          <a:gdLst/>
          <a:ahLst/>
          <a:cxnLst/>
          <a:rect l="0" t="0" r="0" b="0"/>
          <a:pathLst>
            <a:path>
              <a:moveTo>
                <a:pt x="351047" y="0"/>
              </a:moveTo>
              <a:lnTo>
                <a:pt x="351047" y="393743"/>
              </a:lnTo>
              <a:lnTo>
                <a:pt x="0" y="393743"/>
              </a:lnTo>
              <a:lnTo>
                <a:pt x="0" y="51310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8B8532-8E43-47B1-B035-EBC67FDEF91A}">
      <dsp:nvSpPr>
        <dsp:cNvPr id="0" name=""/>
        <dsp:cNvSpPr/>
      </dsp:nvSpPr>
      <dsp:spPr>
        <a:xfrm>
          <a:off x="2567805" y="2553056"/>
          <a:ext cx="2030846" cy="513102"/>
        </a:xfrm>
        <a:custGeom>
          <a:avLst/>
          <a:gdLst/>
          <a:ahLst/>
          <a:cxnLst/>
          <a:rect l="0" t="0" r="0" b="0"/>
          <a:pathLst>
            <a:path>
              <a:moveTo>
                <a:pt x="2030846" y="0"/>
              </a:moveTo>
              <a:lnTo>
                <a:pt x="2030846" y="393743"/>
              </a:lnTo>
              <a:lnTo>
                <a:pt x="0" y="393743"/>
              </a:lnTo>
              <a:lnTo>
                <a:pt x="0" y="51310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5F47DF-A2E8-4608-9A06-8D8D14B3790B}">
      <dsp:nvSpPr>
        <dsp:cNvPr id="0" name=""/>
        <dsp:cNvSpPr/>
      </dsp:nvSpPr>
      <dsp:spPr>
        <a:xfrm>
          <a:off x="780892" y="2553056"/>
          <a:ext cx="3817758" cy="513102"/>
        </a:xfrm>
        <a:custGeom>
          <a:avLst/>
          <a:gdLst/>
          <a:ahLst/>
          <a:cxnLst/>
          <a:rect l="0" t="0" r="0" b="0"/>
          <a:pathLst>
            <a:path>
              <a:moveTo>
                <a:pt x="3817758" y="0"/>
              </a:moveTo>
              <a:lnTo>
                <a:pt x="3817758" y="393743"/>
              </a:lnTo>
              <a:lnTo>
                <a:pt x="0" y="393743"/>
              </a:lnTo>
              <a:lnTo>
                <a:pt x="0" y="51310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E9DBC3-B569-453A-8A72-4A6BF83640F3}">
      <dsp:nvSpPr>
        <dsp:cNvPr id="0" name=""/>
        <dsp:cNvSpPr/>
      </dsp:nvSpPr>
      <dsp:spPr>
        <a:xfrm>
          <a:off x="2568504" y="-136001"/>
          <a:ext cx="4060295" cy="2689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9CB349-6E62-4F7E-8FD0-2BB81CF8ED38}">
      <dsp:nvSpPr>
        <dsp:cNvPr id="0" name=""/>
        <dsp:cNvSpPr/>
      </dsp:nvSpPr>
      <dsp:spPr>
        <a:xfrm>
          <a:off x="2711663" y="0"/>
          <a:ext cx="4060295" cy="26890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خصائص التفكير العلمي</a:t>
          </a:r>
          <a:endParaRPr lang="ar-SA" sz="4000" kern="1200" dirty="0"/>
        </a:p>
      </dsp:txBody>
      <dsp:txXfrm>
        <a:off x="2790423" y="78760"/>
        <a:ext cx="3902775" cy="2531538"/>
      </dsp:txXfrm>
    </dsp:sp>
    <dsp:sp modelId="{4C9C9A4B-6D28-488A-B7A4-733FC6997529}">
      <dsp:nvSpPr>
        <dsp:cNvPr id="0" name=""/>
        <dsp:cNvSpPr/>
      </dsp:nvSpPr>
      <dsp:spPr>
        <a:xfrm>
          <a:off x="859" y="3066158"/>
          <a:ext cx="1560067" cy="19080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F1F89-C3CE-4DCC-A557-DB70C69AFDC1}">
      <dsp:nvSpPr>
        <dsp:cNvPr id="0" name=""/>
        <dsp:cNvSpPr/>
      </dsp:nvSpPr>
      <dsp:spPr>
        <a:xfrm>
          <a:off x="144019" y="3202160"/>
          <a:ext cx="1560067" cy="1908027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الدقة والتجريد </a:t>
          </a:r>
          <a:endParaRPr lang="ar-SA" sz="3200" kern="1200" dirty="0"/>
        </a:p>
      </dsp:txBody>
      <dsp:txXfrm>
        <a:off x="189712" y="3247853"/>
        <a:ext cx="1468681" cy="1816641"/>
      </dsp:txXfrm>
    </dsp:sp>
    <dsp:sp modelId="{F8C6FF2F-CD67-4610-B2E5-C59550050D63}">
      <dsp:nvSpPr>
        <dsp:cNvPr id="0" name=""/>
        <dsp:cNvSpPr/>
      </dsp:nvSpPr>
      <dsp:spPr>
        <a:xfrm>
          <a:off x="1847246" y="3066158"/>
          <a:ext cx="1441118" cy="152673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C30BAC-ABE1-45C4-AAD2-D4DBDE5F3C57}">
      <dsp:nvSpPr>
        <dsp:cNvPr id="0" name=""/>
        <dsp:cNvSpPr/>
      </dsp:nvSpPr>
      <dsp:spPr>
        <a:xfrm>
          <a:off x="1990405" y="3202160"/>
          <a:ext cx="1441118" cy="1526732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الشمولية واليقين </a:t>
          </a:r>
          <a:endParaRPr lang="ar-SA" sz="3200" kern="1200" dirty="0"/>
        </a:p>
      </dsp:txBody>
      <dsp:txXfrm>
        <a:off x="2032614" y="3244369"/>
        <a:ext cx="1356700" cy="1442314"/>
      </dsp:txXfrm>
    </dsp:sp>
    <dsp:sp modelId="{C2FC3BEF-8D66-409B-8165-3FB3E641BCFA}">
      <dsp:nvSpPr>
        <dsp:cNvPr id="0" name=""/>
        <dsp:cNvSpPr/>
      </dsp:nvSpPr>
      <dsp:spPr>
        <a:xfrm>
          <a:off x="3574684" y="3066158"/>
          <a:ext cx="1345838" cy="13634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5FA764-E7DE-4D65-BA67-919852D0DB1C}">
      <dsp:nvSpPr>
        <dsp:cNvPr id="0" name=""/>
        <dsp:cNvSpPr/>
      </dsp:nvSpPr>
      <dsp:spPr>
        <a:xfrm>
          <a:off x="3717844" y="3202160"/>
          <a:ext cx="1345838" cy="1363420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البحث عن الاسباب </a:t>
          </a:r>
          <a:endParaRPr lang="ar-SA" sz="3200" kern="1200" dirty="0"/>
        </a:p>
      </dsp:txBody>
      <dsp:txXfrm>
        <a:off x="3757262" y="3241578"/>
        <a:ext cx="1267002" cy="1284584"/>
      </dsp:txXfrm>
    </dsp:sp>
    <dsp:sp modelId="{14BAD4A8-9B22-4A92-8C3F-D4F230C3D956}">
      <dsp:nvSpPr>
        <dsp:cNvPr id="0" name=""/>
        <dsp:cNvSpPr/>
      </dsp:nvSpPr>
      <dsp:spPr>
        <a:xfrm>
          <a:off x="5206842" y="3066158"/>
          <a:ext cx="1422745" cy="9812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CF20AC-586B-40A2-BF37-37AB249BAD9F}">
      <dsp:nvSpPr>
        <dsp:cNvPr id="0" name=""/>
        <dsp:cNvSpPr/>
      </dsp:nvSpPr>
      <dsp:spPr>
        <a:xfrm>
          <a:off x="5350002" y="3202160"/>
          <a:ext cx="1422745" cy="981201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التنظيم </a:t>
          </a:r>
          <a:endParaRPr lang="ar-SA" sz="3200" kern="1200" dirty="0"/>
        </a:p>
      </dsp:txBody>
      <dsp:txXfrm>
        <a:off x="5378740" y="3230898"/>
        <a:ext cx="1365269" cy="923725"/>
      </dsp:txXfrm>
    </dsp:sp>
    <dsp:sp modelId="{2EF4261B-33C9-4CB1-8ECD-F990819EE0A7}">
      <dsp:nvSpPr>
        <dsp:cNvPr id="0" name=""/>
        <dsp:cNvSpPr/>
      </dsp:nvSpPr>
      <dsp:spPr>
        <a:xfrm>
          <a:off x="6916767" y="2905087"/>
          <a:ext cx="1653041" cy="122947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29B0BA-6E16-4558-B7F9-64814C618A59}">
      <dsp:nvSpPr>
        <dsp:cNvPr id="0" name=""/>
        <dsp:cNvSpPr/>
      </dsp:nvSpPr>
      <dsp:spPr>
        <a:xfrm>
          <a:off x="7059926" y="3041089"/>
          <a:ext cx="1653041" cy="1229471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التراكمية </a:t>
          </a:r>
          <a:endParaRPr lang="ar-SA" sz="3200" kern="1200" dirty="0"/>
        </a:p>
      </dsp:txBody>
      <dsp:txXfrm>
        <a:off x="7095936" y="3077099"/>
        <a:ext cx="1581021" cy="1157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F2D3-EF73-4211-B266-5A5895DF874F}" type="datetimeFigureOut">
              <a:rPr lang="ar-SA" smtClean="0"/>
              <a:t>12/11/32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453BF-A329-4361-8CE2-473C2A727A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9753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F2D3-EF73-4211-B266-5A5895DF874F}" type="datetimeFigureOut">
              <a:rPr lang="ar-SA" smtClean="0"/>
              <a:t>12/11/32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453BF-A329-4361-8CE2-473C2A727A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07655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F2D3-EF73-4211-B266-5A5895DF874F}" type="datetimeFigureOut">
              <a:rPr lang="ar-SA" smtClean="0"/>
              <a:t>12/11/32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453BF-A329-4361-8CE2-473C2A727A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6395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F2D3-EF73-4211-B266-5A5895DF874F}" type="datetimeFigureOut">
              <a:rPr lang="ar-SA" smtClean="0"/>
              <a:t>12/11/32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453BF-A329-4361-8CE2-473C2A727A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3864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F2D3-EF73-4211-B266-5A5895DF874F}" type="datetimeFigureOut">
              <a:rPr lang="ar-SA" smtClean="0"/>
              <a:t>12/11/32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453BF-A329-4361-8CE2-473C2A727A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3749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F2D3-EF73-4211-B266-5A5895DF874F}" type="datetimeFigureOut">
              <a:rPr lang="ar-SA" smtClean="0"/>
              <a:t>12/11/32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453BF-A329-4361-8CE2-473C2A727A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3183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F2D3-EF73-4211-B266-5A5895DF874F}" type="datetimeFigureOut">
              <a:rPr lang="ar-SA" smtClean="0"/>
              <a:t>12/11/32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453BF-A329-4361-8CE2-473C2A727A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552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F2D3-EF73-4211-B266-5A5895DF874F}" type="datetimeFigureOut">
              <a:rPr lang="ar-SA" smtClean="0"/>
              <a:t>12/11/32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453BF-A329-4361-8CE2-473C2A727A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618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F2D3-EF73-4211-B266-5A5895DF874F}" type="datetimeFigureOut">
              <a:rPr lang="ar-SA" smtClean="0"/>
              <a:t>12/11/32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453BF-A329-4361-8CE2-473C2A727A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284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F2D3-EF73-4211-B266-5A5895DF874F}" type="datetimeFigureOut">
              <a:rPr lang="ar-SA" smtClean="0"/>
              <a:t>12/11/32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453BF-A329-4361-8CE2-473C2A727A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3608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F2D3-EF73-4211-B266-5A5895DF874F}" type="datetimeFigureOut">
              <a:rPr lang="ar-SA" smtClean="0"/>
              <a:t>12/11/32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453BF-A329-4361-8CE2-473C2A727A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3946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5F2D3-EF73-4211-B266-5A5895DF874F}" type="datetimeFigureOut">
              <a:rPr lang="ar-SA" smtClean="0"/>
              <a:t>12/11/32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453BF-A329-4361-8CE2-473C2A727A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1284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AppData\Local\Microsoft\Windows\Temporary Internet Files\Content.IE5\DTJQ3WH5\MC90044498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" y="0"/>
            <a:ext cx="91351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شكل بيضاوي 3"/>
          <p:cNvSpPr/>
          <p:nvPr/>
        </p:nvSpPr>
        <p:spPr>
          <a:xfrm>
            <a:off x="1259632" y="692696"/>
            <a:ext cx="6840760" cy="5472608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1918649" y="1641623"/>
            <a:ext cx="5561138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الاسم : </a:t>
            </a:r>
          </a:p>
          <a:p>
            <a:pPr algn="ctr"/>
            <a:r>
              <a:rPr lang="ar-SA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زينب عبدالرزاق الحميد </a:t>
            </a:r>
          </a:p>
          <a:p>
            <a:pPr algn="ctr"/>
            <a:r>
              <a:rPr lang="ar-SA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الرقم الجامعي : </a:t>
            </a:r>
          </a:p>
          <a:p>
            <a:pPr algn="ctr"/>
            <a:r>
              <a:rPr lang="ar-SA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431925350</a:t>
            </a:r>
            <a:endParaRPr lang="ar-SA" sz="54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endParaRPr lang="ar-SA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1063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855" y="0"/>
            <a:ext cx="9361375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1979712" y="1166842"/>
            <a:ext cx="5688632" cy="4031873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ar-IQ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Akhbar MT" pitchFamily="2" charset="-78"/>
              </a:rPr>
              <a:t>الشمولية واليقين :</a:t>
            </a:r>
            <a:endParaRPr 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Akhbar MT" pitchFamily="2" charset="-78"/>
            </a:endParaRPr>
          </a:p>
          <a:p>
            <a:r>
              <a:rPr lang="ar-IQ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IQ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Akhbar MT" pitchFamily="2" charset="-78"/>
              </a:rPr>
              <a:t>الشمولية تعني ان الحقيقة العلمية شاملة </a:t>
            </a:r>
            <a:r>
              <a:rPr lang="ar-IQ" sz="32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Akhbar MT" pitchFamily="2" charset="-78"/>
              </a:rPr>
              <a:t>لافراد</a:t>
            </a:r>
            <a:r>
              <a:rPr lang="ar-IQ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Akhbar MT" pitchFamily="2" charset="-78"/>
              </a:rPr>
              <a:t> عديدين او </a:t>
            </a:r>
            <a:r>
              <a:rPr lang="ar-IQ" sz="32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Akhbar MT" pitchFamily="2" charset="-78"/>
              </a:rPr>
              <a:t>لظواهرعديدة</a:t>
            </a:r>
            <a:r>
              <a:rPr lang="ar-IQ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Akhbar MT" pitchFamily="2" charset="-78"/>
              </a:rPr>
              <a:t> .</a:t>
            </a:r>
            <a:endParaRPr 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Akhbar MT" pitchFamily="2" charset="-78"/>
            </a:endParaRPr>
          </a:p>
          <a:p>
            <a:r>
              <a:rPr lang="ar-IQ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Akhbar MT" pitchFamily="2" charset="-78"/>
              </a:rPr>
              <a:t>واليقين يعني ان التفكير العلمي يستند على مجموعة كافية من الادلة الموضوعية المقنعة التي تصل الى الثقة  واليقين بها </a:t>
            </a:r>
            <a:r>
              <a:rPr lang="ar-IQ" sz="32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Akhbar MT" pitchFamily="2" charset="-78"/>
              </a:rPr>
              <a:t>بها</a:t>
            </a:r>
            <a:r>
              <a:rPr lang="ar-IQ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Akhbar MT" pitchFamily="2" charset="-78"/>
              </a:rPr>
              <a:t> ، ولكنه ليس يقيناً مطلقاً بل نسبي لان العلم ضد الثبات والحقيقة الثابتة الوحيدة هي ان كل الحقائق تتغير . </a:t>
            </a:r>
            <a:endParaRPr 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26605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AppData\Local\Microsoft\Windows\Temporary Internet Files\Content.IE5\UCITH2D6\MC90024036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4209849" cy="510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4035963" y="332656"/>
            <a:ext cx="4854235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ar-IQ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الدقة والتجريد :</a:t>
            </a: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ar-IQ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التفكير العلمي يتسم بالدقة والتجريد والباحث العلمي </a:t>
            </a:r>
            <a:r>
              <a:rPr lang="ar-IQ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يسعى</a:t>
            </a:r>
            <a:endParaRPr lang="ar-SA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r>
              <a:rPr lang="ar-IQ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ar-IQ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الى تحديد مشكلته بدقة وتحديد اجراءاته </a:t>
            </a:r>
            <a:r>
              <a:rPr lang="ar-IQ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بدقة</a:t>
            </a:r>
            <a:endParaRPr lang="ar-SA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r>
              <a:rPr lang="ar-IQ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ar-IQ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ويستخدم لغة رياضية تقوم على </a:t>
            </a:r>
            <a:r>
              <a:rPr lang="ar-IQ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القياس</a:t>
            </a:r>
            <a:endParaRPr lang="ar-SA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r>
              <a:rPr lang="ar-IQ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ar-IQ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الدقيق ويتحدث بلغة مجردة والتجريد </a:t>
            </a:r>
            <a:endParaRPr lang="ar-SA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r>
              <a:rPr lang="ar-IQ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وسيلة </a:t>
            </a:r>
            <a:r>
              <a:rPr lang="ar-IQ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الباحث لفهم قوانين الواقع .</a:t>
            </a: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298848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6510"/>
            <a:ext cx="7272808" cy="616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151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3501008"/>
            <a:ext cx="4752529" cy="2791197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691680" y="735495"/>
            <a:ext cx="5976664" cy="244827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2339752" y="1359466"/>
            <a:ext cx="489654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البحث العلمي </a:t>
            </a:r>
            <a:endParaRPr lang="ar-SA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12226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AppData\Local\Microsoft\Windows\Temporary Internet Files\Content.IE5\WNP2U9S1\MP90042253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0" y="3861048"/>
            <a:ext cx="47708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عرفي البحث العلمي </a:t>
            </a:r>
          </a:p>
          <a:p>
            <a:pPr algn="ctr"/>
            <a:r>
              <a:rPr lang="ar-SA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مع ذكر خصائصه ؟ </a:t>
            </a:r>
            <a:endParaRPr lang="ar-SA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905259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264"/>
            <a:ext cx="9134856" cy="685800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467544" y="822608"/>
            <a:ext cx="6552728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تعريف البحث العلمي : </a:t>
            </a:r>
          </a:p>
          <a:p>
            <a:pPr algn="ctr"/>
            <a:r>
              <a:rPr lang="ar-SA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هو مجموعة الجهود المنظمة </a:t>
            </a:r>
          </a:p>
          <a:p>
            <a:pPr algn="ctr"/>
            <a:r>
              <a:rPr lang="ar-SA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التي يقوم الانسان مستخدما </a:t>
            </a:r>
          </a:p>
          <a:p>
            <a:pPr algn="ctr"/>
            <a:r>
              <a:rPr lang="ar-SA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الأسلوب العلمي وقواعد </a:t>
            </a:r>
          </a:p>
          <a:p>
            <a:pPr algn="ctr"/>
            <a:r>
              <a:rPr lang="ar-SA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الطريقة العلمية في سعية </a:t>
            </a:r>
          </a:p>
          <a:p>
            <a:pPr algn="ctr"/>
            <a:r>
              <a:rPr lang="ar-SA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لزيادة سيطرته على بيئته </a:t>
            </a:r>
          </a:p>
          <a:p>
            <a:pPr algn="ctr"/>
            <a:r>
              <a:rPr lang="ar-SA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واكتشاف ظواهرها وتحديد العلاقات </a:t>
            </a:r>
          </a:p>
          <a:p>
            <a:pPr algn="ctr"/>
            <a:r>
              <a:rPr lang="ar-SA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بين هذه الظواهر </a:t>
            </a:r>
            <a:r>
              <a:rPr lang="ar-SA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</a:t>
            </a:r>
          </a:p>
          <a:p>
            <a:pPr algn="ctr"/>
            <a:endParaRPr lang="ar-SA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9482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AppData\Local\Microsoft\Windows\Temporary Internet Files\Content.IE5\UCITH2D6\MP90043932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1182426" y="116632"/>
            <a:ext cx="54665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خصائص البحث العلمي </a:t>
            </a:r>
            <a:endParaRPr lang="ar-SA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4619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806972531"/>
              </p:ext>
            </p:extLst>
          </p:nvPr>
        </p:nvGraphicFramePr>
        <p:xfrm>
          <a:off x="107504" y="548680"/>
          <a:ext cx="871296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4292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9405"/>
            <a:ext cx="4136437" cy="6838595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85744" y="260648"/>
            <a:ext cx="4374916" cy="55092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khbar MT" pitchFamily="2" charset="-78"/>
              </a:rPr>
              <a:t>التراكمية : </a:t>
            </a:r>
          </a:p>
          <a:p>
            <a:pPr algn="ctr"/>
            <a:r>
              <a:rPr lang="ar-SA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Akhbar MT" pitchFamily="2" charset="-78"/>
              </a:rPr>
              <a:t>هي دفع العلم </a:t>
            </a:r>
          </a:p>
          <a:p>
            <a:pPr algn="ctr"/>
            <a:r>
              <a:rPr lang="ar-SA" sz="4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Akhbar MT" pitchFamily="2" charset="-78"/>
              </a:rPr>
              <a:t>عندما يوجه إلية من </a:t>
            </a:r>
          </a:p>
          <a:p>
            <a:pPr algn="ctr"/>
            <a:r>
              <a:rPr lang="ar-SA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Akhbar MT" pitchFamily="2" charset="-78"/>
              </a:rPr>
              <a:t>انتقادات تتهمه بالعجز</a:t>
            </a:r>
          </a:p>
          <a:p>
            <a:pPr algn="ctr"/>
            <a:r>
              <a:rPr lang="ar-SA" sz="4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Akhbar MT" pitchFamily="2" charset="-78"/>
              </a:rPr>
              <a:t>والقصور ، فالعقل العلمي </a:t>
            </a:r>
          </a:p>
          <a:p>
            <a:pPr algn="ctr"/>
            <a:r>
              <a:rPr lang="ar-SA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Akhbar MT" pitchFamily="2" charset="-78"/>
              </a:rPr>
              <a:t>او التفكير العلمي </a:t>
            </a:r>
          </a:p>
          <a:p>
            <a:pPr algn="ctr"/>
            <a:r>
              <a:rPr lang="ar-SA" sz="4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Akhbar MT" pitchFamily="2" charset="-78"/>
              </a:rPr>
              <a:t>قد يقف أحيانا دون معرفة </a:t>
            </a:r>
          </a:p>
          <a:p>
            <a:pPr algn="ctr"/>
            <a:r>
              <a:rPr lang="ar-SA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Akhbar MT" pitchFamily="2" charset="-78"/>
              </a:rPr>
              <a:t>حقيقة معينة </a:t>
            </a:r>
            <a:endParaRPr lang="ar-SA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25220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7" y="0"/>
            <a:ext cx="4213820" cy="421382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6071473" y="980728"/>
            <a:ext cx="216918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التنظيم</a:t>
            </a:r>
            <a:endParaRPr lang="ar-SA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0" y="4797152"/>
            <a:ext cx="897874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التفكير العلمي يستند الى التنظيم : </a:t>
            </a:r>
          </a:p>
          <a:p>
            <a:pPr algn="ctr"/>
            <a:r>
              <a:rPr lang="ar-S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تنظيم طريقة التفكير ، وتنظيم العالم الخارجي</a:t>
            </a:r>
            <a:endParaRPr lang="ar-SA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4038380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5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61707" y="1674673"/>
            <a:ext cx="3672408" cy="35086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البحث عن الاسباب :</a:t>
            </a:r>
          </a:p>
          <a:p>
            <a:pPr algn="ctr"/>
            <a:r>
              <a:rPr lang="ar-SA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التفكير العلمي هو بحثة عن الاسباب </a:t>
            </a:r>
          </a:p>
          <a:p>
            <a:pPr algn="ctr"/>
            <a:r>
              <a:rPr lang="ar-SA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المباشرة لا الاسباب البعيدة </a:t>
            </a:r>
          </a:p>
          <a:p>
            <a:pPr algn="ctr"/>
            <a:r>
              <a:rPr lang="ar-SA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فالتفكير العلمي لا يهتم</a:t>
            </a:r>
          </a:p>
          <a:p>
            <a:pPr algn="ctr"/>
            <a:r>
              <a:rPr lang="ar-SA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بهذه الاسباب </a:t>
            </a:r>
            <a:r>
              <a:rPr lang="ar-SA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البعيدة </a:t>
            </a:r>
          </a:p>
          <a:p>
            <a:pPr algn="ctr"/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623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219</Words>
  <Application>Microsoft Office PowerPoint</Application>
  <PresentationFormat>عرض على الشاشة (3:4)‏</PresentationFormat>
  <Paragraphs>47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10</cp:revision>
  <dcterms:created xsi:type="dcterms:W3CDTF">2011-10-09T16:05:44Z</dcterms:created>
  <dcterms:modified xsi:type="dcterms:W3CDTF">2011-10-09T17:49:41Z</dcterms:modified>
</cp:coreProperties>
</file>