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8" d="100"/>
          <a:sy n="98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630DB3-1099-425C-8834-572346B79912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72546FE-8B4B-4A65-A7FE-0EED298E7A9A}">
      <dgm:prSet phldrT="[نص]"/>
      <dgm:spPr/>
      <dgm:t>
        <a:bodyPr/>
        <a:lstStyle/>
        <a:p>
          <a:pPr rtl="1"/>
          <a:r>
            <a:rPr lang="ar-SA" dirty="0" smtClean="0"/>
            <a:t>المحتوى</a:t>
          </a:r>
          <a:endParaRPr lang="ar-SA" dirty="0"/>
        </a:p>
      </dgm:t>
    </dgm:pt>
    <dgm:pt modelId="{7181299E-E904-4448-A535-045CFF8EA576}" type="parTrans" cxnId="{3183DC38-8B2A-4500-9AAD-4D34C6C57265}">
      <dgm:prSet/>
      <dgm:spPr/>
      <dgm:t>
        <a:bodyPr/>
        <a:lstStyle/>
        <a:p>
          <a:pPr rtl="1"/>
          <a:endParaRPr lang="ar-SA"/>
        </a:p>
      </dgm:t>
    </dgm:pt>
    <dgm:pt modelId="{284AFBDE-0F05-46F5-AC02-2CE62FEE7D20}" type="sibTrans" cxnId="{3183DC38-8B2A-4500-9AAD-4D34C6C57265}">
      <dgm:prSet/>
      <dgm:spPr/>
      <dgm:t>
        <a:bodyPr/>
        <a:lstStyle/>
        <a:p>
          <a:pPr rtl="1"/>
          <a:endParaRPr lang="ar-SA"/>
        </a:p>
      </dgm:t>
    </dgm:pt>
    <dgm:pt modelId="{8679F7C1-54E4-4012-8D16-B7A9D5DEED49}">
      <dgm:prSet phldrT="[نص]"/>
      <dgm:spPr/>
      <dgm:t>
        <a:bodyPr/>
        <a:lstStyle/>
        <a:p>
          <a:pPr rtl="1"/>
          <a:r>
            <a:rPr lang="ar-SA" dirty="0" smtClean="0"/>
            <a:t>العمليات</a:t>
          </a:r>
          <a:endParaRPr lang="ar-SA" dirty="0"/>
        </a:p>
      </dgm:t>
    </dgm:pt>
    <dgm:pt modelId="{AC51CDBC-7003-4AD9-B790-C77A1EC1560D}" type="parTrans" cxnId="{0B7DC9C1-022E-4855-9DEC-B27B8E2920B8}">
      <dgm:prSet/>
      <dgm:spPr/>
      <dgm:t>
        <a:bodyPr/>
        <a:lstStyle/>
        <a:p>
          <a:pPr rtl="1"/>
          <a:endParaRPr lang="ar-SA"/>
        </a:p>
      </dgm:t>
    </dgm:pt>
    <dgm:pt modelId="{1D0DFB82-D200-4802-B572-6CBA4142EB55}" type="sibTrans" cxnId="{0B7DC9C1-022E-4855-9DEC-B27B8E2920B8}">
      <dgm:prSet/>
      <dgm:spPr/>
      <dgm:t>
        <a:bodyPr/>
        <a:lstStyle/>
        <a:p>
          <a:pPr rtl="1"/>
          <a:endParaRPr lang="ar-SA"/>
        </a:p>
      </dgm:t>
    </dgm:pt>
    <dgm:pt modelId="{F9039D91-FCDE-4754-83A7-53BD988F299A}">
      <dgm:prSet phldrT="[نص]"/>
      <dgm:spPr/>
      <dgm:t>
        <a:bodyPr/>
        <a:lstStyle/>
        <a:p>
          <a:pPr rtl="1"/>
          <a:r>
            <a:rPr lang="ar-SA" dirty="0" smtClean="0"/>
            <a:t>السياقات</a:t>
          </a:r>
          <a:endParaRPr lang="ar-SA" dirty="0"/>
        </a:p>
      </dgm:t>
    </dgm:pt>
    <dgm:pt modelId="{68CD7986-4F8A-4CC9-A524-33DCD8685CE2}" type="parTrans" cxnId="{5606AA29-486A-4CAF-9EF4-C777007ABD3D}">
      <dgm:prSet/>
      <dgm:spPr/>
      <dgm:t>
        <a:bodyPr/>
        <a:lstStyle/>
        <a:p>
          <a:pPr rtl="1"/>
          <a:endParaRPr lang="ar-SA"/>
        </a:p>
      </dgm:t>
    </dgm:pt>
    <dgm:pt modelId="{081C5272-6F0F-46DB-8765-82CF8F443DB1}" type="sibTrans" cxnId="{5606AA29-486A-4CAF-9EF4-C777007ABD3D}">
      <dgm:prSet/>
      <dgm:spPr/>
      <dgm:t>
        <a:bodyPr/>
        <a:lstStyle/>
        <a:p>
          <a:pPr rtl="1"/>
          <a:endParaRPr lang="ar-SA"/>
        </a:p>
      </dgm:t>
    </dgm:pt>
    <dgm:pt modelId="{8FEC5FAD-5876-417B-AFDF-DAA1466213D6}" type="pres">
      <dgm:prSet presAssocID="{BA630DB3-1099-425C-8834-572346B7991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3973D22-BCDC-40F0-A36E-410958FE6526}" type="pres">
      <dgm:prSet presAssocID="{472546FE-8B4B-4A65-A7FE-0EED298E7A9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0DC6368-875F-4A05-AAFE-A288EBB146A8}" type="pres">
      <dgm:prSet presAssocID="{472546FE-8B4B-4A65-A7FE-0EED298E7A9A}" presName="spNode" presStyleCnt="0"/>
      <dgm:spPr/>
    </dgm:pt>
    <dgm:pt modelId="{F56B781E-B77A-40C6-9BFA-04D72B294B54}" type="pres">
      <dgm:prSet presAssocID="{284AFBDE-0F05-46F5-AC02-2CE62FEE7D20}" presName="sibTrans" presStyleLbl="sibTrans1D1" presStyleIdx="0" presStyleCnt="3"/>
      <dgm:spPr/>
      <dgm:t>
        <a:bodyPr/>
        <a:lstStyle/>
        <a:p>
          <a:pPr rtl="1"/>
          <a:endParaRPr lang="ar-SA"/>
        </a:p>
      </dgm:t>
    </dgm:pt>
    <dgm:pt modelId="{7BEA9D32-FECF-4DAB-AEC0-4C6505AB79EC}" type="pres">
      <dgm:prSet presAssocID="{8679F7C1-54E4-4012-8D16-B7A9D5DEED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10CFCB2-F03F-4282-94D9-6D5C82261B52}" type="pres">
      <dgm:prSet presAssocID="{8679F7C1-54E4-4012-8D16-B7A9D5DEED49}" presName="spNode" presStyleCnt="0"/>
      <dgm:spPr/>
    </dgm:pt>
    <dgm:pt modelId="{D97BEEDC-5241-45C8-84E7-5F8735E53A2B}" type="pres">
      <dgm:prSet presAssocID="{1D0DFB82-D200-4802-B572-6CBA4142EB55}" presName="sibTrans" presStyleLbl="sibTrans1D1" presStyleIdx="1" presStyleCnt="3"/>
      <dgm:spPr/>
      <dgm:t>
        <a:bodyPr/>
        <a:lstStyle/>
        <a:p>
          <a:pPr rtl="1"/>
          <a:endParaRPr lang="ar-SA"/>
        </a:p>
      </dgm:t>
    </dgm:pt>
    <dgm:pt modelId="{112844F2-1731-4E02-BB4E-7D36F1775857}" type="pres">
      <dgm:prSet presAssocID="{F9039D91-FCDE-4754-83A7-53BD988F299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1BC0BE2-D7F2-47B6-87C1-9E3C44B489BB}" type="pres">
      <dgm:prSet presAssocID="{F9039D91-FCDE-4754-83A7-53BD988F299A}" presName="spNode" presStyleCnt="0"/>
      <dgm:spPr/>
    </dgm:pt>
    <dgm:pt modelId="{71A6F215-72E6-4C95-98B7-DFFBEAC75FD0}" type="pres">
      <dgm:prSet presAssocID="{081C5272-6F0F-46DB-8765-82CF8F443DB1}" presName="sibTrans" presStyleLbl="sibTrans1D1" presStyleIdx="2" presStyleCnt="3"/>
      <dgm:spPr/>
      <dgm:t>
        <a:bodyPr/>
        <a:lstStyle/>
        <a:p>
          <a:pPr rtl="1"/>
          <a:endParaRPr lang="ar-SA"/>
        </a:p>
      </dgm:t>
    </dgm:pt>
  </dgm:ptLst>
  <dgm:cxnLst>
    <dgm:cxn modelId="{BBE3DD47-0F7E-45AA-A5D7-B98464F935F7}" type="presOf" srcId="{472546FE-8B4B-4A65-A7FE-0EED298E7A9A}" destId="{D3973D22-BCDC-40F0-A36E-410958FE6526}" srcOrd="0" destOrd="0" presId="urn:microsoft.com/office/officeart/2005/8/layout/cycle6"/>
    <dgm:cxn modelId="{DA7E6669-BA12-46B3-8EFB-35039BF82707}" type="presOf" srcId="{1D0DFB82-D200-4802-B572-6CBA4142EB55}" destId="{D97BEEDC-5241-45C8-84E7-5F8735E53A2B}" srcOrd="0" destOrd="0" presId="urn:microsoft.com/office/officeart/2005/8/layout/cycle6"/>
    <dgm:cxn modelId="{6E9C23E1-3343-4BA0-9037-B3037CB5B0D1}" type="presOf" srcId="{284AFBDE-0F05-46F5-AC02-2CE62FEE7D20}" destId="{F56B781E-B77A-40C6-9BFA-04D72B294B54}" srcOrd="0" destOrd="0" presId="urn:microsoft.com/office/officeart/2005/8/layout/cycle6"/>
    <dgm:cxn modelId="{D20A78D4-E84E-440D-9C72-35047EA4B976}" type="presOf" srcId="{F9039D91-FCDE-4754-83A7-53BD988F299A}" destId="{112844F2-1731-4E02-BB4E-7D36F1775857}" srcOrd="0" destOrd="0" presId="urn:microsoft.com/office/officeart/2005/8/layout/cycle6"/>
    <dgm:cxn modelId="{4220D99E-394E-4255-B651-96EB3A212DF6}" type="presOf" srcId="{BA630DB3-1099-425C-8834-572346B79912}" destId="{8FEC5FAD-5876-417B-AFDF-DAA1466213D6}" srcOrd="0" destOrd="0" presId="urn:microsoft.com/office/officeart/2005/8/layout/cycle6"/>
    <dgm:cxn modelId="{0B7DC9C1-022E-4855-9DEC-B27B8E2920B8}" srcId="{BA630DB3-1099-425C-8834-572346B79912}" destId="{8679F7C1-54E4-4012-8D16-B7A9D5DEED49}" srcOrd="1" destOrd="0" parTransId="{AC51CDBC-7003-4AD9-B790-C77A1EC1560D}" sibTransId="{1D0DFB82-D200-4802-B572-6CBA4142EB55}"/>
    <dgm:cxn modelId="{E9C041D6-B8CA-4B43-9AB8-30D2FEE4A841}" type="presOf" srcId="{8679F7C1-54E4-4012-8D16-B7A9D5DEED49}" destId="{7BEA9D32-FECF-4DAB-AEC0-4C6505AB79EC}" srcOrd="0" destOrd="0" presId="urn:microsoft.com/office/officeart/2005/8/layout/cycle6"/>
    <dgm:cxn modelId="{C852C725-2F9D-4C3F-B01B-9861BDC56BCC}" type="presOf" srcId="{081C5272-6F0F-46DB-8765-82CF8F443DB1}" destId="{71A6F215-72E6-4C95-98B7-DFFBEAC75FD0}" srcOrd="0" destOrd="0" presId="urn:microsoft.com/office/officeart/2005/8/layout/cycle6"/>
    <dgm:cxn modelId="{5606AA29-486A-4CAF-9EF4-C777007ABD3D}" srcId="{BA630DB3-1099-425C-8834-572346B79912}" destId="{F9039D91-FCDE-4754-83A7-53BD988F299A}" srcOrd="2" destOrd="0" parTransId="{68CD7986-4F8A-4CC9-A524-33DCD8685CE2}" sibTransId="{081C5272-6F0F-46DB-8765-82CF8F443DB1}"/>
    <dgm:cxn modelId="{3183DC38-8B2A-4500-9AAD-4D34C6C57265}" srcId="{BA630DB3-1099-425C-8834-572346B79912}" destId="{472546FE-8B4B-4A65-A7FE-0EED298E7A9A}" srcOrd="0" destOrd="0" parTransId="{7181299E-E904-4448-A535-045CFF8EA576}" sibTransId="{284AFBDE-0F05-46F5-AC02-2CE62FEE7D20}"/>
    <dgm:cxn modelId="{394682E1-DBA1-4245-891A-A4DFFC925A36}" type="presParOf" srcId="{8FEC5FAD-5876-417B-AFDF-DAA1466213D6}" destId="{D3973D22-BCDC-40F0-A36E-410958FE6526}" srcOrd="0" destOrd="0" presId="urn:microsoft.com/office/officeart/2005/8/layout/cycle6"/>
    <dgm:cxn modelId="{AEAB3B96-1230-4C72-BBC0-BB003A883E21}" type="presParOf" srcId="{8FEC5FAD-5876-417B-AFDF-DAA1466213D6}" destId="{F0DC6368-875F-4A05-AAFE-A288EBB146A8}" srcOrd="1" destOrd="0" presId="urn:microsoft.com/office/officeart/2005/8/layout/cycle6"/>
    <dgm:cxn modelId="{8D997606-30F8-4FB3-BCCB-1ECCBE1B2603}" type="presParOf" srcId="{8FEC5FAD-5876-417B-AFDF-DAA1466213D6}" destId="{F56B781E-B77A-40C6-9BFA-04D72B294B54}" srcOrd="2" destOrd="0" presId="urn:microsoft.com/office/officeart/2005/8/layout/cycle6"/>
    <dgm:cxn modelId="{C158C13E-6391-42BB-88AA-DF764766DB0A}" type="presParOf" srcId="{8FEC5FAD-5876-417B-AFDF-DAA1466213D6}" destId="{7BEA9D32-FECF-4DAB-AEC0-4C6505AB79EC}" srcOrd="3" destOrd="0" presId="urn:microsoft.com/office/officeart/2005/8/layout/cycle6"/>
    <dgm:cxn modelId="{122E00DD-A358-4A56-BA42-B6B1F918308A}" type="presParOf" srcId="{8FEC5FAD-5876-417B-AFDF-DAA1466213D6}" destId="{A10CFCB2-F03F-4282-94D9-6D5C82261B52}" srcOrd="4" destOrd="0" presId="urn:microsoft.com/office/officeart/2005/8/layout/cycle6"/>
    <dgm:cxn modelId="{BBEB8295-9F43-4C1C-8817-FDAAAA686B04}" type="presParOf" srcId="{8FEC5FAD-5876-417B-AFDF-DAA1466213D6}" destId="{D97BEEDC-5241-45C8-84E7-5F8735E53A2B}" srcOrd="5" destOrd="0" presId="urn:microsoft.com/office/officeart/2005/8/layout/cycle6"/>
    <dgm:cxn modelId="{B849696C-3D31-4CA7-AF80-C5785CD9652B}" type="presParOf" srcId="{8FEC5FAD-5876-417B-AFDF-DAA1466213D6}" destId="{112844F2-1731-4E02-BB4E-7D36F1775857}" srcOrd="6" destOrd="0" presId="urn:microsoft.com/office/officeart/2005/8/layout/cycle6"/>
    <dgm:cxn modelId="{59118744-5540-4243-BC21-1D957B3A1B15}" type="presParOf" srcId="{8FEC5FAD-5876-417B-AFDF-DAA1466213D6}" destId="{E1BC0BE2-D7F2-47B6-87C1-9E3C44B489BB}" srcOrd="7" destOrd="0" presId="urn:microsoft.com/office/officeart/2005/8/layout/cycle6"/>
    <dgm:cxn modelId="{01220356-168B-46F3-A626-238AFD3C5630}" type="presParOf" srcId="{8FEC5FAD-5876-417B-AFDF-DAA1466213D6}" destId="{71A6F215-72E6-4C95-98B7-DFFBEAC75FD0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263127-914D-45EE-84D0-EA810E9261E9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A92581CA-C1EC-4706-92F0-BCAE581D4C1B}">
      <dgm:prSet phldrT="[نص]" custT="1"/>
      <dgm:spPr/>
      <dgm:t>
        <a:bodyPr/>
        <a:lstStyle/>
        <a:p>
          <a:pPr rtl="1"/>
          <a:r>
            <a:rPr lang="ar-SA" sz="1800" dirty="0" smtClean="0"/>
            <a:t>وزارة  - ادارة التربية والتعليم</a:t>
          </a:r>
          <a:endParaRPr lang="ar-SA" sz="1800" dirty="0"/>
        </a:p>
      </dgm:t>
    </dgm:pt>
    <dgm:pt modelId="{9BF990D3-58B0-4F61-B61F-F888641EA863}" type="parTrans" cxnId="{B7A1B1AB-E9F8-49F5-AB92-4D2167995866}">
      <dgm:prSet/>
      <dgm:spPr/>
      <dgm:t>
        <a:bodyPr/>
        <a:lstStyle/>
        <a:p>
          <a:pPr rtl="1"/>
          <a:endParaRPr lang="ar-SA"/>
        </a:p>
      </dgm:t>
    </dgm:pt>
    <dgm:pt modelId="{5600A5B0-7B53-4620-A22D-60D177F918A1}" type="sibTrans" cxnId="{B7A1B1AB-E9F8-49F5-AB92-4D2167995866}">
      <dgm:prSet/>
      <dgm:spPr/>
      <dgm:t>
        <a:bodyPr/>
        <a:lstStyle/>
        <a:p>
          <a:pPr rtl="1"/>
          <a:endParaRPr lang="ar-SA"/>
        </a:p>
      </dgm:t>
    </dgm:pt>
    <dgm:pt modelId="{CF417150-8718-4EC3-BE13-45FDF4704FD2}">
      <dgm:prSet phldrT="[نص]"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1600" dirty="0" smtClean="0"/>
            <a:t>مكتب التربية والتعليم </a:t>
          </a:r>
        </a:p>
        <a:p>
          <a:pPr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600" dirty="0"/>
        </a:p>
      </dgm:t>
    </dgm:pt>
    <dgm:pt modelId="{68E9A656-1339-403B-AF02-66CD13C8EBCF}" type="parTrans" cxnId="{030FE3E4-985B-4F00-97D2-A9F117A0E45F}">
      <dgm:prSet/>
      <dgm:spPr/>
      <dgm:t>
        <a:bodyPr/>
        <a:lstStyle/>
        <a:p>
          <a:pPr rtl="1"/>
          <a:endParaRPr lang="ar-SA"/>
        </a:p>
      </dgm:t>
    </dgm:pt>
    <dgm:pt modelId="{D2BFFE8B-0D4F-4F93-8728-AB42AB5C9E55}" type="sibTrans" cxnId="{030FE3E4-985B-4F00-97D2-A9F117A0E45F}">
      <dgm:prSet/>
      <dgm:spPr/>
      <dgm:t>
        <a:bodyPr/>
        <a:lstStyle/>
        <a:p>
          <a:pPr rtl="1"/>
          <a:endParaRPr lang="ar-SA"/>
        </a:p>
      </dgm:t>
    </dgm:pt>
    <dgm:pt modelId="{2D494303-5FB1-4006-B9CE-0F4585A48272}">
      <dgm:prSet phldrT="[نص]"/>
      <dgm:spPr/>
      <dgm:t>
        <a:bodyPr/>
        <a:lstStyle/>
        <a:p>
          <a:pPr rtl="1"/>
          <a:r>
            <a:rPr lang="ar-SA" dirty="0" smtClean="0"/>
            <a:t>المدرسة</a:t>
          </a:r>
          <a:endParaRPr lang="ar-SA" dirty="0"/>
        </a:p>
      </dgm:t>
    </dgm:pt>
    <dgm:pt modelId="{8A53E88D-20A5-4D86-B831-F6F753D6AA32}" type="parTrans" cxnId="{BAE72208-D88B-4F43-9373-B9F5500FC824}">
      <dgm:prSet/>
      <dgm:spPr/>
      <dgm:t>
        <a:bodyPr/>
        <a:lstStyle/>
        <a:p>
          <a:pPr rtl="1"/>
          <a:endParaRPr lang="ar-SA"/>
        </a:p>
      </dgm:t>
    </dgm:pt>
    <dgm:pt modelId="{1C334722-0838-47DE-BC11-A20B47825930}" type="sibTrans" cxnId="{BAE72208-D88B-4F43-9373-B9F5500FC824}">
      <dgm:prSet/>
      <dgm:spPr/>
      <dgm:t>
        <a:bodyPr/>
        <a:lstStyle/>
        <a:p>
          <a:pPr rtl="1"/>
          <a:endParaRPr lang="ar-SA"/>
        </a:p>
      </dgm:t>
    </dgm:pt>
    <dgm:pt modelId="{37190ADD-FD27-4B61-8066-2203D6C70A1C}" type="pres">
      <dgm:prSet presAssocID="{74263127-914D-45EE-84D0-EA810E9261E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65A95FE-C891-40B6-9A16-F71267F83A68}" type="pres">
      <dgm:prSet presAssocID="{A92581CA-C1EC-4706-92F0-BCAE581D4C1B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E9E5900-6CEF-494D-B707-EEED1439ADB7}" type="pres">
      <dgm:prSet presAssocID="{A92581CA-C1EC-4706-92F0-BCAE581D4C1B}" presName="gear1srcNode" presStyleLbl="node1" presStyleIdx="0" presStyleCnt="3"/>
      <dgm:spPr/>
      <dgm:t>
        <a:bodyPr/>
        <a:lstStyle/>
        <a:p>
          <a:pPr rtl="1"/>
          <a:endParaRPr lang="ar-SA"/>
        </a:p>
      </dgm:t>
    </dgm:pt>
    <dgm:pt modelId="{8FF80B3B-D37D-48BC-A5CD-ADE71234AEB8}" type="pres">
      <dgm:prSet presAssocID="{A92581CA-C1EC-4706-92F0-BCAE581D4C1B}" presName="gear1dstNode" presStyleLbl="node1" presStyleIdx="0" presStyleCnt="3"/>
      <dgm:spPr/>
      <dgm:t>
        <a:bodyPr/>
        <a:lstStyle/>
        <a:p>
          <a:pPr rtl="1"/>
          <a:endParaRPr lang="ar-SA"/>
        </a:p>
      </dgm:t>
    </dgm:pt>
    <dgm:pt modelId="{A6CF0EB8-856B-4E86-A733-CEA2396DD9F3}" type="pres">
      <dgm:prSet presAssocID="{CF417150-8718-4EC3-BE13-45FDF4704FD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7AC0E38-06E9-447E-B71D-FD04DB1D67BE}" type="pres">
      <dgm:prSet presAssocID="{CF417150-8718-4EC3-BE13-45FDF4704FD2}" presName="gear2srcNode" presStyleLbl="node1" presStyleIdx="1" presStyleCnt="3"/>
      <dgm:spPr/>
      <dgm:t>
        <a:bodyPr/>
        <a:lstStyle/>
        <a:p>
          <a:pPr rtl="1"/>
          <a:endParaRPr lang="ar-SA"/>
        </a:p>
      </dgm:t>
    </dgm:pt>
    <dgm:pt modelId="{E0ADAB47-4636-43B1-A0A4-3C5BE48F3A0B}" type="pres">
      <dgm:prSet presAssocID="{CF417150-8718-4EC3-BE13-45FDF4704FD2}" presName="gear2dstNode" presStyleLbl="node1" presStyleIdx="1" presStyleCnt="3"/>
      <dgm:spPr/>
      <dgm:t>
        <a:bodyPr/>
        <a:lstStyle/>
        <a:p>
          <a:pPr rtl="1"/>
          <a:endParaRPr lang="ar-SA"/>
        </a:p>
      </dgm:t>
    </dgm:pt>
    <dgm:pt modelId="{D21B34FA-570E-4835-9746-2FEC8F97F31F}" type="pres">
      <dgm:prSet presAssocID="{2D494303-5FB1-4006-B9CE-0F4585A48272}" presName="gear3" presStyleLbl="node1" presStyleIdx="2" presStyleCnt="3"/>
      <dgm:spPr/>
      <dgm:t>
        <a:bodyPr/>
        <a:lstStyle/>
        <a:p>
          <a:pPr rtl="1"/>
          <a:endParaRPr lang="ar-SA"/>
        </a:p>
      </dgm:t>
    </dgm:pt>
    <dgm:pt modelId="{6FEA8EF8-EDF4-4BE4-8D32-DA4E0B5BC021}" type="pres">
      <dgm:prSet presAssocID="{2D494303-5FB1-4006-B9CE-0F4585A4827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1D12BF6-2DC8-4D5C-80BE-D320A4AE4651}" type="pres">
      <dgm:prSet presAssocID="{2D494303-5FB1-4006-B9CE-0F4585A48272}" presName="gear3srcNode" presStyleLbl="node1" presStyleIdx="2" presStyleCnt="3"/>
      <dgm:spPr/>
      <dgm:t>
        <a:bodyPr/>
        <a:lstStyle/>
        <a:p>
          <a:pPr rtl="1"/>
          <a:endParaRPr lang="ar-SA"/>
        </a:p>
      </dgm:t>
    </dgm:pt>
    <dgm:pt modelId="{E39BBEA4-61FF-453F-8975-37B0C7ACCC86}" type="pres">
      <dgm:prSet presAssocID="{2D494303-5FB1-4006-B9CE-0F4585A48272}" presName="gear3dstNode" presStyleLbl="node1" presStyleIdx="2" presStyleCnt="3"/>
      <dgm:spPr/>
      <dgm:t>
        <a:bodyPr/>
        <a:lstStyle/>
        <a:p>
          <a:pPr rtl="1"/>
          <a:endParaRPr lang="ar-SA"/>
        </a:p>
      </dgm:t>
    </dgm:pt>
    <dgm:pt modelId="{8E56423B-2635-4630-A436-254AACB62E1B}" type="pres">
      <dgm:prSet presAssocID="{5600A5B0-7B53-4620-A22D-60D177F918A1}" presName="connector1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E38A49F0-81F4-4169-8BF5-BB3D084BB816}" type="pres">
      <dgm:prSet presAssocID="{D2BFFE8B-0D4F-4F93-8728-AB42AB5C9E55}" presName="connector2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E8DFFB6F-5C94-45F5-A779-DDE4FFE047F7}" type="pres">
      <dgm:prSet presAssocID="{1C334722-0838-47DE-BC11-A20B47825930}" presName="connector3" presStyleLbl="sibTrans2D1" presStyleIdx="2" presStyleCnt="3"/>
      <dgm:spPr/>
      <dgm:t>
        <a:bodyPr/>
        <a:lstStyle/>
        <a:p>
          <a:pPr rtl="1"/>
          <a:endParaRPr lang="ar-SA"/>
        </a:p>
      </dgm:t>
    </dgm:pt>
  </dgm:ptLst>
  <dgm:cxnLst>
    <dgm:cxn modelId="{1203EEB2-100C-4227-8595-BA3221220DC6}" type="presOf" srcId="{CF417150-8718-4EC3-BE13-45FDF4704FD2}" destId="{67AC0E38-06E9-447E-B71D-FD04DB1D67BE}" srcOrd="1" destOrd="0" presId="urn:microsoft.com/office/officeart/2005/8/layout/gear1"/>
    <dgm:cxn modelId="{A6CDCC63-599B-4BBC-A684-F91B6425942F}" type="presOf" srcId="{74263127-914D-45EE-84D0-EA810E9261E9}" destId="{37190ADD-FD27-4B61-8066-2203D6C70A1C}" srcOrd="0" destOrd="0" presId="urn:microsoft.com/office/officeart/2005/8/layout/gear1"/>
    <dgm:cxn modelId="{198A804D-29BA-469B-8EAB-6C3EA0EA0FFA}" type="presOf" srcId="{A92581CA-C1EC-4706-92F0-BCAE581D4C1B}" destId="{B65A95FE-C891-40B6-9A16-F71267F83A68}" srcOrd="0" destOrd="0" presId="urn:microsoft.com/office/officeart/2005/8/layout/gear1"/>
    <dgm:cxn modelId="{33D6E207-DDAB-469F-8F68-C673CA6F04F7}" type="presOf" srcId="{A92581CA-C1EC-4706-92F0-BCAE581D4C1B}" destId="{2E9E5900-6CEF-494D-B707-EEED1439ADB7}" srcOrd="1" destOrd="0" presId="urn:microsoft.com/office/officeart/2005/8/layout/gear1"/>
    <dgm:cxn modelId="{B85934C1-679E-4D61-A164-890C5DE96264}" type="presOf" srcId="{CF417150-8718-4EC3-BE13-45FDF4704FD2}" destId="{E0ADAB47-4636-43B1-A0A4-3C5BE48F3A0B}" srcOrd="2" destOrd="0" presId="urn:microsoft.com/office/officeart/2005/8/layout/gear1"/>
    <dgm:cxn modelId="{6F3BCD7A-4BD2-4F51-9603-B12315BD1B01}" type="presOf" srcId="{2D494303-5FB1-4006-B9CE-0F4585A48272}" destId="{6FEA8EF8-EDF4-4BE4-8D32-DA4E0B5BC021}" srcOrd="1" destOrd="0" presId="urn:microsoft.com/office/officeart/2005/8/layout/gear1"/>
    <dgm:cxn modelId="{FF3BE781-F5B8-455B-98C5-85E2BF9BBBD6}" type="presOf" srcId="{5600A5B0-7B53-4620-A22D-60D177F918A1}" destId="{8E56423B-2635-4630-A436-254AACB62E1B}" srcOrd="0" destOrd="0" presId="urn:microsoft.com/office/officeart/2005/8/layout/gear1"/>
    <dgm:cxn modelId="{65A22FE3-8D45-48F7-8F18-6AD46C065718}" type="presOf" srcId="{1C334722-0838-47DE-BC11-A20B47825930}" destId="{E8DFFB6F-5C94-45F5-A779-DDE4FFE047F7}" srcOrd="0" destOrd="0" presId="urn:microsoft.com/office/officeart/2005/8/layout/gear1"/>
    <dgm:cxn modelId="{BAE72208-D88B-4F43-9373-B9F5500FC824}" srcId="{74263127-914D-45EE-84D0-EA810E9261E9}" destId="{2D494303-5FB1-4006-B9CE-0F4585A48272}" srcOrd="2" destOrd="0" parTransId="{8A53E88D-20A5-4D86-B831-F6F753D6AA32}" sibTransId="{1C334722-0838-47DE-BC11-A20B47825930}"/>
    <dgm:cxn modelId="{E184C5BA-3152-4E3D-B406-D67652FF2E6F}" type="presOf" srcId="{A92581CA-C1EC-4706-92F0-BCAE581D4C1B}" destId="{8FF80B3B-D37D-48BC-A5CD-ADE71234AEB8}" srcOrd="2" destOrd="0" presId="urn:microsoft.com/office/officeart/2005/8/layout/gear1"/>
    <dgm:cxn modelId="{030FE3E4-985B-4F00-97D2-A9F117A0E45F}" srcId="{74263127-914D-45EE-84D0-EA810E9261E9}" destId="{CF417150-8718-4EC3-BE13-45FDF4704FD2}" srcOrd="1" destOrd="0" parTransId="{68E9A656-1339-403B-AF02-66CD13C8EBCF}" sibTransId="{D2BFFE8B-0D4F-4F93-8728-AB42AB5C9E55}"/>
    <dgm:cxn modelId="{B7A1B1AB-E9F8-49F5-AB92-4D2167995866}" srcId="{74263127-914D-45EE-84D0-EA810E9261E9}" destId="{A92581CA-C1EC-4706-92F0-BCAE581D4C1B}" srcOrd="0" destOrd="0" parTransId="{9BF990D3-58B0-4F61-B61F-F888641EA863}" sibTransId="{5600A5B0-7B53-4620-A22D-60D177F918A1}"/>
    <dgm:cxn modelId="{96EE60A9-EA2D-42FF-8A50-9DC64B394ACA}" type="presOf" srcId="{CF417150-8718-4EC3-BE13-45FDF4704FD2}" destId="{A6CF0EB8-856B-4E86-A733-CEA2396DD9F3}" srcOrd="0" destOrd="0" presId="urn:microsoft.com/office/officeart/2005/8/layout/gear1"/>
    <dgm:cxn modelId="{F5E104C3-BEEC-4506-B204-EB3E45CA4579}" type="presOf" srcId="{2D494303-5FB1-4006-B9CE-0F4585A48272}" destId="{D21B34FA-570E-4835-9746-2FEC8F97F31F}" srcOrd="0" destOrd="0" presId="urn:microsoft.com/office/officeart/2005/8/layout/gear1"/>
    <dgm:cxn modelId="{61F466FA-209B-4C8E-90CA-428BD1343D9A}" type="presOf" srcId="{2D494303-5FB1-4006-B9CE-0F4585A48272}" destId="{E39BBEA4-61FF-453F-8975-37B0C7ACCC86}" srcOrd="3" destOrd="0" presId="urn:microsoft.com/office/officeart/2005/8/layout/gear1"/>
    <dgm:cxn modelId="{A7A5357F-D3DE-45A3-9705-CC6605A85363}" type="presOf" srcId="{D2BFFE8B-0D4F-4F93-8728-AB42AB5C9E55}" destId="{E38A49F0-81F4-4169-8BF5-BB3D084BB816}" srcOrd="0" destOrd="0" presId="urn:microsoft.com/office/officeart/2005/8/layout/gear1"/>
    <dgm:cxn modelId="{848118EF-1C25-406D-A3F9-570CA68295B3}" type="presOf" srcId="{2D494303-5FB1-4006-B9CE-0F4585A48272}" destId="{D1D12BF6-2DC8-4D5C-80BE-D320A4AE4651}" srcOrd="2" destOrd="0" presId="urn:microsoft.com/office/officeart/2005/8/layout/gear1"/>
    <dgm:cxn modelId="{1BFBD3D1-7976-4FAA-82AD-6467A772C6A4}" type="presParOf" srcId="{37190ADD-FD27-4B61-8066-2203D6C70A1C}" destId="{B65A95FE-C891-40B6-9A16-F71267F83A68}" srcOrd="0" destOrd="0" presId="urn:microsoft.com/office/officeart/2005/8/layout/gear1"/>
    <dgm:cxn modelId="{4B739E07-5499-4C32-936E-2C858BF4B7AB}" type="presParOf" srcId="{37190ADD-FD27-4B61-8066-2203D6C70A1C}" destId="{2E9E5900-6CEF-494D-B707-EEED1439ADB7}" srcOrd="1" destOrd="0" presId="urn:microsoft.com/office/officeart/2005/8/layout/gear1"/>
    <dgm:cxn modelId="{2B9D8F44-5159-4573-B9E4-CBD2433C79D6}" type="presParOf" srcId="{37190ADD-FD27-4B61-8066-2203D6C70A1C}" destId="{8FF80B3B-D37D-48BC-A5CD-ADE71234AEB8}" srcOrd="2" destOrd="0" presId="urn:microsoft.com/office/officeart/2005/8/layout/gear1"/>
    <dgm:cxn modelId="{C1F825F6-2F31-43C3-AB87-0E712381FAF9}" type="presParOf" srcId="{37190ADD-FD27-4B61-8066-2203D6C70A1C}" destId="{A6CF0EB8-856B-4E86-A733-CEA2396DD9F3}" srcOrd="3" destOrd="0" presId="urn:microsoft.com/office/officeart/2005/8/layout/gear1"/>
    <dgm:cxn modelId="{DA039C2F-D02F-4257-AB79-93F2F3426EF7}" type="presParOf" srcId="{37190ADD-FD27-4B61-8066-2203D6C70A1C}" destId="{67AC0E38-06E9-447E-B71D-FD04DB1D67BE}" srcOrd="4" destOrd="0" presId="urn:microsoft.com/office/officeart/2005/8/layout/gear1"/>
    <dgm:cxn modelId="{74BFE507-A393-4CDE-8BA7-259F57309603}" type="presParOf" srcId="{37190ADD-FD27-4B61-8066-2203D6C70A1C}" destId="{E0ADAB47-4636-43B1-A0A4-3C5BE48F3A0B}" srcOrd="5" destOrd="0" presId="urn:microsoft.com/office/officeart/2005/8/layout/gear1"/>
    <dgm:cxn modelId="{E9C9FFD0-F480-48AE-82EA-F86D6481BA77}" type="presParOf" srcId="{37190ADD-FD27-4B61-8066-2203D6C70A1C}" destId="{D21B34FA-570E-4835-9746-2FEC8F97F31F}" srcOrd="6" destOrd="0" presId="urn:microsoft.com/office/officeart/2005/8/layout/gear1"/>
    <dgm:cxn modelId="{1AC58C86-3F6D-403F-8661-32AD61619D5D}" type="presParOf" srcId="{37190ADD-FD27-4B61-8066-2203D6C70A1C}" destId="{6FEA8EF8-EDF4-4BE4-8D32-DA4E0B5BC021}" srcOrd="7" destOrd="0" presId="urn:microsoft.com/office/officeart/2005/8/layout/gear1"/>
    <dgm:cxn modelId="{55C214DD-1AF8-4FFC-933D-9205C9A484A0}" type="presParOf" srcId="{37190ADD-FD27-4B61-8066-2203D6C70A1C}" destId="{D1D12BF6-2DC8-4D5C-80BE-D320A4AE4651}" srcOrd="8" destOrd="0" presId="urn:microsoft.com/office/officeart/2005/8/layout/gear1"/>
    <dgm:cxn modelId="{0D62F068-42D0-4F2A-9DD9-2167349574B4}" type="presParOf" srcId="{37190ADD-FD27-4B61-8066-2203D6C70A1C}" destId="{E39BBEA4-61FF-453F-8975-37B0C7ACCC86}" srcOrd="9" destOrd="0" presId="urn:microsoft.com/office/officeart/2005/8/layout/gear1"/>
    <dgm:cxn modelId="{5FCFDC8D-43AB-4C40-83E5-C02FD5AAE145}" type="presParOf" srcId="{37190ADD-FD27-4B61-8066-2203D6C70A1C}" destId="{8E56423B-2635-4630-A436-254AACB62E1B}" srcOrd="10" destOrd="0" presId="urn:microsoft.com/office/officeart/2005/8/layout/gear1"/>
    <dgm:cxn modelId="{58F9DEEA-23C3-4A13-BC26-7E56125096F0}" type="presParOf" srcId="{37190ADD-FD27-4B61-8066-2203D6C70A1C}" destId="{E38A49F0-81F4-4169-8BF5-BB3D084BB816}" srcOrd="11" destOrd="0" presId="urn:microsoft.com/office/officeart/2005/8/layout/gear1"/>
    <dgm:cxn modelId="{9198AB01-85E7-4BA3-8521-13C922A26F7A}" type="presParOf" srcId="{37190ADD-FD27-4B61-8066-2203D6C70A1C}" destId="{E8DFFB6F-5C94-45F5-A779-DDE4FFE047F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73D22-BCDC-40F0-A36E-410958FE6526}">
      <dsp:nvSpPr>
        <dsp:cNvPr id="0" name=""/>
        <dsp:cNvSpPr/>
      </dsp:nvSpPr>
      <dsp:spPr>
        <a:xfrm>
          <a:off x="1509821" y="270"/>
          <a:ext cx="1455196" cy="945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المحتوى</a:t>
          </a:r>
          <a:endParaRPr lang="ar-SA" sz="3200" kern="1200" dirty="0"/>
        </a:p>
      </dsp:txBody>
      <dsp:txXfrm>
        <a:off x="1555995" y="46444"/>
        <a:ext cx="1362848" cy="853530"/>
      </dsp:txXfrm>
    </dsp:sp>
    <dsp:sp modelId="{F56B781E-B77A-40C6-9BFA-04D72B294B54}">
      <dsp:nvSpPr>
        <dsp:cNvPr id="0" name=""/>
        <dsp:cNvSpPr/>
      </dsp:nvSpPr>
      <dsp:spPr>
        <a:xfrm>
          <a:off x="977295" y="473209"/>
          <a:ext cx="2520248" cy="2520248"/>
        </a:xfrm>
        <a:custGeom>
          <a:avLst/>
          <a:gdLst/>
          <a:ahLst/>
          <a:cxnLst/>
          <a:rect l="0" t="0" r="0" b="0"/>
          <a:pathLst>
            <a:path>
              <a:moveTo>
                <a:pt x="1998265" y="238820"/>
              </a:moveTo>
              <a:arcTo wR="1260124" hR="1260124" stAng="18351439" swAng="364297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EA9D32-FECF-4DAB-AEC0-4C6505AB79EC}">
      <dsp:nvSpPr>
        <dsp:cNvPr id="0" name=""/>
        <dsp:cNvSpPr/>
      </dsp:nvSpPr>
      <dsp:spPr>
        <a:xfrm>
          <a:off x="2601121" y="1890456"/>
          <a:ext cx="1455196" cy="945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العمليات</a:t>
          </a:r>
          <a:endParaRPr lang="ar-SA" sz="3200" kern="1200" dirty="0"/>
        </a:p>
      </dsp:txBody>
      <dsp:txXfrm>
        <a:off x="2647295" y="1936630"/>
        <a:ext cx="1362848" cy="853530"/>
      </dsp:txXfrm>
    </dsp:sp>
    <dsp:sp modelId="{D97BEEDC-5241-45C8-84E7-5F8735E53A2B}">
      <dsp:nvSpPr>
        <dsp:cNvPr id="0" name=""/>
        <dsp:cNvSpPr/>
      </dsp:nvSpPr>
      <dsp:spPr>
        <a:xfrm>
          <a:off x="977295" y="473209"/>
          <a:ext cx="2520248" cy="2520248"/>
        </a:xfrm>
        <a:custGeom>
          <a:avLst/>
          <a:gdLst/>
          <a:ahLst/>
          <a:cxnLst/>
          <a:rect l="0" t="0" r="0" b="0"/>
          <a:pathLst>
            <a:path>
              <a:moveTo>
                <a:pt x="1858774" y="2368967"/>
              </a:moveTo>
              <a:arcTo wR="1260124" hR="1260124" stAng="3698158" swAng="340368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844F2-1731-4E02-BB4E-7D36F1775857}">
      <dsp:nvSpPr>
        <dsp:cNvPr id="0" name=""/>
        <dsp:cNvSpPr/>
      </dsp:nvSpPr>
      <dsp:spPr>
        <a:xfrm>
          <a:off x="418521" y="1890456"/>
          <a:ext cx="1455196" cy="945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السياقات</a:t>
          </a:r>
          <a:endParaRPr lang="ar-SA" sz="3200" kern="1200" dirty="0"/>
        </a:p>
      </dsp:txBody>
      <dsp:txXfrm>
        <a:off x="464695" y="1936630"/>
        <a:ext cx="1362848" cy="853530"/>
      </dsp:txXfrm>
    </dsp:sp>
    <dsp:sp modelId="{71A6F215-72E6-4C95-98B7-DFFBEAC75FD0}">
      <dsp:nvSpPr>
        <dsp:cNvPr id="0" name=""/>
        <dsp:cNvSpPr/>
      </dsp:nvSpPr>
      <dsp:spPr>
        <a:xfrm>
          <a:off x="977295" y="473209"/>
          <a:ext cx="2520248" cy="2520248"/>
        </a:xfrm>
        <a:custGeom>
          <a:avLst/>
          <a:gdLst/>
          <a:ahLst/>
          <a:cxnLst/>
          <a:rect l="0" t="0" r="0" b="0"/>
          <a:pathLst>
            <a:path>
              <a:moveTo>
                <a:pt x="8284" y="1404380"/>
              </a:moveTo>
              <a:arcTo wR="1260124" hR="1260124" stAng="10405591" swAng="364297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A95FE-C891-40B6-9A16-F71267F83A68}">
      <dsp:nvSpPr>
        <dsp:cNvPr id="0" name=""/>
        <dsp:cNvSpPr/>
      </dsp:nvSpPr>
      <dsp:spPr>
        <a:xfrm>
          <a:off x="2038857" y="1522969"/>
          <a:ext cx="1861406" cy="1861406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وزارة  - ادارة التربية والتعليم</a:t>
          </a:r>
          <a:endParaRPr lang="ar-SA" sz="1800" kern="1200" dirty="0"/>
        </a:p>
      </dsp:txBody>
      <dsp:txXfrm>
        <a:off x="2413082" y="1958994"/>
        <a:ext cx="1112956" cy="956802"/>
      </dsp:txXfrm>
    </dsp:sp>
    <dsp:sp modelId="{A6CF0EB8-856B-4E86-A733-CEA2396DD9F3}">
      <dsp:nvSpPr>
        <dsp:cNvPr id="0" name=""/>
        <dsp:cNvSpPr/>
      </dsp:nvSpPr>
      <dsp:spPr>
        <a:xfrm>
          <a:off x="955856" y="1083000"/>
          <a:ext cx="1353750" cy="135375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1600" kern="1200" dirty="0" smtClean="0"/>
            <a:t>مكتب التربية والتعليم </a:t>
          </a:r>
        </a:p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600" kern="1200" dirty="0"/>
        </a:p>
      </dsp:txBody>
      <dsp:txXfrm>
        <a:off x="1296667" y="1425870"/>
        <a:ext cx="672128" cy="668010"/>
      </dsp:txXfrm>
    </dsp:sp>
    <dsp:sp modelId="{D21B34FA-570E-4835-9746-2FEC8F97F31F}">
      <dsp:nvSpPr>
        <dsp:cNvPr id="0" name=""/>
        <dsp:cNvSpPr/>
      </dsp:nvSpPr>
      <dsp:spPr>
        <a:xfrm rot="20700000">
          <a:off x="1714095" y="149050"/>
          <a:ext cx="1326399" cy="132639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المدرسة</a:t>
          </a:r>
          <a:endParaRPr lang="ar-SA" sz="2100" kern="1200" dirty="0"/>
        </a:p>
      </dsp:txBody>
      <dsp:txXfrm rot="-20700000">
        <a:off x="2005013" y="439968"/>
        <a:ext cx="744562" cy="744562"/>
      </dsp:txXfrm>
    </dsp:sp>
    <dsp:sp modelId="{8E56423B-2635-4630-A436-254AACB62E1B}">
      <dsp:nvSpPr>
        <dsp:cNvPr id="0" name=""/>
        <dsp:cNvSpPr/>
      </dsp:nvSpPr>
      <dsp:spPr>
        <a:xfrm>
          <a:off x="1887039" y="1246993"/>
          <a:ext cx="2382600" cy="2382600"/>
        </a:xfrm>
        <a:prstGeom prst="circularArrow">
          <a:avLst>
            <a:gd name="adj1" fmla="val 4687"/>
            <a:gd name="adj2" fmla="val 299029"/>
            <a:gd name="adj3" fmla="val 2493252"/>
            <a:gd name="adj4" fmla="val 1591154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8A49F0-81F4-4169-8BF5-BB3D084BB816}">
      <dsp:nvSpPr>
        <dsp:cNvPr id="0" name=""/>
        <dsp:cNvSpPr/>
      </dsp:nvSpPr>
      <dsp:spPr>
        <a:xfrm>
          <a:off x="716110" y="786942"/>
          <a:ext cx="1731108" cy="173110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FFB6F-5C94-45F5-A779-DDE4FFE047F7}">
      <dsp:nvSpPr>
        <dsp:cNvPr id="0" name=""/>
        <dsp:cNvSpPr/>
      </dsp:nvSpPr>
      <dsp:spPr>
        <a:xfrm>
          <a:off x="1407285" y="-138004"/>
          <a:ext cx="1866483" cy="186648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788A-2123-422A-9404-01FFEA61A3E8}" type="datetimeFigureOut">
              <a:rPr lang="ar-SA" smtClean="0"/>
              <a:t>21/11/34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4C89-4351-4CE6-A338-B42A729A1B99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788A-2123-422A-9404-01FFEA61A3E8}" type="datetimeFigureOut">
              <a:rPr lang="ar-SA" smtClean="0"/>
              <a:t>21/11/34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4C89-4351-4CE6-A338-B42A729A1B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788A-2123-422A-9404-01FFEA61A3E8}" type="datetimeFigureOut">
              <a:rPr lang="ar-SA" smtClean="0"/>
              <a:t>21/11/34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4C89-4351-4CE6-A338-B42A729A1B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788A-2123-422A-9404-01FFEA61A3E8}" type="datetimeFigureOut">
              <a:rPr lang="ar-SA" smtClean="0"/>
              <a:t>21/11/34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4C89-4351-4CE6-A338-B42A729A1B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788A-2123-422A-9404-01FFEA61A3E8}" type="datetimeFigureOut">
              <a:rPr lang="ar-SA" smtClean="0"/>
              <a:t>21/11/34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4C89-4351-4CE6-A338-B42A729A1B99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788A-2123-422A-9404-01FFEA61A3E8}" type="datetimeFigureOut">
              <a:rPr lang="ar-SA" smtClean="0"/>
              <a:t>21/11/34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4C89-4351-4CE6-A338-B42A729A1B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788A-2123-422A-9404-01FFEA61A3E8}" type="datetimeFigureOut">
              <a:rPr lang="ar-SA" smtClean="0"/>
              <a:t>21/11/34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4C89-4351-4CE6-A338-B42A729A1B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788A-2123-422A-9404-01FFEA61A3E8}" type="datetimeFigureOut">
              <a:rPr lang="ar-SA" smtClean="0"/>
              <a:t>21/11/34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4C89-4351-4CE6-A338-B42A729A1B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788A-2123-422A-9404-01FFEA61A3E8}" type="datetimeFigureOut">
              <a:rPr lang="ar-SA" smtClean="0"/>
              <a:t>21/11/34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4C89-4351-4CE6-A338-B42A729A1B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788A-2123-422A-9404-01FFEA61A3E8}" type="datetimeFigureOut">
              <a:rPr lang="ar-SA" smtClean="0"/>
              <a:t>21/11/34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4C89-4351-4CE6-A338-B42A729A1B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788A-2123-422A-9404-01FFEA61A3E8}" type="datetimeFigureOut">
              <a:rPr lang="ar-SA" smtClean="0"/>
              <a:t>21/11/34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E74C89-4351-4CE6-A338-B42A729A1B99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DF788A-2123-422A-9404-01FFEA61A3E8}" type="datetimeFigureOut">
              <a:rPr lang="ar-SA" smtClean="0"/>
              <a:t>21/11/34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E74C89-4351-4CE6-A338-B42A729A1B99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الافكار الاساسية لمنهج التربية البدنية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د. راشد محمد الجساس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9811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مفهوم المنهج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ي</a:t>
            </a:r>
            <a:r>
              <a:rPr lang="ar-SA" dirty="0" smtClean="0"/>
              <a:t>عرف المنهج بأنه :</a:t>
            </a:r>
          </a:p>
          <a:p>
            <a:pPr marL="0" indent="0">
              <a:buNone/>
            </a:pPr>
            <a:r>
              <a:rPr lang="en-US" dirty="0" smtClean="0"/>
              <a:t>All learning which is planned and guided by the school , whether it is carried out in in groups or individually, inside our outside the school. </a:t>
            </a:r>
            <a:endParaRPr lang="ar-SA" dirty="0" smtClean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كل اشكال التعليم التي خطط لها او وجهة من قبل المدرسة ، سواءً نفذة بواسطة مجموعات او افراد ، داخل او خارج المدرسة. (</a:t>
            </a:r>
            <a:r>
              <a:rPr lang="en-US" dirty="0" smtClean="0"/>
              <a:t>Arnold, 1988</a:t>
            </a:r>
            <a:r>
              <a:rPr lang="ar-SA" dirty="0" smtClean="0"/>
              <a:t>)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90252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ملاحظة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b="1" dirty="0" smtClean="0"/>
              <a:t>يرى الباحثون ان دراسة المناهج تكون بوجهة نظر مختلفة مثل :</a:t>
            </a:r>
          </a:p>
          <a:p>
            <a:pPr>
              <a:buFontTx/>
              <a:buChar char="-"/>
            </a:pPr>
            <a:r>
              <a:rPr lang="ar-SA" dirty="0" smtClean="0"/>
              <a:t>اجتماعية </a:t>
            </a:r>
          </a:p>
          <a:p>
            <a:pPr>
              <a:buFontTx/>
              <a:buChar char="-"/>
            </a:pPr>
            <a:r>
              <a:rPr lang="ar-SA" dirty="0" smtClean="0"/>
              <a:t>سياسية</a:t>
            </a:r>
          </a:p>
          <a:p>
            <a:pPr>
              <a:buFontTx/>
              <a:buChar char="-"/>
            </a:pPr>
            <a:r>
              <a:rPr lang="ar-SA" dirty="0" smtClean="0"/>
              <a:t>علاقات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b="1" dirty="0" smtClean="0"/>
              <a:t>المناهج</a:t>
            </a:r>
            <a:r>
              <a:rPr lang="ar-SA" dirty="0" smtClean="0"/>
              <a:t> </a:t>
            </a:r>
            <a:r>
              <a:rPr lang="ar-SA" dirty="0" smtClean="0"/>
              <a:t>تُأسس اجتماعياً في عملية بناء و مراجعة مستمرة بين مختلف طبقات البيئة التعليمية.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b="1" dirty="0" smtClean="0"/>
              <a:t>المناهج</a:t>
            </a:r>
            <a:r>
              <a:rPr lang="ar-SA" dirty="0" smtClean="0"/>
              <a:t> تكتب بوثائق حكومية و تذاع في برامج الاتصال المسموعة والمقروءة . ومع ذلك ، تختلف من مدرسة لأخرى؟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5294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/>
              <a:t>المبحث الاول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747221"/>
              </p:ext>
            </p:extLst>
          </p:nvPr>
        </p:nvGraphicFramePr>
        <p:xfrm>
          <a:off x="1619672" y="2628133"/>
          <a:ext cx="4474840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ستطيل 4"/>
          <p:cNvSpPr/>
          <p:nvPr/>
        </p:nvSpPr>
        <p:spPr>
          <a:xfrm>
            <a:off x="611560" y="1772817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 smtClean="0"/>
              <a:t> تقديم افكار و طرق عملية و علمية لفهم عناصر المنهج: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209885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تدافع الاهتمامات بالتربية البدنية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يقوم الباحث باستكشاف &lt; النص &gt; المكتوب في وثيقة المنهج لـ: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تحديد القيم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الاهتمامات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التهميش </a:t>
            </a:r>
          </a:p>
          <a:p>
            <a:pPr marL="0" indent="0">
              <a:buNone/>
            </a:pPr>
            <a:endParaRPr lang="ar-SA" dirty="0" smtClean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135481759"/>
              </p:ext>
            </p:extLst>
          </p:nvPr>
        </p:nvGraphicFramePr>
        <p:xfrm>
          <a:off x="611560" y="3212976"/>
          <a:ext cx="4416152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902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شرح للمشكلة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dirty="0" smtClean="0"/>
              <a:t>يقول ما </a:t>
            </a:r>
            <a:r>
              <a:rPr lang="ar-SA" dirty="0" err="1" smtClean="0"/>
              <a:t>كدونلدز</a:t>
            </a:r>
            <a:r>
              <a:rPr lang="ar-SA" dirty="0" smtClean="0"/>
              <a:t> (2003) :</a:t>
            </a:r>
          </a:p>
          <a:p>
            <a:pPr marL="0" indent="0" algn="l">
              <a:buNone/>
            </a:pPr>
            <a:r>
              <a:rPr lang="en-US" dirty="0" smtClean="0"/>
              <a:t>Understanding curriculum reform is a contest over what is chosen, by what processes , by whom, with what intent, and with what result. 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smtClean="0"/>
              <a:t>Struggles over curriculum and its management are , in a sense , struggles over what education is for , and whose knowledge is of most worth – learners’ , parents’, teachers’ or curriculum authorities.  </a:t>
            </a:r>
          </a:p>
          <a:p>
            <a:pPr marL="0" indent="0">
              <a:buNone/>
            </a:pPr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48018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وجهات نظر حول دور التربية البدنية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سؤال :</a:t>
            </a:r>
          </a:p>
          <a:p>
            <a:endParaRPr lang="ar-SA" dirty="0"/>
          </a:p>
          <a:p>
            <a:pPr marL="0" indent="0">
              <a:buNone/>
            </a:pPr>
            <a:r>
              <a:rPr lang="ar-SA" dirty="0" smtClean="0"/>
              <a:t>ما الاهتمامات التي تؤثر على رؤية وزارة التربية والتعليم ( السياسي) للتربية البدنية بالمدارس ؟ </a:t>
            </a:r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47538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الجواب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الامتياز بالرياضة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المشاركة بالنشاط البدني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تطوير سلوكيات تنافسية و تعاونية مرتبطة بالمجتمع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القلق من انخراط الشباب بسلوك يضر بالمجتمع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تقليل الجريمة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60549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</TotalTime>
  <Words>289</Words>
  <Application>Microsoft Office PowerPoint</Application>
  <PresentationFormat>عرض على الشاشة (3:4)‏</PresentationFormat>
  <Paragraphs>51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تدفق</vt:lpstr>
      <vt:lpstr>الافكار الاساسية لمنهج التربية البدنية</vt:lpstr>
      <vt:lpstr>مفهوم المنهج </vt:lpstr>
      <vt:lpstr>ملاحظة </vt:lpstr>
      <vt:lpstr>المبحث الاول</vt:lpstr>
      <vt:lpstr>تدافع الاهتمامات بالتربية البدنية</vt:lpstr>
      <vt:lpstr>شرح للمشكلة</vt:lpstr>
      <vt:lpstr>وجهات نظر حول دور التربية البدنية</vt:lpstr>
      <vt:lpstr>الجواب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الافكار الاساسية لمنهج التربية البدنية</dc:title>
  <dc:creator>user</dc:creator>
  <cp:lastModifiedBy>user</cp:lastModifiedBy>
  <cp:revision>15</cp:revision>
  <dcterms:created xsi:type="dcterms:W3CDTF">2013-09-18T11:23:34Z</dcterms:created>
  <dcterms:modified xsi:type="dcterms:W3CDTF">2013-09-25T13:07:23Z</dcterms:modified>
</cp:coreProperties>
</file>