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diagrams/colors11.xml" ContentType="application/vnd.openxmlformats-officedocument.drawingml.diagramColors+xml"/>
  <Override PartName="/ppt/diagrams/data15.xml" ContentType="application/vnd.openxmlformats-officedocument.drawingml.diagramData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diagrams/layout9.xml" ContentType="application/vnd.openxmlformats-officedocument.drawingml.diagramLayout+xml"/>
  <Override PartName="/ppt/diagrams/data11.xml" ContentType="application/vnd.openxmlformats-officedocument.drawingml.diagramData+xml"/>
  <Override PartName="/ppt/diagrams/data13.xml" ContentType="application/vnd.openxmlformats-officedocument.drawingml.diagramData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diagrams/layout7.xml" ContentType="application/vnd.openxmlformats-officedocument.drawingml.diagramLayout+xml"/>
  <Override PartName="/ppt/diagrams/data8.xml" ContentType="application/vnd.openxmlformats-officedocument.drawingml.diagramData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ppt/diagrams/quickStyle15.xml" ContentType="application/vnd.openxmlformats-officedocument.drawingml.diagramStyle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colors8.xml" ContentType="application/vnd.openxmlformats-officedocument.drawingml.diagramColors+xml"/>
  <Override PartName="/ppt/diagrams/quickStyle13.xml" ContentType="application/vnd.openxmlformats-officedocument.drawingml.diagramStyle+xml"/>
  <Override PartName="/ppt/diagrams/layout15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colors6.xml" ContentType="application/vnd.openxmlformats-officedocument.drawingml.diagramColors+xml"/>
  <Override PartName="/ppt/diagrams/quickStyle9.xml" ContentType="application/vnd.openxmlformats-officedocument.drawingml.diagramStyle+xml"/>
  <Override PartName="/ppt/diagrams/quickStyle11.xml" ContentType="application/vnd.openxmlformats-officedocument.drawingml.diagramStyle+xml"/>
  <Override PartName="/ppt/diagrams/layout13.xml" ContentType="application/vnd.openxmlformats-officedocument.drawingml.diagramLayou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colors4.xml" ContentType="application/vnd.openxmlformats-officedocument.drawingml.diagramColors+xml"/>
  <Override PartName="/ppt/diagrams/quickStyle7.xml" ContentType="application/vnd.openxmlformats-officedocument.drawingml.diagramStyle+xml"/>
  <Override PartName="/ppt/diagrams/layout11.xml" ContentType="application/vnd.openxmlformats-officedocument.drawingml.diagramLayout+xml"/>
  <Override PartName="/ppt/diagrams/colors14.xml" ContentType="application/vnd.openxmlformats-officedocument.drawingml.diagramColor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diagrams/colors12.xml" ContentType="application/vnd.openxmlformats-officedocument.drawingml.diagramColors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  <Override PartName="/ppt/diagrams/colors10.xml" ContentType="application/vnd.openxmlformats-officedocument.drawingml.diagramColors+xml"/>
  <Override PartName="/ppt/diagrams/data14.xml" ContentType="application/vnd.openxmlformats-officedocument.drawingml.diagramData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diagrams/layout8.xml" ContentType="application/vnd.openxmlformats-officedocument.drawingml.diagramLayout+xml"/>
  <Override PartName="/ppt/diagrams/data12.xml" ContentType="application/vnd.openxmlformats-officedocument.drawingml.diagramData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ppt/diagrams/data9.xml" ContentType="application/vnd.openxmlformats-officedocument.drawingml.diagramData+xml"/>
  <Override PartName="/ppt/diagrams/data10.xml" ContentType="application/vnd.openxmlformats-officedocument.drawingml.diagramData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diagrams/layout4.xml" ContentType="application/vnd.openxmlformats-officedocument.drawingml.diagramLayout+xml"/>
  <Override PartName="/ppt/diagrams/data7.xml" ContentType="application/vnd.openxmlformats-officedocument.drawingml.diagramData+xml"/>
  <Override PartName="/ppt/diagrams/colors9.xml" ContentType="application/vnd.openxmlformats-officedocument.drawingml.diagramColors+xml"/>
  <Override PartName="/ppt/diagrams/quickStyle14.xml" ContentType="application/vnd.openxmlformats-officedocument.drawingml.diagramStyle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data5.xml" ContentType="application/vnd.openxmlformats-officedocument.drawingml.diagramData+xml"/>
  <Override PartName="/ppt/diagrams/colors7.xml" ContentType="application/vnd.openxmlformats-officedocument.drawingml.diagramColors+xml"/>
  <Override PartName="/ppt/diagrams/quickStyle12.xml" ContentType="application/vnd.openxmlformats-officedocument.drawingml.diagramStyle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diagrams/quickStyle8.xml" ContentType="application/vnd.openxmlformats-officedocument.drawingml.diagramStyle+xml"/>
  <Override PartName="/ppt/diagrams/quickStyle10.xml" ContentType="application/vnd.openxmlformats-officedocument.drawingml.diagramStyle+xml"/>
  <Override PartName="/ppt/diagrams/layout14.xml" ContentType="application/vnd.openxmlformats-officedocument.drawingml.diagramLayout+xml"/>
  <Override PartName="/ppt/slides/slide8.xml" ContentType="application/vnd.openxmlformats-officedocument.presentationml.slide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quickStyle6.xml" ContentType="application/vnd.openxmlformats-officedocument.drawingml.diagramStyle+xml"/>
  <Override PartName="/ppt/diagrams/layout12.xml" ContentType="application/vnd.openxmlformats-officedocument.drawingml.diagramLayout+xml"/>
  <Override PartName="/ppt/diagrams/colors15.xml" ContentType="application/vnd.openxmlformats-officedocument.drawingml.diagramColors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diagrams/layout10.xml" ContentType="application/vnd.openxmlformats-officedocument.drawingml.diagramLayout+xml"/>
  <Override PartName="/ppt/diagrams/colors13.xml" ContentType="application/vnd.openxmlformats-officedocument.drawingml.diagramColor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84381" autoAdjust="0"/>
    <p:restoredTop sz="94709" autoAdjust="0"/>
  </p:normalViewPr>
  <p:slideViewPr>
    <p:cSldViewPr>
      <p:cViewPr varScale="1">
        <p:scale>
          <a:sx n="70" d="100"/>
          <a:sy n="70" d="100"/>
        </p:scale>
        <p:origin x="-51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5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D0D0BCE-D75D-4970-908A-5E0E171CAC84}" type="doc">
      <dgm:prSet loTypeId="urn:microsoft.com/office/officeart/2005/8/layout/hierarchy2" loCatId="hierarchy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04D08E51-41A2-4235-A9F8-1191DF77935F}">
      <dgm:prSet phldrT="[نص]"/>
      <dgm:spPr/>
      <dgm:t>
        <a:bodyPr/>
        <a:lstStyle/>
        <a:p>
          <a:r>
            <a:rPr lang="ar-SA" dirty="0" smtClean="0"/>
            <a:t>الربانية</a:t>
          </a:r>
          <a:endParaRPr lang="en-US" dirty="0"/>
        </a:p>
      </dgm:t>
    </dgm:pt>
    <dgm:pt modelId="{094D3301-74E1-4856-B4B6-D640EF257FB5}" type="parTrans" cxnId="{E576C350-AF92-4926-81E3-4287E0BCBC07}">
      <dgm:prSet/>
      <dgm:spPr/>
      <dgm:t>
        <a:bodyPr/>
        <a:lstStyle/>
        <a:p>
          <a:endParaRPr lang="en-US"/>
        </a:p>
      </dgm:t>
    </dgm:pt>
    <dgm:pt modelId="{F0D10D23-978E-4BF8-9633-05BB0C961857}" type="sibTrans" cxnId="{E576C350-AF92-4926-81E3-4287E0BCBC07}">
      <dgm:prSet/>
      <dgm:spPr/>
      <dgm:t>
        <a:bodyPr/>
        <a:lstStyle/>
        <a:p>
          <a:endParaRPr lang="en-US"/>
        </a:p>
      </dgm:t>
    </dgm:pt>
    <dgm:pt modelId="{F15A04E5-2889-45E7-82B1-AC4AB5D3D2F0}">
      <dgm:prSet phldrT="[نص]"/>
      <dgm:spPr/>
      <dgm:t>
        <a:bodyPr/>
        <a:lstStyle/>
        <a:p>
          <a:r>
            <a:rPr lang="ar-SA" dirty="0" smtClean="0"/>
            <a:t>ربانية المصدر</a:t>
          </a:r>
          <a:endParaRPr lang="en-US" dirty="0"/>
        </a:p>
      </dgm:t>
    </dgm:pt>
    <dgm:pt modelId="{8D0FE483-8CA8-429D-87D7-F1927D91D639}" type="parTrans" cxnId="{43C96C46-1E62-4508-818B-73BBFF76426B}">
      <dgm:prSet/>
      <dgm:spPr/>
      <dgm:t>
        <a:bodyPr/>
        <a:lstStyle/>
        <a:p>
          <a:endParaRPr lang="en-US"/>
        </a:p>
      </dgm:t>
    </dgm:pt>
    <dgm:pt modelId="{B3E042B8-AE20-47D6-9CE5-0F9AC38A53C8}" type="sibTrans" cxnId="{43C96C46-1E62-4508-818B-73BBFF76426B}">
      <dgm:prSet/>
      <dgm:spPr/>
      <dgm:t>
        <a:bodyPr/>
        <a:lstStyle/>
        <a:p>
          <a:endParaRPr lang="en-US"/>
        </a:p>
      </dgm:t>
    </dgm:pt>
    <dgm:pt modelId="{53E12131-05D2-4986-9B6D-7D127BFDC85F}">
      <dgm:prSet phldrT="[نص]"/>
      <dgm:spPr/>
      <dgm:t>
        <a:bodyPr/>
        <a:lstStyle/>
        <a:p>
          <a:r>
            <a:rPr lang="ar-SA" dirty="0" smtClean="0"/>
            <a:t>الثمار</a:t>
          </a:r>
          <a:endParaRPr lang="en-US" dirty="0"/>
        </a:p>
      </dgm:t>
    </dgm:pt>
    <dgm:pt modelId="{46E16D1A-C84A-48A8-B220-4D12884F4640}" type="parTrans" cxnId="{504D9463-0847-4164-B03E-C321BB008CE0}">
      <dgm:prSet/>
      <dgm:spPr/>
      <dgm:t>
        <a:bodyPr/>
        <a:lstStyle/>
        <a:p>
          <a:endParaRPr lang="en-US"/>
        </a:p>
      </dgm:t>
    </dgm:pt>
    <dgm:pt modelId="{59A925AF-A4CF-40A6-B262-6C8FAFFB677E}" type="sibTrans" cxnId="{504D9463-0847-4164-B03E-C321BB008CE0}">
      <dgm:prSet/>
      <dgm:spPr/>
      <dgm:t>
        <a:bodyPr/>
        <a:lstStyle/>
        <a:p>
          <a:endParaRPr lang="en-US"/>
        </a:p>
      </dgm:t>
    </dgm:pt>
    <dgm:pt modelId="{1CB47C89-4F32-4D42-A5E7-5B9F173E76B3}">
      <dgm:prSet phldrT="[نص]"/>
      <dgm:spPr/>
      <dgm:t>
        <a:bodyPr/>
        <a:lstStyle/>
        <a:p>
          <a:r>
            <a:rPr lang="ar-SA" dirty="0" smtClean="0"/>
            <a:t>ربانية الوجهة</a:t>
          </a:r>
          <a:endParaRPr lang="en-US" dirty="0"/>
        </a:p>
      </dgm:t>
    </dgm:pt>
    <dgm:pt modelId="{B1AEF23E-15EE-4BDA-965F-BCE3B351CA08}" type="parTrans" cxnId="{A783218A-ED92-44E8-A9A6-A986CAB800D4}">
      <dgm:prSet/>
      <dgm:spPr/>
      <dgm:t>
        <a:bodyPr/>
        <a:lstStyle/>
        <a:p>
          <a:endParaRPr lang="en-US"/>
        </a:p>
      </dgm:t>
    </dgm:pt>
    <dgm:pt modelId="{3B50A63B-4C2B-490B-B550-6C8D48ABAD47}" type="sibTrans" cxnId="{A783218A-ED92-44E8-A9A6-A986CAB800D4}">
      <dgm:prSet/>
      <dgm:spPr/>
      <dgm:t>
        <a:bodyPr/>
        <a:lstStyle/>
        <a:p>
          <a:endParaRPr lang="en-US"/>
        </a:p>
      </dgm:t>
    </dgm:pt>
    <dgm:pt modelId="{57676FBB-F512-4E0C-9A49-3D506E9CC308}">
      <dgm:prSet phldrT="[نص]"/>
      <dgm:spPr/>
      <dgm:t>
        <a:bodyPr/>
        <a:lstStyle/>
        <a:p>
          <a:r>
            <a:rPr lang="ar-SA" dirty="0" smtClean="0"/>
            <a:t>دليل عام</a:t>
          </a:r>
          <a:endParaRPr lang="en-US" dirty="0"/>
        </a:p>
      </dgm:t>
    </dgm:pt>
    <dgm:pt modelId="{FBF7C20B-E768-4CFB-8395-6E411808C1F2}" type="parTrans" cxnId="{26B8A2BC-C628-4253-9317-7BFDCAFF280F}">
      <dgm:prSet/>
      <dgm:spPr/>
      <dgm:t>
        <a:bodyPr/>
        <a:lstStyle/>
        <a:p>
          <a:endParaRPr lang="en-US"/>
        </a:p>
      </dgm:t>
    </dgm:pt>
    <dgm:pt modelId="{7C1BB373-BD20-447C-AA33-6CC5A3E2624F}" type="sibTrans" cxnId="{26B8A2BC-C628-4253-9317-7BFDCAFF280F}">
      <dgm:prSet/>
      <dgm:spPr/>
      <dgm:t>
        <a:bodyPr/>
        <a:lstStyle/>
        <a:p>
          <a:endParaRPr lang="en-US"/>
        </a:p>
      </dgm:t>
    </dgm:pt>
    <dgm:pt modelId="{1E41260B-E30B-4C33-B45F-4032659218DB}">
      <dgm:prSet phldrT="[نص]"/>
      <dgm:spPr/>
      <dgm:t>
        <a:bodyPr/>
        <a:lstStyle/>
        <a:p>
          <a:r>
            <a:rPr lang="en-US" dirty="0"/>
            <a:t/>
          </a:r>
          <a:br>
            <a:rPr lang="en-US" dirty="0"/>
          </a:br>
          <a:r>
            <a:rPr lang="ar-SA" dirty="0" smtClean="0"/>
            <a:t>دليل خاص</a:t>
          </a:r>
          <a:endParaRPr lang="en-US" dirty="0"/>
        </a:p>
      </dgm:t>
    </dgm:pt>
    <dgm:pt modelId="{22714E44-2E7E-4651-8F8F-5AC53EA42890}" type="parTrans" cxnId="{84DD996A-EDDC-43F4-B76A-D74B5B22DB0F}">
      <dgm:prSet/>
      <dgm:spPr/>
      <dgm:t>
        <a:bodyPr/>
        <a:lstStyle/>
        <a:p>
          <a:endParaRPr lang="en-US"/>
        </a:p>
      </dgm:t>
    </dgm:pt>
    <dgm:pt modelId="{2D266E38-995C-4D61-8E74-EFF9D19A8B04}" type="sibTrans" cxnId="{84DD996A-EDDC-43F4-B76A-D74B5B22DB0F}">
      <dgm:prSet/>
      <dgm:spPr/>
      <dgm:t>
        <a:bodyPr/>
        <a:lstStyle/>
        <a:p>
          <a:endParaRPr lang="en-US"/>
        </a:p>
      </dgm:t>
    </dgm:pt>
    <dgm:pt modelId="{874966C8-74E5-4902-A158-B55B99D9CDB4}" type="pres">
      <dgm:prSet presAssocID="{BD0D0BCE-D75D-4970-908A-5E0E171CAC84}" presName="diagram" presStyleCnt="0">
        <dgm:presLayoutVars>
          <dgm:chPref val="1"/>
          <dgm:dir val="rev"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4F5455D-7540-42FF-B2F9-52332ADFE4D3}" type="pres">
      <dgm:prSet presAssocID="{04D08E51-41A2-4235-A9F8-1191DF77935F}" presName="root1" presStyleCnt="0"/>
      <dgm:spPr/>
    </dgm:pt>
    <dgm:pt modelId="{9A03654E-6CC1-433E-85AA-C013E208D734}" type="pres">
      <dgm:prSet presAssocID="{04D08E51-41A2-4235-A9F8-1191DF77935F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E867EC6-D8F6-4C87-A8ED-69ADEDAB1915}" type="pres">
      <dgm:prSet presAssocID="{04D08E51-41A2-4235-A9F8-1191DF77935F}" presName="level2hierChild" presStyleCnt="0"/>
      <dgm:spPr/>
    </dgm:pt>
    <dgm:pt modelId="{E0A629C5-4122-4718-834A-0B8804A5FFA0}" type="pres">
      <dgm:prSet presAssocID="{8D0FE483-8CA8-429D-87D7-F1927D91D639}" presName="conn2-1" presStyleLbl="parChTrans1D2" presStyleIdx="0" presStyleCnt="2"/>
      <dgm:spPr/>
      <dgm:t>
        <a:bodyPr/>
        <a:lstStyle/>
        <a:p>
          <a:endParaRPr lang="en-US"/>
        </a:p>
      </dgm:t>
    </dgm:pt>
    <dgm:pt modelId="{1004B06D-C0F9-423B-B0EA-6A0147302DAF}" type="pres">
      <dgm:prSet presAssocID="{8D0FE483-8CA8-429D-87D7-F1927D91D639}" presName="connTx" presStyleLbl="parChTrans1D2" presStyleIdx="0" presStyleCnt="2"/>
      <dgm:spPr/>
      <dgm:t>
        <a:bodyPr/>
        <a:lstStyle/>
        <a:p>
          <a:endParaRPr lang="en-US"/>
        </a:p>
      </dgm:t>
    </dgm:pt>
    <dgm:pt modelId="{A46C8F82-F454-46E5-BB76-8E53BD4B501E}" type="pres">
      <dgm:prSet presAssocID="{F15A04E5-2889-45E7-82B1-AC4AB5D3D2F0}" presName="root2" presStyleCnt="0"/>
      <dgm:spPr/>
    </dgm:pt>
    <dgm:pt modelId="{45698562-B99D-426D-926A-F84D46B30302}" type="pres">
      <dgm:prSet presAssocID="{F15A04E5-2889-45E7-82B1-AC4AB5D3D2F0}" presName="LevelTwoTextNode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92976EC-A3A4-41D0-995B-CCBF0DA2557B}" type="pres">
      <dgm:prSet presAssocID="{F15A04E5-2889-45E7-82B1-AC4AB5D3D2F0}" presName="level3hierChild" presStyleCnt="0"/>
      <dgm:spPr/>
    </dgm:pt>
    <dgm:pt modelId="{4F53EADD-8BDC-4D19-9EAD-2AC9E5CBDAD0}" type="pres">
      <dgm:prSet presAssocID="{46E16D1A-C84A-48A8-B220-4D12884F4640}" presName="conn2-1" presStyleLbl="parChTrans1D3" presStyleIdx="0" presStyleCnt="3"/>
      <dgm:spPr/>
      <dgm:t>
        <a:bodyPr/>
        <a:lstStyle/>
        <a:p>
          <a:endParaRPr lang="en-US"/>
        </a:p>
      </dgm:t>
    </dgm:pt>
    <dgm:pt modelId="{B7501FD6-928B-48B0-A04E-66004E83B208}" type="pres">
      <dgm:prSet presAssocID="{46E16D1A-C84A-48A8-B220-4D12884F4640}" presName="connTx" presStyleLbl="parChTrans1D3" presStyleIdx="0" presStyleCnt="3"/>
      <dgm:spPr/>
      <dgm:t>
        <a:bodyPr/>
        <a:lstStyle/>
        <a:p>
          <a:endParaRPr lang="en-US"/>
        </a:p>
      </dgm:t>
    </dgm:pt>
    <dgm:pt modelId="{F80D512A-877B-4734-8AEC-F534E55C18EB}" type="pres">
      <dgm:prSet presAssocID="{53E12131-05D2-4986-9B6D-7D127BFDC85F}" presName="root2" presStyleCnt="0"/>
      <dgm:spPr/>
    </dgm:pt>
    <dgm:pt modelId="{231E4901-3DA9-45BB-9DE3-E89B96239623}" type="pres">
      <dgm:prSet presAssocID="{53E12131-05D2-4986-9B6D-7D127BFDC85F}" presName="LevelTwoTextNode" presStyleLbl="node3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6BACB2D-4C63-4222-A134-1D34884EBE5A}" type="pres">
      <dgm:prSet presAssocID="{53E12131-05D2-4986-9B6D-7D127BFDC85F}" presName="level3hierChild" presStyleCnt="0"/>
      <dgm:spPr/>
    </dgm:pt>
    <dgm:pt modelId="{744438EF-2973-4F99-AEEF-7C3142C4C76B}" type="pres">
      <dgm:prSet presAssocID="{B1AEF23E-15EE-4BDA-965F-BCE3B351CA08}" presName="conn2-1" presStyleLbl="parChTrans1D2" presStyleIdx="1" presStyleCnt="2"/>
      <dgm:spPr/>
      <dgm:t>
        <a:bodyPr/>
        <a:lstStyle/>
        <a:p>
          <a:endParaRPr lang="en-US"/>
        </a:p>
      </dgm:t>
    </dgm:pt>
    <dgm:pt modelId="{69824127-5A83-4A6B-AA25-6C341E251063}" type="pres">
      <dgm:prSet presAssocID="{B1AEF23E-15EE-4BDA-965F-BCE3B351CA08}" presName="connTx" presStyleLbl="parChTrans1D2" presStyleIdx="1" presStyleCnt="2"/>
      <dgm:spPr/>
      <dgm:t>
        <a:bodyPr/>
        <a:lstStyle/>
        <a:p>
          <a:endParaRPr lang="en-US"/>
        </a:p>
      </dgm:t>
    </dgm:pt>
    <dgm:pt modelId="{885ACA3D-DC70-41F0-A24D-CFF8D68CED90}" type="pres">
      <dgm:prSet presAssocID="{1CB47C89-4F32-4D42-A5E7-5B9F173E76B3}" presName="root2" presStyleCnt="0"/>
      <dgm:spPr/>
    </dgm:pt>
    <dgm:pt modelId="{1E59DF5A-B533-4789-8E8E-61A7B33061EC}" type="pres">
      <dgm:prSet presAssocID="{1CB47C89-4F32-4D42-A5E7-5B9F173E76B3}" presName="LevelTwoTextNode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BA8F3B4-8D5E-4FB5-9C33-ACBABCAF1933}" type="pres">
      <dgm:prSet presAssocID="{1CB47C89-4F32-4D42-A5E7-5B9F173E76B3}" presName="level3hierChild" presStyleCnt="0"/>
      <dgm:spPr/>
    </dgm:pt>
    <dgm:pt modelId="{4079021F-7241-4C8B-A144-6221A0448133}" type="pres">
      <dgm:prSet presAssocID="{FBF7C20B-E768-4CFB-8395-6E411808C1F2}" presName="conn2-1" presStyleLbl="parChTrans1D3" presStyleIdx="1" presStyleCnt="3"/>
      <dgm:spPr/>
      <dgm:t>
        <a:bodyPr/>
        <a:lstStyle/>
        <a:p>
          <a:endParaRPr lang="en-US"/>
        </a:p>
      </dgm:t>
    </dgm:pt>
    <dgm:pt modelId="{8C128B23-C40E-4231-B177-7AEA4A686EA1}" type="pres">
      <dgm:prSet presAssocID="{FBF7C20B-E768-4CFB-8395-6E411808C1F2}" presName="connTx" presStyleLbl="parChTrans1D3" presStyleIdx="1" presStyleCnt="3"/>
      <dgm:spPr/>
      <dgm:t>
        <a:bodyPr/>
        <a:lstStyle/>
        <a:p>
          <a:endParaRPr lang="en-US"/>
        </a:p>
      </dgm:t>
    </dgm:pt>
    <dgm:pt modelId="{CB421A84-6E8A-425E-9EF1-29344621E3C2}" type="pres">
      <dgm:prSet presAssocID="{57676FBB-F512-4E0C-9A49-3D506E9CC308}" presName="root2" presStyleCnt="0"/>
      <dgm:spPr/>
    </dgm:pt>
    <dgm:pt modelId="{DFBA0C76-8D68-4A4F-92D2-CC62B3DBB464}" type="pres">
      <dgm:prSet presAssocID="{57676FBB-F512-4E0C-9A49-3D506E9CC308}" presName="LevelTwoTextNode" presStyleLbl="node3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7767B37-0601-43B6-BCD4-BC86BCFA316B}" type="pres">
      <dgm:prSet presAssocID="{57676FBB-F512-4E0C-9A49-3D506E9CC308}" presName="level3hierChild" presStyleCnt="0"/>
      <dgm:spPr/>
    </dgm:pt>
    <dgm:pt modelId="{78B6E41A-570F-4B08-B396-EB7BEACF1133}" type="pres">
      <dgm:prSet presAssocID="{22714E44-2E7E-4651-8F8F-5AC53EA42890}" presName="conn2-1" presStyleLbl="parChTrans1D3" presStyleIdx="2" presStyleCnt="3"/>
      <dgm:spPr/>
      <dgm:t>
        <a:bodyPr/>
        <a:lstStyle/>
        <a:p>
          <a:endParaRPr lang="en-US"/>
        </a:p>
      </dgm:t>
    </dgm:pt>
    <dgm:pt modelId="{BD5676B3-310B-4EBF-BBC9-08C948520905}" type="pres">
      <dgm:prSet presAssocID="{22714E44-2E7E-4651-8F8F-5AC53EA42890}" presName="connTx" presStyleLbl="parChTrans1D3" presStyleIdx="2" presStyleCnt="3"/>
      <dgm:spPr/>
      <dgm:t>
        <a:bodyPr/>
        <a:lstStyle/>
        <a:p>
          <a:endParaRPr lang="en-US"/>
        </a:p>
      </dgm:t>
    </dgm:pt>
    <dgm:pt modelId="{424C0DAE-9C32-440E-A29D-6D4BC0EFAFD0}" type="pres">
      <dgm:prSet presAssocID="{1E41260B-E30B-4C33-B45F-4032659218DB}" presName="root2" presStyleCnt="0"/>
      <dgm:spPr/>
    </dgm:pt>
    <dgm:pt modelId="{AA437923-DE18-48EF-B2DB-DFC450F484C7}" type="pres">
      <dgm:prSet presAssocID="{1E41260B-E30B-4C33-B45F-4032659218DB}" presName="LevelTwoTextNode" presStyleLbl="node3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2E8F0E8-7FF6-4B65-BDF7-132F87E08BA3}" type="pres">
      <dgm:prSet presAssocID="{1E41260B-E30B-4C33-B45F-4032659218DB}" presName="level3hierChild" presStyleCnt="0"/>
      <dgm:spPr/>
    </dgm:pt>
  </dgm:ptLst>
  <dgm:cxnLst>
    <dgm:cxn modelId="{E2CE4F25-418A-48E5-9C83-47E6468091B6}" type="presOf" srcId="{53E12131-05D2-4986-9B6D-7D127BFDC85F}" destId="{231E4901-3DA9-45BB-9DE3-E89B96239623}" srcOrd="0" destOrd="0" presId="urn:microsoft.com/office/officeart/2005/8/layout/hierarchy2"/>
    <dgm:cxn modelId="{26B8A2BC-C628-4253-9317-7BFDCAFF280F}" srcId="{1CB47C89-4F32-4D42-A5E7-5B9F173E76B3}" destId="{57676FBB-F512-4E0C-9A49-3D506E9CC308}" srcOrd="0" destOrd="0" parTransId="{FBF7C20B-E768-4CFB-8395-6E411808C1F2}" sibTransId="{7C1BB373-BD20-447C-AA33-6CC5A3E2624F}"/>
    <dgm:cxn modelId="{E74F568C-1D23-4276-9EE3-7BB3892C198E}" type="presOf" srcId="{1E41260B-E30B-4C33-B45F-4032659218DB}" destId="{AA437923-DE18-48EF-B2DB-DFC450F484C7}" srcOrd="0" destOrd="0" presId="urn:microsoft.com/office/officeart/2005/8/layout/hierarchy2"/>
    <dgm:cxn modelId="{B35DBACA-5C45-4F75-8896-120ED65B5795}" type="presOf" srcId="{B1AEF23E-15EE-4BDA-965F-BCE3B351CA08}" destId="{744438EF-2973-4F99-AEEF-7C3142C4C76B}" srcOrd="0" destOrd="0" presId="urn:microsoft.com/office/officeart/2005/8/layout/hierarchy2"/>
    <dgm:cxn modelId="{126056CF-CEB5-4E76-A99D-88C2BB87B8FA}" type="presOf" srcId="{22714E44-2E7E-4651-8F8F-5AC53EA42890}" destId="{BD5676B3-310B-4EBF-BBC9-08C948520905}" srcOrd="1" destOrd="0" presId="urn:microsoft.com/office/officeart/2005/8/layout/hierarchy2"/>
    <dgm:cxn modelId="{C9A0A0EC-32FE-4EEB-8BB7-71E1A725095D}" type="presOf" srcId="{1CB47C89-4F32-4D42-A5E7-5B9F173E76B3}" destId="{1E59DF5A-B533-4789-8E8E-61A7B33061EC}" srcOrd="0" destOrd="0" presId="urn:microsoft.com/office/officeart/2005/8/layout/hierarchy2"/>
    <dgm:cxn modelId="{DB144B12-0AB2-41DA-9F07-F608A7FFEFC9}" type="presOf" srcId="{FBF7C20B-E768-4CFB-8395-6E411808C1F2}" destId="{8C128B23-C40E-4231-B177-7AEA4A686EA1}" srcOrd="1" destOrd="0" presId="urn:microsoft.com/office/officeart/2005/8/layout/hierarchy2"/>
    <dgm:cxn modelId="{43C96C46-1E62-4508-818B-73BBFF76426B}" srcId="{04D08E51-41A2-4235-A9F8-1191DF77935F}" destId="{F15A04E5-2889-45E7-82B1-AC4AB5D3D2F0}" srcOrd="0" destOrd="0" parTransId="{8D0FE483-8CA8-429D-87D7-F1927D91D639}" sibTransId="{B3E042B8-AE20-47D6-9CE5-0F9AC38A53C8}"/>
    <dgm:cxn modelId="{84DD996A-EDDC-43F4-B76A-D74B5B22DB0F}" srcId="{1CB47C89-4F32-4D42-A5E7-5B9F173E76B3}" destId="{1E41260B-E30B-4C33-B45F-4032659218DB}" srcOrd="1" destOrd="0" parTransId="{22714E44-2E7E-4651-8F8F-5AC53EA42890}" sibTransId="{2D266E38-995C-4D61-8E74-EFF9D19A8B04}"/>
    <dgm:cxn modelId="{E576C350-AF92-4926-81E3-4287E0BCBC07}" srcId="{BD0D0BCE-D75D-4970-908A-5E0E171CAC84}" destId="{04D08E51-41A2-4235-A9F8-1191DF77935F}" srcOrd="0" destOrd="0" parTransId="{094D3301-74E1-4856-B4B6-D640EF257FB5}" sibTransId="{F0D10D23-978E-4BF8-9633-05BB0C961857}"/>
    <dgm:cxn modelId="{504D9463-0847-4164-B03E-C321BB008CE0}" srcId="{F15A04E5-2889-45E7-82B1-AC4AB5D3D2F0}" destId="{53E12131-05D2-4986-9B6D-7D127BFDC85F}" srcOrd="0" destOrd="0" parTransId="{46E16D1A-C84A-48A8-B220-4D12884F4640}" sibTransId="{59A925AF-A4CF-40A6-B262-6C8FAFFB677E}"/>
    <dgm:cxn modelId="{25E58AB6-A3FD-4F0F-A264-B1618B4369C0}" type="presOf" srcId="{FBF7C20B-E768-4CFB-8395-6E411808C1F2}" destId="{4079021F-7241-4C8B-A144-6221A0448133}" srcOrd="0" destOrd="0" presId="urn:microsoft.com/office/officeart/2005/8/layout/hierarchy2"/>
    <dgm:cxn modelId="{A476CD64-E553-4024-91C2-95B5965F0C72}" type="presOf" srcId="{F15A04E5-2889-45E7-82B1-AC4AB5D3D2F0}" destId="{45698562-B99D-426D-926A-F84D46B30302}" srcOrd="0" destOrd="0" presId="urn:microsoft.com/office/officeart/2005/8/layout/hierarchy2"/>
    <dgm:cxn modelId="{03B3E6C5-91DA-4B96-9507-10C13B163126}" type="presOf" srcId="{46E16D1A-C84A-48A8-B220-4D12884F4640}" destId="{B7501FD6-928B-48B0-A04E-66004E83B208}" srcOrd="1" destOrd="0" presId="urn:microsoft.com/office/officeart/2005/8/layout/hierarchy2"/>
    <dgm:cxn modelId="{01F5C2C2-BED7-4207-9E6F-D41F3DB84AC0}" type="presOf" srcId="{8D0FE483-8CA8-429D-87D7-F1927D91D639}" destId="{E0A629C5-4122-4718-834A-0B8804A5FFA0}" srcOrd="0" destOrd="0" presId="urn:microsoft.com/office/officeart/2005/8/layout/hierarchy2"/>
    <dgm:cxn modelId="{A783218A-ED92-44E8-A9A6-A986CAB800D4}" srcId="{04D08E51-41A2-4235-A9F8-1191DF77935F}" destId="{1CB47C89-4F32-4D42-A5E7-5B9F173E76B3}" srcOrd="1" destOrd="0" parTransId="{B1AEF23E-15EE-4BDA-965F-BCE3B351CA08}" sibTransId="{3B50A63B-4C2B-490B-B550-6C8D48ABAD47}"/>
    <dgm:cxn modelId="{F78669BA-0999-4CFC-A243-9B92D3F32799}" type="presOf" srcId="{22714E44-2E7E-4651-8F8F-5AC53EA42890}" destId="{78B6E41A-570F-4B08-B396-EB7BEACF1133}" srcOrd="0" destOrd="0" presId="urn:microsoft.com/office/officeart/2005/8/layout/hierarchy2"/>
    <dgm:cxn modelId="{D72F6300-EE21-474E-893A-61A919C72F5C}" type="presOf" srcId="{B1AEF23E-15EE-4BDA-965F-BCE3B351CA08}" destId="{69824127-5A83-4A6B-AA25-6C341E251063}" srcOrd="1" destOrd="0" presId="urn:microsoft.com/office/officeart/2005/8/layout/hierarchy2"/>
    <dgm:cxn modelId="{1A499D0D-04A0-4EB3-B046-BFA529594777}" type="presOf" srcId="{8D0FE483-8CA8-429D-87D7-F1927D91D639}" destId="{1004B06D-C0F9-423B-B0EA-6A0147302DAF}" srcOrd="1" destOrd="0" presId="urn:microsoft.com/office/officeart/2005/8/layout/hierarchy2"/>
    <dgm:cxn modelId="{51DFBDA8-9984-4D07-968D-1299708FC8B8}" type="presOf" srcId="{57676FBB-F512-4E0C-9A49-3D506E9CC308}" destId="{DFBA0C76-8D68-4A4F-92D2-CC62B3DBB464}" srcOrd="0" destOrd="0" presId="urn:microsoft.com/office/officeart/2005/8/layout/hierarchy2"/>
    <dgm:cxn modelId="{A534381C-F300-47FE-9A13-E5E829ABCDB1}" type="presOf" srcId="{46E16D1A-C84A-48A8-B220-4D12884F4640}" destId="{4F53EADD-8BDC-4D19-9EAD-2AC9E5CBDAD0}" srcOrd="0" destOrd="0" presId="urn:microsoft.com/office/officeart/2005/8/layout/hierarchy2"/>
    <dgm:cxn modelId="{8DE8AADC-B099-4999-9133-D66C8ABBE6AB}" type="presOf" srcId="{BD0D0BCE-D75D-4970-908A-5E0E171CAC84}" destId="{874966C8-74E5-4902-A158-B55B99D9CDB4}" srcOrd="0" destOrd="0" presId="urn:microsoft.com/office/officeart/2005/8/layout/hierarchy2"/>
    <dgm:cxn modelId="{5BDC439E-D7FB-4892-911B-D3C074FED807}" type="presOf" srcId="{04D08E51-41A2-4235-A9F8-1191DF77935F}" destId="{9A03654E-6CC1-433E-85AA-C013E208D734}" srcOrd="0" destOrd="0" presId="urn:microsoft.com/office/officeart/2005/8/layout/hierarchy2"/>
    <dgm:cxn modelId="{B4F841D7-EF9F-4755-9753-07982A7D6D72}" type="presParOf" srcId="{874966C8-74E5-4902-A158-B55B99D9CDB4}" destId="{F4F5455D-7540-42FF-B2F9-52332ADFE4D3}" srcOrd="0" destOrd="0" presId="urn:microsoft.com/office/officeart/2005/8/layout/hierarchy2"/>
    <dgm:cxn modelId="{70A366D8-EBDF-4519-9EBF-DC5332752E4D}" type="presParOf" srcId="{F4F5455D-7540-42FF-B2F9-52332ADFE4D3}" destId="{9A03654E-6CC1-433E-85AA-C013E208D734}" srcOrd="0" destOrd="0" presId="urn:microsoft.com/office/officeart/2005/8/layout/hierarchy2"/>
    <dgm:cxn modelId="{692F64E0-23A7-44BD-A47D-8096E4E6E233}" type="presParOf" srcId="{F4F5455D-7540-42FF-B2F9-52332ADFE4D3}" destId="{0E867EC6-D8F6-4C87-A8ED-69ADEDAB1915}" srcOrd="1" destOrd="0" presId="urn:microsoft.com/office/officeart/2005/8/layout/hierarchy2"/>
    <dgm:cxn modelId="{2BCA1B43-A160-42C7-A4AE-CAB3861E4353}" type="presParOf" srcId="{0E867EC6-D8F6-4C87-A8ED-69ADEDAB1915}" destId="{E0A629C5-4122-4718-834A-0B8804A5FFA0}" srcOrd="0" destOrd="0" presId="urn:microsoft.com/office/officeart/2005/8/layout/hierarchy2"/>
    <dgm:cxn modelId="{606725F7-D242-4DD5-94DD-8393C3C41BE0}" type="presParOf" srcId="{E0A629C5-4122-4718-834A-0B8804A5FFA0}" destId="{1004B06D-C0F9-423B-B0EA-6A0147302DAF}" srcOrd="0" destOrd="0" presId="urn:microsoft.com/office/officeart/2005/8/layout/hierarchy2"/>
    <dgm:cxn modelId="{2A288FFC-B4BE-4F28-89E3-668DF91993DA}" type="presParOf" srcId="{0E867EC6-D8F6-4C87-A8ED-69ADEDAB1915}" destId="{A46C8F82-F454-46E5-BB76-8E53BD4B501E}" srcOrd="1" destOrd="0" presId="urn:microsoft.com/office/officeart/2005/8/layout/hierarchy2"/>
    <dgm:cxn modelId="{85A3DCC9-0A6D-423B-92FD-2CB923C1828C}" type="presParOf" srcId="{A46C8F82-F454-46E5-BB76-8E53BD4B501E}" destId="{45698562-B99D-426D-926A-F84D46B30302}" srcOrd="0" destOrd="0" presId="urn:microsoft.com/office/officeart/2005/8/layout/hierarchy2"/>
    <dgm:cxn modelId="{5DFBA502-88D5-4215-A3CB-6DE257EB1A65}" type="presParOf" srcId="{A46C8F82-F454-46E5-BB76-8E53BD4B501E}" destId="{792976EC-A3A4-41D0-995B-CCBF0DA2557B}" srcOrd="1" destOrd="0" presId="urn:microsoft.com/office/officeart/2005/8/layout/hierarchy2"/>
    <dgm:cxn modelId="{DFFB0A12-7A29-47EF-AAF5-AA48CC00C079}" type="presParOf" srcId="{792976EC-A3A4-41D0-995B-CCBF0DA2557B}" destId="{4F53EADD-8BDC-4D19-9EAD-2AC9E5CBDAD0}" srcOrd="0" destOrd="0" presId="urn:microsoft.com/office/officeart/2005/8/layout/hierarchy2"/>
    <dgm:cxn modelId="{E9E59D46-5A2A-43E5-89B9-193460BAEFBF}" type="presParOf" srcId="{4F53EADD-8BDC-4D19-9EAD-2AC9E5CBDAD0}" destId="{B7501FD6-928B-48B0-A04E-66004E83B208}" srcOrd="0" destOrd="0" presId="urn:microsoft.com/office/officeart/2005/8/layout/hierarchy2"/>
    <dgm:cxn modelId="{ABF7259E-8D75-4AE0-95B4-B7BC228CECC2}" type="presParOf" srcId="{792976EC-A3A4-41D0-995B-CCBF0DA2557B}" destId="{F80D512A-877B-4734-8AEC-F534E55C18EB}" srcOrd="1" destOrd="0" presId="urn:microsoft.com/office/officeart/2005/8/layout/hierarchy2"/>
    <dgm:cxn modelId="{75A663DF-DE5A-437B-889F-31584247B59E}" type="presParOf" srcId="{F80D512A-877B-4734-8AEC-F534E55C18EB}" destId="{231E4901-3DA9-45BB-9DE3-E89B96239623}" srcOrd="0" destOrd="0" presId="urn:microsoft.com/office/officeart/2005/8/layout/hierarchy2"/>
    <dgm:cxn modelId="{C1247A62-9970-408D-A229-2317FACEFD76}" type="presParOf" srcId="{F80D512A-877B-4734-8AEC-F534E55C18EB}" destId="{A6BACB2D-4C63-4222-A134-1D34884EBE5A}" srcOrd="1" destOrd="0" presId="urn:microsoft.com/office/officeart/2005/8/layout/hierarchy2"/>
    <dgm:cxn modelId="{4C484AF1-20DB-45C5-9067-D501A235F941}" type="presParOf" srcId="{0E867EC6-D8F6-4C87-A8ED-69ADEDAB1915}" destId="{744438EF-2973-4F99-AEEF-7C3142C4C76B}" srcOrd="2" destOrd="0" presId="urn:microsoft.com/office/officeart/2005/8/layout/hierarchy2"/>
    <dgm:cxn modelId="{EC783E0E-34CA-443B-A445-E86FCF2E7D2A}" type="presParOf" srcId="{744438EF-2973-4F99-AEEF-7C3142C4C76B}" destId="{69824127-5A83-4A6B-AA25-6C341E251063}" srcOrd="0" destOrd="0" presId="urn:microsoft.com/office/officeart/2005/8/layout/hierarchy2"/>
    <dgm:cxn modelId="{941B0DBD-A286-4BCB-91C1-0F536D0EB7BF}" type="presParOf" srcId="{0E867EC6-D8F6-4C87-A8ED-69ADEDAB1915}" destId="{885ACA3D-DC70-41F0-A24D-CFF8D68CED90}" srcOrd="3" destOrd="0" presId="urn:microsoft.com/office/officeart/2005/8/layout/hierarchy2"/>
    <dgm:cxn modelId="{BF7E9D8C-2D46-45D6-8E26-C26D983D0280}" type="presParOf" srcId="{885ACA3D-DC70-41F0-A24D-CFF8D68CED90}" destId="{1E59DF5A-B533-4789-8E8E-61A7B33061EC}" srcOrd="0" destOrd="0" presId="urn:microsoft.com/office/officeart/2005/8/layout/hierarchy2"/>
    <dgm:cxn modelId="{D07EB81E-EB0D-454B-ADA5-FBD65A6E4B13}" type="presParOf" srcId="{885ACA3D-DC70-41F0-A24D-CFF8D68CED90}" destId="{1BA8F3B4-8D5E-4FB5-9C33-ACBABCAF1933}" srcOrd="1" destOrd="0" presId="urn:microsoft.com/office/officeart/2005/8/layout/hierarchy2"/>
    <dgm:cxn modelId="{D7418092-A5C7-4064-8A75-F85A4A4345BF}" type="presParOf" srcId="{1BA8F3B4-8D5E-4FB5-9C33-ACBABCAF1933}" destId="{4079021F-7241-4C8B-A144-6221A0448133}" srcOrd="0" destOrd="0" presId="urn:microsoft.com/office/officeart/2005/8/layout/hierarchy2"/>
    <dgm:cxn modelId="{11D5585F-B522-4B4A-A5CB-5D90C5E1C59C}" type="presParOf" srcId="{4079021F-7241-4C8B-A144-6221A0448133}" destId="{8C128B23-C40E-4231-B177-7AEA4A686EA1}" srcOrd="0" destOrd="0" presId="urn:microsoft.com/office/officeart/2005/8/layout/hierarchy2"/>
    <dgm:cxn modelId="{DC2FC3B4-94F0-4429-9397-256CB7A37372}" type="presParOf" srcId="{1BA8F3B4-8D5E-4FB5-9C33-ACBABCAF1933}" destId="{CB421A84-6E8A-425E-9EF1-29344621E3C2}" srcOrd="1" destOrd="0" presId="urn:microsoft.com/office/officeart/2005/8/layout/hierarchy2"/>
    <dgm:cxn modelId="{90230997-6882-4497-9F28-D940EBABA781}" type="presParOf" srcId="{CB421A84-6E8A-425E-9EF1-29344621E3C2}" destId="{DFBA0C76-8D68-4A4F-92D2-CC62B3DBB464}" srcOrd="0" destOrd="0" presId="urn:microsoft.com/office/officeart/2005/8/layout/hierarchy2"/>
    <dgm:cxn modelId="{AAFC011A-575B-496C-86B9-78783528F3DC}" type="presParOf" srcId="{CB421A84-6E8A-425E-9EF1-29344621E3C2}" destId="{A7767B37-0601-43B6-BCD4-BC86BCFA316B}" srcOrd="1" destOrd="0" presId="urn:microsoft.com/office/officeart/2005/8/layout/hierarchy2"/>
    <dgm:cxn modelId="{626CAB47-D625-437F-B973-025AFFB68B32}" type="presParOf" srcId="{1BA8F3B4-8D5E-4FB5-9C33-ACBABCAF1933}" destId="{78B6E41A-570F-4B08-B396-EB7BEACF1133}" srcOrd="2" destOrd="0" presId="urn:microsoft.com/office/officeart/2005/8/layout/hierarchy2"/>
    <dgm:cxn modelId="{136C9DEC-6E13-4142-9B4D-A156305A194B}" type="presParOf" srcId="{78B6E41A-570F-4B08-B396-EB7BEACF1133}" destId="{BD5676B3-310B-4EBF-BBC9-08C948520905}" srcOrd="0" destOrd="0" presId="urn:microsoft.com/office/officeart/2005/8/layout/hierarchy2"/>
    <dgm:cxn modelId="{A27728EA-9701-4959-9EFD-949306D9FF2D}" type="presParOf" srcId="{1BA8F3B4-8D5E-4FB5-9C33-ACBABCAF1933}" destId="{424C0DAE-9C32-440E-A29D-6D4BC0EFAFD0}" srcOrd="3" destOrd="0" presId="urn:microsoft.com/office/officeart/2005/8/layout/hierarchy2"/>
    <dgm:cxn modelId="{655DCF66-898F-4CEA-A6C5-33F26F7F4BE4}" type="presParOf" srcId="{424C0DAE-9C32-440E-A29D-6D4BC0EFAFD0}" destId="{AA437923-DE18-48EF-B2DB-DFC450F484C7}" srcOrd="0" destOrd="0" presId="urn:microsoft.com/office/officeart/2005/8/layout/hierarchy2"/>
    <dgm:cxn modelId="{C4800E2D-047D-4690-A65F-B1A55CA8265E}" type="presParOf" srcId="{424C0DAE-9C32-440E-A29D-6D4BC0EFAFD0}" destId="{62E8F0E8-7FF6-4B65-BDF7-132F87E08BA3}" srcOrd="1" destOrd="0" presId="urn:microsoft.com/office/officeart/2005/8/layout/hierarchy2"/>
  </dgm:cxnLst>
  <dgm:bg/>
  <dgm:whole/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55A2240B-A45D-41AD-9712-1E5B96F95E4A}" type="doc">
      <dgm:prSet loTypeId="urn:microsoft.com/office/officeart/2005/8/layout/process1" loCatId="process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79BE8BEF-07B9-4DA5-BC67-5220F69AF84B}">
      <dgm:prSet phldrT="[نص]"/>
      <dgm:spPr/>
      <dgm:t>
        <a:bodyPr/>
        <a:lstStyle/>
        <a:p>
          <a:r>
            <a:rPr lang="ar-SA" dirty="0" smtClean="0"/>
            <a:t>دينية</a:t>
          </a:r>
          <a:endParaRPr lang="en-US" dirty="0"/>
        </a:p>
      </dgm:t>
    </dgm:pt>
    <dgm:pt modelId="{9CBD1401-1DD8-4602-866B-82731E8A6FC2}" type="parTrans" cxnId="{43803F7F-2A08-4A84-B58F-2DBD125425CE}">
      <dgm:prSet/>
      <dgm:spPr/>
      <dgm:t>
        <a:bodyPr/>
        <a:lstStyle/>
        <a:p>
          <a:endParaRPr lang="en-US"/>
        </a:p>
      </dgm:t>
    </dgm:pt>
    <dgm:pt modelId="{0503E19A-0AA1-4202-93E9-86061ED0B58F}" type="sibTrans" cxnId="{43803F7F-2A08-4A84-B58F-2DBD125425CE}">
      <dgm:prSet/>
      <dgm:spPr/>
      <dgm:t>
        <a:bodyPr/>
        <a:lstStyle/>
        <a:p>
          <a:endParaRPr lang="en-US"/>
        </a:p>
      </dgm:t>
    </dgm:pt>
    <dgm:pt modelId="{4EAD9FDB-63E0-4A9E-9E9A-EEE04C08B40B}">
      <dgm:prSet phldrT="[نص]"/>
      <dgm:spPr/>
      <dgm:t>
        <a:bodyPr/>
        <a:lstStyle/>
        <a:p>
          <a:r>
            <a:rPr lang="ar-SA" dirty="0" smtClean="0"/>
            <a:t>كفاحية</a:t>
          </a:r>
          <a:endParaRPr lang="en-US" dirty="0"/>
        </a:p>
      </dgm:t>
    </dgm:pt>
    <dgm:pt modelId="{54A83B53-7587-4AA2-BB27-DB27FDD5DE33}" type="parTrans" cxnId="{E7CE7BDC-83EB-4EBB-B739-3569ECB38E3A}">
      <dgm:prSet/>
      <dgm:spPr/>
      <dgm:t>
        <a:bodyPr/>
        <a:lstStyle/>
        <a:p>
          <a:endParaRPr lang="en-US"/>
        </a:p>
      </dgm:t>
    </dgm:pt>
    <dgm:pt modelId="{025EF87B-AE95-43BB-913C-A35932B6991A}" type="sibTrans" cxnId="{E7CE7BDC-83EB-4EBB-B739-3569ECB38E3A}">
      <dgm:prSet/>
      <dgm:spPr/>
      <dgm:t>
        <a:bodyPr/>
        <a:lstStyle/>
        <a:p>
          <a:endParaRPr lang="en-US"/>
        </a:p>
      </dgm:t>
    </dgm:pt>
    <dgm:pt modelId="{3122E565-E650-4B0F-B66A-945E404C9815}">
      <dgm:prSet/>
      <dgm:spPr/>
      <dgm:t>
        <a:bodyPr/>
        <a:lstStyle/>
        <a:p>
          <a:r>
            <a:rPr lang="ar-SA" dirty="0" smtClean="0"/>
            <a:t>مباشرة</a:t>
          </a:r>
          <a:endParaRPr lang="en-US" dirty="0"/>
        </a:p>
      </dgm:t>
    </dgm:pt>
    <dgm:pt modelId="{DFCC7535-2BE2-4EAF-B24D-2FB4C002B1A7}" type="parTrans" cxnId="{97920FB8-367F-4312-89B7-C69C86FAF381}">
      <dgm:prSet/>
      <dgm:spPr/>
      <dgm:t>
        <a:bodyPr/>
        <a:lstStyle/>
        <a:p>
          <a:endParaRPr lang="en-US"/>
        </a:p>
      </dgm:t>
    </dgm:pt>
    <dgm:pt modelId="{1098F522-061A-408E-B95F-F740317F0EA1}" type="sibTrans" cxnId="{97920FB8-367F-4312-89B7-C69C86FAF381}">
      <dgm:prSet/>
      <dgm:spPr/>
      <dgm:t>
        <a:bodyPr/>
        <a:lstStyle/>
        <a:p>
          <a:endParaRPr lang="en-US"/>
        </a:p>
      </dgm:t>
    </dgm:pt>
    <dgm:pt modelId="{61805B99-2351-4A08-BF20-A6010257A9B1}">
      <dgm:prSet/>
      <dgm:spPr/>
      <dgm:t>
        <a:bodyPr/>
        <a:lstStyle/>
        <a:p>
          <a:r>
            <a:rPr lang="ar-SA" dirty="0" smtClean="0"/>
            <a:t>مطلقة</a:t>
          </a:r>
          <a:endParaRPr lang="en-US" dirty="0"/>
        </a:p>
      </dgm:t>
    </dgm:pt>
    <dgm:pt modelId="{9C4D4963-4861-461C-B0A9-130FA65EBE28}" type="parTrans" cxnId="{24C888F0-0B47-46A3-B0C9-25AB1D44D1BA}">
      <dgm:prSet/>
      <dgm:spPr/>
      <dgm:t>
        <a:bodyPr/>
        <a:lstStyle/>
        <a:p>
          <a:endParaRPr lang="en-US"/>
        </a:p>
      </dgm:t>
    </dgm:pt>
    <dgm:pt modelId="{DC92287D-E1F0-48EC-BCDE-07EC5C2FBA2B}" type="sibTrans" cxnId="{24C888F0-0B47-46A3-B0C9-25AB1D44D1BA}">
      <dgm:prSet/>
      <dgm:spPr/>
      <dgm:t>
        <a:bodyPr/>
        <a:lstStyle/>
        <a:p>
          <a:endParaRPr lang="ar-SA" dirty="0" smtClean="0"/>
        </a:p>
        <a:p>
          <a:endParaRPr lang="ar-SA" dirty="0" smtClean="0"/>
        </a:p>
        <a:p>
          <a:endParaRPr lang="en-US" dirty="0"/>
        </a:p>
      </dgm:t>
    </dgm:pt>
    <dgm:pt modelId="{85D69DB6-F2E8-45DF-989D-D9BD9A9AF8A7}">
      <dgm:prSet/>
      <dgm:spPr/>
      <dgm:t>
        <a:bodyPr/>
        <a:lstStyle/>
        <a:p>
          <a:r>
            <a:rPr lang="ar-SA" dirty="0" smtClean="0"/>
            <a:t>بسيطة</a:t>
          </a:r>
          <a:endParaRPr lang="en-US" dirty="0"/>
        </a:p>
      </dgm:t>
    </dgm:pt>
    <dgm:pt modelId="{F05580FB-0A88-4C00-83E2-2823EB940531}" type="parTrans" cxnId="{B13DCD1E-EC4E-4B78-A56D-CD9CE6FC67BF}">
      <dgm:prSet/>
      <dgm:spPr/>
      <dgm:t>
        <a:bodyPr/>
        <a:lstStyle/>
        <a:p>
          <a:endParaRPr lang="en-US"/>
        </a:p>
      </dgm:t>
    </dgm:pt>
    <dgm:pt modelId="{DC898F39-80C7-43FE-AF2F-E3822984F6BA}" type="sibTrans" cxnId="{B13DCD1E-EC4E-4B78-A56D-CD9CE6FC67BF}">
      <dgm:prSet/>
      <dgm:spPr/>
      <dgm:t>
        <a:bodyPr/>
        <a:lstStyle/>
        <a:p>
          <a:endParaRPr lang="en-US"/>
        </a:p>
      </dgm:t>
    </dgm:pt>
    <dgm:pt modelId="{B6B374FC-6EA1-43EF-BD50-0E585EAD715C}">
      <dgm:prSet/>
      <dgm:spPr/>
      <dgm:t>
        <a:bodyPr/>
        <a:lstStyle/>
        <a:p>
          <a:r>
            <a:rPr lang="ar-SA" dirty="0" smtClean="0"/>
            <a:t>متوازنة</a:t>
          </a:r>
          <a:endParaRPr lang="en-US" dirty="0"/>
        </a:p>
      </dgm:t>
    </dgm:pt>
    <dgm:pt modelId="{7E8B3090-E52C-4EAF-96F7-B2A19DED63C3}" type="parTrans" cxnId="{DD7325C9-3BA3-42D5-A0D3-74BC4AF39E1E}">
      <dgm:prSet/>
      <dgm:spPr/>
      <dgm:t>
        <a:bodyPr/>
        <a:lstStyle/>
        <a:p>
          <a:endParaRPr lang="en-US"/>
        </a:p>
      </dgm:t>
    </dgm:pt>
    <dgm:pt modelId="{EBB28656-7457-4495-8D6C-DE634CDF7840}" type="sibTrans" cxnId="{DD7325C9-3BA3-42D5-A0D3-74BC4AF39E1E}">
      <dgm:prSet/>
      <dgm:spPr/>
      <dgm:t>
        <a:bodyPr/>
        <a:lstStyle/>
        <a:p>
          <a:endParaRPr lang="en-US"/>
        </a:p>
      </dgm:t>
    </dgm:pt>
    <dgm:pt modelId="{17166ED0-1417-492E-8D33-B7668CCF50B1}" type="pres">
      <dgm:prSet presAssocID="{55A2240B-A45D-41AD-9712-1E5B96F95E4A}" presName="Name0" presStyleCnt="0">
        <dgm:presLayoutVars>
          <dgm:dir val="rev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4779B783-CD25-4079-8D87-D6377B135BF5}" type="pres">
      <dgm:prSet presAssocID="{3122E565-E650-4B0F-B66A-945E404C9815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3B010EA-F3F5-4F28-B2BB-98EA463E8A0A}" type="pres">
      <dgm:prSet presAssocID="{1098F522-061A-408E-B95F-F740317F0EA1}" presName="sibTrans" presStyleLbl="sibTrans2D1" presStyleIdx="0" presStyleCnt="5"/>
      <dgm:spPr/>
      <dgm:t>
        <a:bodyPr/>
        <a:lstStyle/>
        <a:p>
          <a:endParaRPr lang="en-US"/>
        </a:p>
      </dgm:t>
    </dgm:pt>
    <dgm:pt modelId="{829B78EB-D468-41AC-8212-79B0AC56E722}" type="pres">
      <dgm:prSet presAssocID="{1098F522-061A-408E-B95F-F740317F0EA1}" presName="connectorText" presStyleLbl="sibTrans2D1" presStyleIdx="0" presStyleCnt="5"/>
      <dgm:spPr/>
      <dgm:t>
        <a:bodyPr/>
        <a:lstStyle/>
        <a:p>
          <a:endParaRPr lang="en-US"/>
        </a:p>
      </dgm:t>
    </dgm:pt>
    <dgm:pt modelId="{96296C13-26B8-4E4F-A50A-9CD8BA8BB35A}" type="pres">
      <dgm:prSet presAssocID="{79BE8BEF-07B9-4DA5-BC67-5220F69AF84B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36895F9-1F4B-43EB-925A-ADA124CF5452}" type="pres">
      <dgm:prSet presAssocID="{0503E19A-0AA1-4202-93E9-86061ED0B58F}" presName="sibTrans" presStyleLbl="sibTrans2D1" presStyleIdx="1" presStyleCnt="5"/>
      <dgm:spPr/>
      <dgm:t>
        <a:bodyPr/>
        <a:lstStyle/>
        <a:p>
          <a:endParaRPr lang="en-US"/>
        </a:p>
      </dgm:t>
    </dgm:pt>
    <dgm:pt modelId="{409CEB91-744C-46AD-991A-CFC7E8C0B0BE}" type="pres">
      <dgm:prSet presAssocID="{0503E19A-0AA1-4202-93E9-86061ED0B58F}" presName="connectorText" presStyleLbl="sibTrans2D1" presStyleIdx="1" presStyleCnt="5"/>
      <dgm:spPr/>
      <dgm:t>
        <a:bodyPr/>
        <a:lstStyle/>
        <a:p>
          <a:endParaRPr lang="en-US"/>
        </a:p>
      </dgm:t>
    </dgm:pt>
    <dgm:pt modelId="{6730C891-DA80-4279-B46F-A67498A6383D}" type="pres">
      <dgm:prSet presAssocID="{4EAD9FDB-63E0-4A9E-9E9A-EEE04C08B40B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C0AA92A-2D27-4BCC-9C6F-E0D5086FF40B}" type="pres">
      <dgm:prSet presAssocID="{025EF87B-AE95-43BB-913C-A35932B6991A}" presName="sibTrans" presStyleLbl="sibTrans2D1" presStyleIdx="2" presStyleCnt="5"/>
      <dgm:spPr/>
      <dgm:t>
        <a:bodyPr/>
        <a:lstStyle/>
        <a:p>
          <a:endParaRPr lang="en-US"/>
        </a:p>
      </dgm:t>
    </dgm:pt>
    <dgm:pt modelId="{E1F30F0E-D9BE-4FF1-859A-9B5E37AE497E}" type="pres">
      <dgm:prSet presAssocID="{025EF87B-AE95-43BB-913C-A35932B6991A}" presName="connectorText" presStyleLbl="sibTrans2D1" presStyleIdx="2" presStyleCnt="5"/>
      <dgm:spPr/>
      <dgm:t>
        <a:bodyPr/>
        <a:lstStyle/>
        <a:p>
          <a:endParaRPr lang="en-US"/>
        </a:p>
      </dgm:t>
    </dgm:pt>
    <dgm:pt modelId="{2E717913-B25B-4ECF-92F0-3ED2B7DEB243}" type="pres">
      <dgm:prSet presAssocID="{61805B99-2351-4A08-BF20-A6010257A9B1}" presName="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57560E2-B5E7-4B6C-8F36-DED9607FFCF5}" type="pres">
      <dgm:prSet presAssocID="{DC92287D-E1F0-48EC-BCDE-07EC5C2FBA2B}" presName="sibTrans" presStyleLbl="sibTrans2D1" presStyleIdx="3" presStyleCnt="5"/>
      <dgm:spPr/>
      <dgm:t>
        <a:bodyPr/>
        <a:lstStyle/>
        <a:p>
          <a:endParaRPr lang="en-US"/>
        </a:p>
      </dgm:t>
    </dgm:pt>
    <dgm:pt modelId="{507FDC18-604A-4B8D-8FAC-832C5E79CE81}" type="pres">
      <dgm:prSet presAssocID="{DC92287D-E1F0-48EC-BCDE-07EC5C2FBA2B}" presName="connectorText" presStyleLbl="sibTrans2D1" presStyleIdx="3" presStyleCnt="5"/>
      <dgm:spPr/>
      <dgm:t>
        <a:bodyPr/>
        <a:lstStyle/>
        <a:p>
          <a:endParaRPr lang="en-US"/>
        </a:p>
      </dgm:t>
    </dgm:pt>
    <dgm:pt modelId="{49221B98-6354-4B75-8DEA-345F8352A431}" type="pres">
      <dgm:prSet presAssocID="{85D69DB6-F2E8-45DF-989D-D9BD9A9AF8A7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1A0F17A-E117-4344-9CC0-F53CB8BE20AF}" type="pres">
      <dgm:prSet presAssocID="{DC898F39-80C7-43FE-AF2F-E3822984F6BA}" presName="sibTrans" presStyleLbl="sibTrans2D1" presStyleIdx="4" presStyleCnt="5"/>
      <dgm:spPr/>
      <dgm:t>
        <a:bodyPr/>
        <a:lstStyle/>
        <a:p>
          <a:endParaRPr lang="en-US"/>
        </a:p>
      </dgm:t>
    </dgm:pt>
    <dgm:pt modelId="{252D8B65-D519-4DFC-A404-85CD8DA2D75C}" type="pres">
      <dgm:prSet presAssocID="{DC898F39-80C7-43FE-AF2F-E3822984F6BA}" presName="connectorText" presStyleLbl="sibTrans2D1" presStyleIdx="4" presStyleCnt="5"/>
      <dgm:spPr/>
      <dgm:t>
        <a:bodyPr/>
        <a:lstStyle/>
        <a:p>
          <a:endParaRPr lang="en-US"/>
        </a:p>
      </dgm:t>
    </dgm:pt>
    <dgm:pt modelId="{1B7A4CE6-1E4A-482A-B4FC-8FA386E02DD3}" type="pres">
      <dgm:prSet presAssocID="{B6B374FC-6EA1-43EF-BD50-0E585EAD715C}" presName="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6DC552C-3F05-43A5-9E0E-77A63391B97C}" type="presOf" srcId="{1098F522-061A-408E-B95F-F740317F0EA1}" destId="{829B78EB-D468-41AC-8212-79B0AC56E722}" srcOrd="1" destOrd="0" presId="urn:microsoft.com/office/officeart/2005/8/layout/process1"/>
    <dgm:cxn modelId="{97920FB8-367F-4312-89B7-C69C86FAF381}" srcId="{55A2240B-A45D-41AD-9712-1E5B96F95E4A}" destId="{3122E565-E650-4B0F-B66A-945E404C9815}" srcOrd="0" destOrd="0" parTransId="{DFCC7535-2BE2-4EAF-B24D-2FB4C002B1A7}" sibTransId="{1098F522-061A-408E-B95F-F740317F0EA1}"/>
    <dgm:cxn modelId="{474A6895-A89F-4E80-9AFD-CDC2BA573509}" type="presOf" srcId="{025EF87B-AE95-43BB-913C-A35932B6991A}" destId="{E1F30F0E-D9BE-4FF1-859A-9B5E37AE497E}" srcOrd="1" destOrd="0" presId="urn:microsoft.com/office/officeart/2005/8/layout/process1"/>
    <dgm:cxn modelId="{0ECDFA20-9B20-455B-918F-6CC0E2889B68}" type="presOf" srcId="{3122E565-E650-4B0F-B66A-945E404C9815}" destId="{4779B783-CD25-4079-8D87-D6377B135BF5}" srcOrd="0" destOrd="0" presId="urn:microsoft.com/office/officeart/2005/8/layout/process1"/>
    <dgm:cxn modelId="{BE9D919C-BB84-4FE5-B63E-21855F06F226}" type="presOf" srcId="{1098F522-061A-408E-B95F-F740317F0EA1}" destId="{A3B010EA-F3F5-4F28-B2BB-98EA463E8A0A}" srcOrd="0" destOrd="0" presId="urn:microsoft.com/office/officeart/2005/8/layout/process1"/>
    <dgm:cxn modelId="{6A43BD0F-A1B8-4CEF-B91B-33DCF025A2ED}" type="presOf" srcId="{0503E19A-0AA1-4202-93E9-86061ED0B58F}" destId="{136895F9-1F4B-43EB-925A-ADA124CF5452}" srcOrd="0" destOrd="0" presId="urn:microsoft.com/office/officeart/2005/8/layout/process1"/>
    <dgm:cxn modelId="{8E6608A8-AEE4-449E-A614-6A976E0805D5}" type="presOf" srcId="{61805B99-2351-4A08-BF20-A6010257A9B1}" destId="{2E717913-B25B-4ECF-92F0-3ED2B7DEB243}" srcOrd="0" destOrd="0" presId="urn:microsoft.com/office/officeart/2005/8/layout/process1"/>
    <dgm:cxn modelId="{23A3ED0A-7079-477A-B9FC-FD5F05E4210E}" type="presOf" srcId="{85D69DB6-F2E8-45DF-989D-D9BD9A9AF8A7}" destId="{49221B98-6354-4B75-8DEA-345F8352A431}" srcOrd="0" destOrd="0" presId="urn:microsoft.com/office/officeart/2005/8/layout/process1"/>
    <dgm:cxn modelId="{C1D743D6-34F8-41FA-8C9E-B700E62961EF}" type="presOf" srcId="{DC898F39-80C7-43FE-AF2F-E3822984F6BA}" destId="{252D8B65-D519-4DFC-A404-85CD8DA2D75C}" srcOrd="1" destOrd="0" presId="urn:microsoft.com/office/officeart/2005/8/layout/process1"/>
    <dgm:cxn modelId="{010B7301-ECE4-48A3-8C7D-5A26883CDD10}" type="presOf" srcId="{0503E19A-0AA1-4202-93E9-86061ED0B58F}" destId="{409CEB91-744C-46AD-991A-CFC7E8C0B0BE}" srcOrd="1" destOrd="0" presId="urn:microsoft.com/office/officeart/2005/8/layout/process1"/>
    <dgm:cxn modelId="{041493FD-B60C-4E3F-B6E8-852D66D8B141}" type="presOf" srcId="{DC898F39-80C7-43FE-AF2F-E3822984F6BA}" destId="{31A0F17A-E117-4344-9CC0-F53CB8BE20AF}" srcOrd="0" destOrd="0" presId="urn:microsoft.com/office/officeart/2005/8/layout/process1"/>
    <dgm:cxn modelId="{0349E774-9356-47EB-B6F9-4D0C2E4F6757}" type="presOf" srcId="{79BE8BEF-07B9-4DA5-BC67-5220F69AF84B}" destId="{96296C13-26B8-4E4F-A50A-9CD8BA8BB35A}" srcOrd="0" destOrd="0" presId="urn:microsoft.com/office/officeart/2005/8/layout/process1"/>
    <dgm:cxn modelId="{A6C2D4ED-CECD-4F0C-9373-EA4346EEFFF2}" type="presOf" srcId="{DC92287D-E1F0-48EC-BCDE-07EC5C2FBA2B}" destId="{F57560E2-B5E7-4B6C-8F36-DED9607FFCF5}" srcOrd="0" destOrd="0" presId="urn:microsoft.com/office/officeart/2005/8/layout/process1"/>
    <dgm:cxn modelId="{6CAF38F1-0A1A-491E-AFE8-C10F27E145A0}" type="presOf" srcId="{55A2240B-A45D-41AD-9712-1E5B96F95E4A}" destId="{17166ED0-1417-492E-8D33-B7668CCF50B1}" srcOrd="0" destOrd="0" presId="urn:microsoft.com/office/officeart/2005/8/layout/process1"/>
    <dgm:cxn modelId="{B13DCD1E-EC4E-4B78-A56D-CD9CE6FC67BF}" srcId="{55A2240B-A45D-41AD-9712-1E5B96F95E4A}" destId="{85D69DB6-F2E8-45DF-989D-D9BD9A9AF8A7}" srcOrd="4" destOrd="0" parTransId="{F05580FB-0A88-4C00-83E2-2823EB940531}" sibTransId="{DC898F39-80C7-43FE-AF2F-E3822984F6BA}"/>
    <dgm:cxn modelId="{DD7325C9-3BA3-42D5-A0D3-74BC4AF39E1E}" srcId="{55A2240B-A45D-41AD-9712-1E5B96F95E4A}" destId="{B6B374FC-6EA1-43EF-BD50-0E585EAD715C}" srcOrd="5" destOrd="0" parTransId="{7E8B3090-E52C-4EAF-96F7-B2A19DED63C3}" sibTransId="{EBB28656-7457-4495-8D6C-DE634CDF7840}"/>
    <dgm:cxn modelId="{01E994F1-6364-44D9-A3DC-D1D3AE40B2C8}" type="presOf" srcId="{DC92287D-E1F0-48EC-BCDE-07EC5C2FBA2B}" destId="{507FDC18-604A-4B8D-8FAC-832C5E79CE81}" srcOrd="1" destOrd="0" presId="urn:microsoft.com/office/officeart/2005/8/layout/process1"/>
    <dgm:cxn modelId="{43803F7F-2A08-4A84-B58F-2DBD125425CE}" srcId="{55A2240B-A45D-41AD-9712-1E5B96F95E4A}" destId="{79BE8BEF-07B9-4DA5-BC67-5220F69AF84B}" srcOrd="1" destOrd="0" parTransId="{9CBD1401-1DD8-4602-866B-82731E8A6FC2}" sibTransId="{0503E19A-0AA1-4202-93E9-86061ED0B58F}"/>
    <dgm:cxn modelId="{9CE55CF6-27BA-4697-8719-CEF2502432E9}" type="presOf" srcId="{025EF87B-AE95-43BB-913C-A35932B6991A}" destId="{4C0AA92A-2D27-4BCC-9C6F-E0D5086FF40B}" srcOrd="0" destOrd="0" presId="urn:microsoft.com/office/officeart/2005/8/layout/process1"/>
    <dgm:cxn modelId="{24C888F0-0B47-46A3-B0C9-25AB1D44D1BA}" srcId="{55A2240B-A45D-41AD-9712-1E5B96F95E4A}" destId="{61805B99-2351-4A08-BF20-A6010257A9B1}" srcOrd="3" destOrd="0" parTransId="{9C4D4963-4861-461C-B0A9-130FA65EBE28}" sibTransId="{DC92287D-E1F0-48EC-BCDE-07EC5C2FBA2B}"/>
    <dgm:cxn modelId="{A6C58582-DCAC-432A-8D51-A28B2F6C7BEE}" type="presOf" srcId="{B6B374FC-6EA1-43EF-BD50-0E585EAD715C}" destId="{1B7A4CE6-1E4A-482A-B4FC-8FA386E02DD3}" srcOrd="0" destOrd="0" presId="urn:microsoft.com/office/officeart/2005/8/layout/process1"/>
    <dgm:cxn modelId="{ADA81D94-0553-42EF-A210-3851156EF93D}" type="presOf" srcId="{4EAD9FDB-63E0-4A9E-9E9A-EEE04C08B40B}" destId="{6730C891-DA80-4279-B46F-A67498A6383D}" srcOrd="0" destOrd="0" presId="urn:microsoft.com/office/officeart/2005/8/layout/process1"/>
    <dgm:cxn modelId="{E7CE7BDC-83EB-4EBB-B739-3569ECB38E3A}" srcId="{55A2240B-A45D-41AD-9712-1E5B96F95E4A}" destId="{4EAD9FDB-63E0-4A9E-9E9A-EEE04C08B40B}" srcOrd="2" destOrd="0" parTransId="{54A83B53-7587-4AA2-BB27-DB27FDD5DE33}" sibTransId="{025EF87B-AE95-43BB-913C-A35932B6991A}"/>
    <dgm:cxn modelId="{42108193-F215-4B6E-B0D6-CB8C1387E1BC}" type="presParOf" srcId="{17166ED0-1417-492E-8D33-B7668CCF50B1}" destId="{4779B783-CD25-4079-8D87-D6377B135BF5}" srcOrd="0" destOrd="0" presId="urn:microsoft.com/office/officeart/2005/8/layout/process1"/>
    <dgm:cxn modelId="{AFB250D5-4357-480E-9A49-F0C1D08157F4}" type="presParOf" srcId="{17166ED0-1417-492E-8D33-B7668CCF50B1}" destId="{A3B010EA-F3F5-4F28-B2BB-98EA463E8A0A}" srcOrd="1" destOrd="0" presId="urn:microsoft.com/office/officeart/2005/8/layout/process1"/>
    <dgm:cxn modelId="{4C216D89-09A4-4A67-8531-CEB78EE25B28}" type="presParOf" srcId="{A3B010EA-F3F5-4F28-B2BB-98EA463E8A0A}" destId="{829B78EB-D468-41AC-8212-79B0AC56E722}" srcOrd="0" destOrd="0" presId="urn:microsoft.com/office/officeart/2005/8/layout/process1"/>
    <dgm:cxn modelId="{7D6375D9-C8E2-44AF-81B5-3D89EA6A3B5E}" type="presParOf" srcId="{17166ED0-1417-492E-8D33-B7668CCF50B1}" destId="{96296C13-26B8-4E4F-A50A-9CD8BA8BB35A}" srcOrd="2" destOrd="0" presId="urn:microsoft.com/office/officeart/2005/8/layout/process1"/>
    <dgm:cxn modelId="{F547EECC-95DA-4916-8E64-315FA33B19CC}" type="presParOf" srcId="{17166ED0-1417-492E-8D33-B7668CCF50B1}" destId="{136895F9-1F4B-43EB-925A-ADA124CF5452}" srcOrd="3" destOrd="0" presId="urn:microsoft.com/office/officeart/2005/8/layout/process1"/>
    <dgm:cxn modelId="{0F6C4307-5CA9-4492-B5BF-69C9B60EC3E3}" type="presParOf" srcId="{136895F9-1F4B-43EB-925A-ADA124CF5452}" destId="{409CEB91-744C-46AD-991A-CFC7E8C0B0BE}" srcOrd="0" destOrd="0" presId="urn:microsoft.com/office/officeart/2005/8/layout/process1"/>
    <dgm:cxn modelId="{4CD010A5-4728-4ABC-BE29-8B3686A647C5}" type="presParOf" srcId="{17166ED0-1417-492E-8D33-B7668CCF50B1}" destId="{6730C891-DA80-4279-B46F-A67498A6383D}" srcOrd="4" destOrd="0" presId="urn:microsoft.com/office/officeart/2005/8/layout/process1"/>
    <dgm:cxn modelId="{A5599EEA-429C-4811-ABE5-1E91084B7B52}" type="presParOf" srcId="{17166ED0-1417-492E-8D33-B7668CCF50B1}" destId="{4C0AA92A-2D27-4BCC-9C6F-E0D5086FF40B}" srcOrd="5" destOrd="0" presId="urn:microsoft.com/office/officeart/2005/8/layout/process1"/>
    <dgm:cxn modelId="{FCA1A032-0256-44D7-B788-77E9F4D2E2F3}" type="presParOf" srcId="{4C0AA92A-2D27-4BCC-9C6F-E0D5086FF40B}" destId="{E1F30F0E-D9BE-4FF1-859A-9B5E37AE497E}" srcOrd="0" destOrd="0" presId="urn:microsoft.com/office/officeart/2005/8/layout/process1"/>
    <dgm:cxn modelId="{8CF9324C-5817-425C-BD7F-345460455CDE}" type="presParOf" srcId="{17166ED0-1417-492E-8D33-B7668CCF50B1}" destId="{2E717913-B25B-4ECF-92F0-3ED2B7DEB243}" srcOrd="6" destOrd="0" presId="urn:microsoft.com/office/officeart/2005/8/layout/process1"/>
    <dgm:cxn modelId="{01F7C554-3AC5-438A-84E8-F645096E99C0}" type="presParOf" srcId="{17166ED0-1417-492E-8D33-B7668CCF50B1}" destId="{F57560E2-B5E7-4B6C-8F36-DED9607FFCF5}" srcOrd="7" destOrd="0" presId="urn:microsoft.com/office/officeart/2005/8/layout/process1"/>
    <dgm:cxn modelId="{477DE310-FB24-4501-9DF3-903E3D783C37}" type="presParOf" srcId="{F57560E2-B5E7-4B6C-8F36-DED9607FFCF5}" destId="{507FDC18-604A-4B8D-8FAC-832C5E79CE81}" srcOrd="0" destOrd="0" presId="urn:microsoft.com/office/officeart/2005/8/layout/process1"/>
    <dgm:cxn modelId="{85E1F30A-42A3-4E60-8534-57A1F4665282}" type="presParOf" srcId="{17166ED0-1417-492E-8D33-B7668CCF50B1}" destId="{49221B98-6354-4B75-8DEA-345F8352A431}" srcOrd="8" destOrd="0" presId="urn:microsoft.com/office/officeart/2005/8/layout/process1"/>
    <dgm:cxn modelId="{528E89B9-F6BD-4859-AD11-D09AA5C3B651}" type="presParOf" srcId="{17166ED0-1417-492E-8D33-B7668CCF50B1}" destId="{31A0F17A-E117-4344-9CC0-F53CB8BE20AF}" srcOrd="9" destOrd="0" presId="urn:microsoft.com/office/officeart/2005/8/layout/process1"/>
    <dgm:cxn modelId="{24BF1235-31FA-4973-A7BC-0CA01F47BB64}" type="presParOf" srcId="{31A0F17A-E117-4344-9CC0-F53CB8BE20AF}" destId="{252D8B65-D519-4DFC-A404-85CD8DA2D75C}" srcOrd="0" destOrd="0" presId="urn:microsoft.com/office/officeart/2005/8/layout/process1"/>
    <dgm:cxn modelId="{90ADBF6A-3E7A-4722-8CCC-21ADB51B77AF}" type="presParOf" srcId="{17166ED0-1417-492E-8D33-B7668CCF50B1}" destId="{1B7A4CE6-1E4A-482A-B4FC-8FA386E02DD3}" srcOrd="10" destOrd="0" presId="urn:microsoft.com/office/officeart/2005/8/layout/process1"/>
  </dgm:cxnLst>
  <dgm:bg/>
  <dgm:whole/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C8B4AF1B-703A-419C-AA3E-B8AA1646D16B}" type="doc">
      <dgm:prSet loTypeId="urn:microsoft.com/office/officeart/2005/8/layout/vProcess5" loCatId="process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C62BB751-6F2F-4F06-88AA-FF0F748592D2}">
      <dgm:prSet phldrT="[نص]"/>
      <dgm:spPr/>
      <dgm:t>
        <a:bodyPr/>
        <a:lstStyle/>
        <a:p>
          <a:r>
            <a:rPr lang="ar-SA" dirty="0" smtClean="0"/>
            <a:t>الموضوع: نماذج سياسية</a:t>
          </a:r>
          <a:endParaRPr lang="en-US" dirty="0"/>
        </a:p>
      </dgm:t>
    </dgm:pt>
    <dgm:pt modelId="{51CACE80-F713-4F58-8CE2-E30C433BDBA7}" type="parTrans" cxnId="{859702E7-BF09-4B2E-9919-C842952C6EE3}">
      <dgm:prSet/>
      <dgm:spPr/>
      <dgm:t>
        <a:bodyPr/>
        <a:lstStyle/>
        <a:p>
          <a:endParaRPr lang="en-US"/>
        </a:p>
      </dgm:t>
    </dgm:pt>
    <dgm:pt modelId="{FAA2D44A-836B-45B7-960C-333DD2D947B5}" type="sibTrans" cxnId="{859702E7-BF09-4B2E-9919-C842952C6EE3}">
      <dgm:prSet/>
      <dgm:spPr/>
      <dgm:t>
        <a:bodyPr/>
        <a:lstStyle/>
        <a:p>
          <a:endParaRPr lang="en-US"/>
        </a:p>
      </dgm:t>
    </dgm:pt>
    <dgm:pt modelId="{42AB64B8-A5FF-4F31-8E66-7A0D922EA1DA}">
      <dgm:prSet phldrT="[نص]"/>
      <dgm:spPr/>
      <dgm:t>
        <a:bodyPr/>
        <a:lstStyle/>
        <a:p>
          <a:r>
            <a:rPr lang="ar-SA" dirty="0" smtClean="0"/>
            <a:t>المكان: جزيرة العرب</a:t>
          </a:r>
          <a:endParaRPr lang="en-US" dirty="0"/>
        </a:p>
      </dgm:t>
    </dgm:pt>
    <dgm:pt modelId="{2FF2A5EE-4181-4390-89EF-85528850BEF1}" type="parTrans" cxnId="{8AB6AF65-BF58-434D-B78C-56C9CEF4727B}">
      <dgm:prSet/>
      <dgm:spPr/>
      <dgm:t>
        <a:bodyPr/>
        <a:lstStyle/>
        <a:p>
          <a:endParaRPr lang="en-US"/>
        </a:p>
      </dgm:t>
    </dgm:pt>
    <dgm:pt modelId="{5FBB75AE-9759-4163-88DB-F4EA7421BD97}" type="sibTrans" cxnId="{8AB6AF65-BF58-434D-B78C-56C9CEF4727B}">
      <dgm:prSet/>
      <dgm:spPr/>
      <dgm:t>
        <a:bodyPr/>
        <a:lstStyle/>
        <a:p>
          <a:endParaRPr lang="en-US"/>
        </a:p>
      </dgm:t>
    </dgm:pt>
    <dgm:pt modelId="{2893B66D-4F97-4641-B580-C4790E42114E}">
      <dgm:prSet phldrT="[نص]"/>
      <dgm:spPr/>
      <dgm:t>
        <a:bodyPr/>
        <a:lstStyle/>
        <a:p>
          <a:pPr algn="ctr"/>
          <a:r>
            <a:rPr lang="ar-SA" dirty="0" smtClean="0"/>
            <a:t>الزمان: قبل الإسلام</a:t>
          </a:r>
          <a:endParaRPr lang="en-US" dirty="0"/>
        </a:p>
      </dgm:t>
    </dgm:pt>
    <dgm:pt modelId="{B2F9C23D-9FF8-4BAB-B1C3-E2432C2B5622}" type="parTrans" cxnId="{7A5A368A-32C4-4511-B875-C03FFCA003E9}">
      <dgm:prSet/>
      <dgm:spPr/>
      <dgm:t>
        <a:bodyPr/>
        <a:lstStyle/>
        <a:p>
          <a:endParaRPr lang="en-US"/>
        </a:p>
      </dgm:t>
    </dgm:pt>
    <dgm:pt modelId="{FD70A9C4-CE2B-4F5F-AADA-FE3B7BB4659E}" type="sibTrans" cxnId="{7A5A368A-32C4-4511-B875-C03FFCA003E9}">
      <dgm:prSet/>
      <dgm:spPr/>
      <dgm:t>
        <a:bodyPr/>
        <a:lstStyle/>
        <a:p>
          <a:endParaRPr lang="en-US"/>
        </a:p>
      </dgm:t>
    </dgm:pt>
    <dgm:pt modelId="{5B0C7A0F-0AA9-4CF4-BAFA-2EF8F8C9D77C}" type="pres">
      <dgm:prSet presAssocID="{C8B4AF1B-703A-419C-AA3E-B8AA1646D16B}" presName="outerComposite" presStyleCnt="0">
        <dgm:presLayoutVars>
          <dgm:chMax val="5"/>
          <dgm:dir val="rev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EA4B9BD3-F208-4214-864C-B3093043C69E}" type="pres">
      <dgm:prSet presAssocID="{C8B4AF1B-703A-419C-AA3E-B8AA1646D16B}" presName="dummyMaxCanvas" presStyleCnt="0">
        <dgm:presLayoutVars/>
      </dgm:prSet>
      <dgm:spPr/>
    </dgm:pt>
    <dgm:pt modelId="{52942427-83FD-4089-9050-41F7996FC146}" type="pres">
      <dgm:prSet presAssocID="{C8B4AF1B-703A-419C-AA3E-B8AA1646D16B}" presName="ThreeNodes_1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283A5DA-7160-4329-A34D-0EC3BD5AEA2A}" type="pres">
      <dgm:prSet presAssocID="{C8B4AF1B-703A-419C-AA3E-B8AA1646D16B}" presName="ThreeNodes_2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098087D-B4B3-4BD2-8343-D9F3C7C18F18}" type="pres">
      <dgm:prSet presAssocID="{C8B4AF1B-703A-419C-AA3E-B8AA1646D16B}" presName="ThreeNodes_3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574B0E7-6395-4CAB-B03A-8E004CDA2401}" type="pres">
      <dgm:prSet presAssocID="{C8B4AF1B-703A-419C-AA3E-B8AA1646D16B}" presName="ThreeConn_1-2" presStyleLbl="fg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586C27C-79E0-49EB-BBA9-2A96064EFD34}" type="pres">
      <dgm:prSet presAssocID="{C8B4AF1B-703A-419C-AA3E-B8AA1646D16B}" presName="ThreeConn_2-3" presStyleLbl="fg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B08FDCC-ADDD-418A-811A-3AAD7579E81F}" type="pres">
      <dgm:prSet presAssocID="{C8B4AF1B-703A-419C-AA3E-B8AA1646D16B}" presName="ThreeNodes_1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4476E69-5651-47D0-BD2D-29D543A1E4D1}" type="pres">
      <dgm:prSet presAssocID="{C8B4AF1B-703A-419C-AA3E-B8AA1646D16B}" presName="ThreeNodes_2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A2F3E0-622C-4503-A326-D1026F862D30}" type="pres">
      <dgm:prSet presAssocID="{C8B4AF1B-703A-419C-AA3E-B8AA1646D16B}" presName="ThreeNodes_3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F3D13B99-8155-4FBA-AF9E-19E18F5292FD}" type="presOf" srcId="{2893B66D-4F97-4641-B580-C4790E42114E}" destId="{8098087D-B4B3-4BD2-8343-D9F3C7C18F18}" srcOrd="0" destOrd="0" presId="urn:microsoft.com/office/officeart/2005/8/layout/vProcess5"/>
    <dgm:cxn modelId="{8AB6AF65-BF58-434D-B78C-56C9CEF4727B}" srcId="{C8B4AF1B-703A-419C-AA3E-B8AA1646D16B}" destId="{42AB64B8-A5FF-4F31-8E66-7A0D922EA1DA}" srcOrd="1" destOrd="0" parTransId="{2FF2A5EE-4181-4390-89EF-85528850BEF1}" sibTransId="{5FBB75AE-9759-4163-88DB-F4EA7421BD97}"/>
    <dgm:cxn modelId="{7A5A368A-32C4-4511-B875-C03FFCA003E9}" srcId="{C8B4AF1B-703A-419C-AA3E-B8AA1646D16B}" destId="{2893B66D-4F97-4641-B580-C4790E42114E}" srcOrd="2" destOrd="0" parTransId="{B2F9C23D-9FF8-4BAB-B1C3-E2432C2B5622}" sibTransId="{FD70A9C4-CE2B-4F5F-AADA-FE3B7BB4659E}"/>
    <dgm:cxn modelId="{ED2355AD-8021-4CCC-B104-C97B953C5710}" type="presOf" srcId="{42AB64B8-A5FF-4F31-8E66-7A0D922EA1DA}" destId="{0283A5DA-7160-4329-A34D-0EC3BD5AEA2A}" srcOrd="0" destOrd="0" presId="urn:microsoft.com/office/officeart/2005/8/layout/vProcess5"/>
    <dgm:cxn modelId="{859702E7-BF09-4B2E-9919-C842952C6EE3}" srcId="{C8B4AF1B-703A-419C-AA3E-B8AA1646D16B}" destId="{C62BB751-6F2F-4F06-88AA-FF0F748592D2}" srcOrd="0" destOrd="0" parTransId="{51CACE80-F713-4F58-8CE2-E30C433BDBA7}" sibTransId="{FAA2D44A-836B-45B7-960C-333DD2D947B5}"/>
    <dgm:cxn modelId="{947AE269-D5CA-436B-941A-21B454F60130}" type="presOf" srcId="{C8B4AF1B-703A-419C-AA3E-B8AA1646D16B}" destId="{5B0C7A0F-0AA9-4CF4-BAFA-2EF8F8C9D77C}" srcOrd="0" destOrd="0" presId="urn:microsoft.com/office/officeart/2005/8/layout/vProcess5"/>
    <dgm:cxn modelId="{E30CA868-F34E-424B-9251-CA9386BDD827}" type="presOf" srcId="{2893B66D-4F97-4641-B580-C4790E42114E}" destId="{FBA2F3E0-622C-4503-A326-D1026F862D30}" srcOrd="1" destOrd="0" presId="urn:microsoft.com/office/officeart/2005/8/layout/vProcess5"/>
    <dgm:cxn modelId="{50376A09-AFCB-4270-B137-7DB88AA67C2A}" type="presOf" srcId="{FAA2D44A-836B-45B7-960C-333DD2D947B5}" destId="{8574B0E7-6395-4CAB-B03A-8E004CDA2401}" srcOrd="0" destOrd="0" presId="urn:microsoft.com/office/officeart/2005/8/layout/vProcess5"/>
    <dgm:cxn modelId="{B428DC17-A3BE-4BB9-BE30-DFBAC40DA204}" type="presOf" srcId="{42AB64B8-A5FF-4F31-8E66-7A0D922EA1DA}" destId="{D4476E69-5651-47D0-BD2D-29D543A1E4D1}" srcOrd="1" destOrd="0" presId="urn:microsoft.com/office/officeart/2005/8/layout/vProcess5"/>
    <dgm:cxn modelId="{57A30462-4176-4DDC-94FD-7389C9AC606C}" type="presOf" srcId="{5FBB75AE-9759-4163-88DB-F4EA7421BD97}" destId="{E586C27C-79E0-49EB-BBA9-2A96064EFD34}" srcOrd="0" destOrd="0" presId="urn:microsoft.com/office/officeart/2005/8/layout/vProcess5"/>
    <dgm:cxn modelId="{305990B5-E4D1-457F-8B09-E6F3423A09F8}" type="presOf" srcId="{C62BB751-6F2F-4F06-88AA-FF0F748592D2}" destId="{52942427-83FD-4089-9050-41F7996FC146}" srcOrd="0" destOrd="0" presId="urn:microsoft.com/office/officeart/2005/8/layout/vProcess5"/>
    <dgm:cxn modelId="{68D9ECFE-44AA-47AD-A31E-F96EF4C9A1B7}" type="presOf" srcId="{C62BB751-6F2F-4F06-88AA-FF0F748592D2}" destId="{CB08FDCC-ADDD-418A-811A-3AAD7579E81F}" srcOrd="1" destOrd="0" presId="urn:microsoft.com/office/officeart/2005/8/layout/vProcess5"/>
    <dgm:cxn modelId="{6ACA8240-278A-42B5-B50A-0476E4A021D6}" type="presParOf" srcId="{5B0C7A0F-0AA9-4CF4-BAFA-2EF8F8C9D77C}" destId="{EA4B9BD3-F208-4214-864C-B3093043C69E}" srcOrd="0" destOrd="0" presId="urn:microsoft.com/office/officeart/2005/8/layout/vProcess5"/>
    <dgm:cxn modelId="{CED1C9CC-AB6C-416D-913B-C9F26AD825AD}" type="presParOf" srcId="{5B0C7A0F-0AA9-4CF4-BAFA-2EF8F8C9D77C}" destId="{52942427-83FD-4089-9050-41F7996FC146}" srcOrd="1" destOrd="0" presId="urn:microsoft.com/office/officeart/2005/8/layout/vProcess5"/>
    <dgm:cxn modelId="{591B6AD4-DDA0-4F40-9196-F78BB126FAA5}" type="presParOf" srcId="{5B0C7A0F-0AA9-4CF4-BAFA-2EF8F8C9D77C}" destId="{0283A5DA-7160-4329-A34D-0EC3BD5AEA2A}" srcOrd="2" destOrd="0" presId="urn:microsoft.com/office/officeart/2005/8/layout/vProcess5"/>
    <dgm:cxn modelId="{7CF3B9EF-41CB-4C24-82EA-39792CAA9EAB}" type="presParOf" srcId="{5B0C7A0F-0AA9-4CF4-BAFA-2EF8F8C9D77C}" destId="{8098087D-B4B3-4BD2-8343-D9F3C7C18F18}" srcOrd="3" destOrd="0" presId="urn:microsoft.com/office/officeart/2005/8/layout/vProcess5"/>
    <dgm:cxn modelId="{3B17722E-1EFC-4AC4-8E48-ED6589A635D0}" type="presParOf" srcId="{5B0C7A0F-0AA9-4CF4-BAFA-2EF8F8C9D77C}" destId="{8574B0E7-6395-4CAB-B03A-8E004CDA2401}" srcOrd="4" destOrd="0" presId="urn:microsoft.com/office/officeart/2005/8/layout/vProcess5"/>
    <dgm:cxn modelId="{B263CB89-A01D-4498-B432-963BC3C72832}" type="presParOf" srcId="{5B0C7A0F-0AA9-4CF4-BAFA-2EF8F8C9D77C}" destId="{E586C27C-79E0-49EB-BBA9-2A96064EFD34}" srcOrd="5" destOrd="0" presId="urn:microsoft.com/office/officeart/2005/8/layout/vProcess5"/>
    <dgm:cxn modelId="{23CE9082-37EC-4926-99C2-948E289D0D82}" type="presParOf" srcId="{5B0C7A0F-0AA9-4CF4-BAFA-2EF8F8C9D77C}" destId="{CB08FDCC-ADDD-418A-811A-3AAD7579E81F}" srcOrd="6" destOrd="0" presId="urn:microsoft.com/office/officeart/2005/8/layout/vProcess5"/>
    <dgm:cxn modelId="{6788C878-2154-498D-97B5-B9FCFEF259D9}" type="presParOf" srcId="{5B0C7A0F-0AA9-4CF4-BAFA-2EF8F8C9D77C}" destId="{D4476E69-5651-47D0-BD2D-29D543A1E4D1}" srcOrd="7" destOrd="0" presId="urn:microsoft.com/office/officeart/2005/8/layout/vProcess5"/>
    <dgm:cxn modelId="{83572D5C-AC0F-494A-A8B1-0F49E464FC61}" type="presParOf" srcId="{5B0C7A0F-0AA9-4CF4-BAFA-2EF8F8C9D77C}" destId="{FBA2F3E0-622C-4503-A326-D1026F862D30}" srcOrd="8" destOrd="0" presId="urn:microsoft.com/office/officeart/2005/8/layout/vProcess5"/>
  </dgm:cxnLst>
  <dgm:bg/>
  <dgm:whole/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57CBDE01-63A1-4CBE-A38A-5E7161A8940B}" type="doc">
      <dgm:prSet loTypeId="urn:microsoft.com/office/officeart/2005/8/layout/hierarchy1" loCatId="hierarchy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E6A98DCA-4A4E-4396-9869-C5461032266B}">
      <dgm:prSet phldrT="[نص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ar-SA" dirty="0" smtClean="0"/>
            <a:t>نماذج عربية</a:t>
          </a:r>
          <a:endParaRPr lang="en-US" dirty="0"/>
        </a:p>
      </dgm:t>
    </dgm:pt>
    <dgm:pt modelId="{7DE2D06E-B7B7-4D41-9C50-0305BD774C03}" type="parTrans" cxnId="{62123E3F-43E6-4101-98E2-7A75A445C6BF}">
      <dgm:prSet/>
      <dgm:spPr/>
      <dgm:t>
        <a:bodyPr/>
        <a:lstStyle/>
        <a:p>
          <a:endParaRPr lang="en-US"/>
        </a:p>
      </dgm:t>
    </dgm:pt>
    <dgm:pt modelId="{D5118798-817B-45B4-8853-880694ECB6DC}" type="sibTrans" cxnId="{62123E3F-43E6-4101-98E2-7A75A445C6BF}">
      <dgm:prSet/>
      <dgm:spPr/>
      <dgm:t>
        <a:bodyPr/>
        <a:lstStyle/>
        <a:p>
          <a:endParaRPr lang="en-US"/>
        </a:p>
      </dgm:t>
    </dgm:pt>
    <dgm:pt modelId="{6A76F619-5FEC-46CE-900B-F9B2133E1A41}">
      <dgm:prSet phldrT="[نص]"/>
      <dgm:spPr/>
      <dgm:t>
        <a:bodyPr/>
        <a:lstStyle/>
        <a:p>
          <a:r>
            <a:rPr lang="ar-SA" dirty="0" smtClean="0"/>
            <a:t>بلاد الحجاز</a:t>
          </a:r>
          <a:endParaRPr lang="en-US" dirty="0"/>
        </a:p>
      </dgm:t>
    </dgm:pt>
    <dgm:pt modelId="{A965E617-F1F8-46ED-98D5-316FCCFF113D}" type="parTrans" cxnId="{027D6A94-477F-4175-BA46-BA2796F13B54}">
      <dgm:prSet/>
      <dgm:spPr/>
      <dgm:t>
        <a:bodyPr/>
        <a:lstStyle/>
        <a:p>
          <a:endParaRPr lang="en-US"/>
        </a:p>
      </dgm:t>
    </dgm:pt>
    <dgm:pt modelId="{A19427BF-DE57-4C7C-BCFC-9107C106D090}" type="sibTrans" cxnId="{027D6A94-477F-4175-BA46-BA2796F13B54}">
      <dgm:prSet/>
      <dgm:spPr/>
      <dgm:t>
        <a:bodyPr/>
        <a:lstStyle/>
        <a:p>
          <a:endParaRPr lang="en-US"/>
        </a:p>
      </dgm:t>
    </dgm:pt>
    <dgm:pt modelId="{B317F651-00E4-4373-8B61-6EC697F61ABA}">
      <dgm:prSet phldrT="[نص]"/>
      <dgm:spPr/>
      <dgm:t>
        <a:bodyPr/>
        <a:lstStyle/>
        <a:p>
          <a:r>
            <a:rPr lang="ar-SA" dirty="0" smtClean="0"/>
            <a:t>شمال الجزيرة</a:t>
          </a:r>
          <a:endParaRPr lang="en-US" dirty="0"/>
        </a:p>
      </dgm:t>
    </dgm:pt>
    <dgm:pt modelId="{4E4BC0D7-6040-462E-9F9C-1410250C58BA}" type="parTrans" cxnId="{A336DC70-AA69-4F9B-A45B-DAB8D5EEFA8E}">
      <dgm:prSet/>
      <dgm:spPr/>
      <dgm:t>
        <a:bodyPr/>
        <a:lstStyle/>
        <a:p>
          <a:endParaRPr lang="en-US"/>
        </a:p>
      </dgm:t>
    </dgm:pt>
    <dgm:pt modelId="{A3EEE4D2-C9F3-482C-B338-ED83E5C0C313}" type="sibTrans" cxnId="{A336DC70-AA69-4F9B-A45B-DAB8D5EEFA8E}">
      <dgm:prSet/>
      <dgm:spPr/>
      <dgm:t>
        <a:bodyPr/>
        <a:lstStyle/>
        <a:p>
          <a:endParaRPr lang="en-US"/>
        </a:p>
      </dgm:t>
    </dgm:pt>
    <dgm:pt modelId="{BA66FAB4-C975-41B9-93C6-7F6150B34BB8}">
      <dgm:prSet phldrT="[نص]"/>
      <dgm:spPr/>
      <dgm:t>
        <a:bodyPr/>
        <a:lstStyle/>
        <a:p>
          <a:r>
            <a:rPr lang="ar-SA" dirty="0" smtClean="0"/>
            <a:t>جنوب الجزيرة</a:t>
          </a:r>
          <a:endParaRPr lang="en-US" dirty="0"/>
        </a:p>
      </dgm:t>
    </dgm:pt>
    <dgm:pt modelId="{3DFD73D1-CFA9-4DD0-A2E8-FBE078C5A3A1}" type="parTrans" cxnId="{EEB21775-765F-4E70-A294-A9D1FA8A0858}">
      <dgm:prSet/>
      <dgm:spPr/>
      <dgm:t>
        <a:bodyPr/>
        <a:lstStyle/>
        <a:p>
          <a:endParaRPr lang="en-US"/>
        </a:p>
      </dgm:t>
    </dgm:pt>
    <dgm:pt modelId="{98CDFE64-3F41-46D4-A01C-4192B71AB484}" type="sibTrans" cxnId="{EEB21775-765F-4E70-A294-A9D1FA8A0858}">
      <dgm:prSet/>
      <dgm:spPr/>
      <dgm:t>
        <a:bodyPr/>
        <a:lstStyle/>
        <a:p>
          <a:endParaRPr lang="en-US"/>
        </a:p>
      </dgm:t>
    </dgm:pt>
    <dgm:pt modelId="{B309466F-D733-4A66-B5AC-5924A775F4CE}" type="pres">
      <dgm:prSet presAssocID="{57CBDE01-63A1-4CBE-A38A-5E7161A8940B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876439B5-6E4A-4CDD-ABE2-87F51BAAF4F3}" type="pres">
      <dgm:prSet presAssocID="{E6A98DCA-4A4E-4396-9869-C5461032266B}" presName="hierRoot1" presStyleCnt="0"/>
      <dgm:spPr/>
    </dgm:pt>
    <dgm:pt modelId="{00D55551-F9F2-4785-85E3-1FA8BEBE60AE}" type="pres">
      <dgm:prSet presAssocID="{E6A98DCA-4A4E-4396-9869-C5461032266B}" presName="composite" presStyleCnt="0"/>
      <dgm:spPr/>
    </dgm:pt>
    <dgm:pt modelId="{217D65F6-14DE-45A2-89F4-29C3D0133DFA}" type="pres">
      <dgm:prSet presAssocID="{E6A98DCA-4A4E-4396-9869-C5461032266B}" presName="background" presStyleLbl="node0" presStyleIdx="0" presStyleCnt="1"/>
      <dgm:spPr/>
    </dgm:pt>
    <dgm:pt modelId="{CE3F6010-0F68-470D-899C-5596A82002E0}" type="pres">
      <dgm:prSet presAssocID="{E6A98DCA-4A4E-4396-9869-C5461032266B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003CAF4-F2B6-4E83-BBA4-F8B5589173B8}" type="pres">
      <dgm:prSet presAssocID="{E6A98DCA-4A4E-4396-9869-C5461032266B}" presName="hierChild2" presStyleCnt="0"/>
      <dgm:spPr/>
    </dgm:pt>
    <dgm:pt modelId="{442F68B2-C87A-4DCB-B059-561ACCD6009A}" type="pres">
      <dgm:prSet presAssocID="{A965E617-F1F8-46ED-98D5-316FCCFF113D}" presName="Name10" presStyleLbl="parChTrans1D2" presStyleIdx="0" presStyleCnt="3"/>
      <dgm:spPr/>
      <dgm:t>
        <a:bodyPr/>
        <a:lstStyle/>
        <a:p>
          <a:endParaRPr lang="en-US"/>
        </a:p>
      </dgm:t>
    </dgm:pt>
    <dgm:pt modelId="{6213E784-9C99-4245-9973-BA1F6984F846}" type="pres">
      <dgm:prSet presAssocID="{6A76F619-5FEC-46CE-900B-F9B2133E1A41}" presName="hierRoot2" presStyleCnt="0"/>
      <dgm:spPr/>
    </dgm:pt>
    <dgm:pt modelId="{74F2BB6D-CEAB-4958-A9F9-2E7824B0D91B}" type="pres">
      <dgm:prSet presAssocID="{6A76F619-5FEC-46CE-900B-F9B2133E1A41}" presName="composite2" presStyleCnt="0"/>
      <dgm:spPr/>
    </dgm:pt>
    <dgm:pt modelId="{9A60C79C-80EB-46EA-9466-F68DA4960CBB}" type="pres">
      <dgm:prSet presAssocID="{6A76F619-5FEC-46CE-900B-F9B2133E1A41}" presName="background2" presStyleLbl="node2" presStyleIdx="0" presStyleCnt="3"/>
      <dgm:spPr/>
    </dgm:pt>
    <dgm:pt modelId="{2E72F633-3EA1-45D7-AE88-818C06EC7707}" type="pres">
      <dgm:prSet presAssocID="{6A76F619-5FEC-46CE-900B-F9B2133E1A41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7C14439-96AF-4374-ACF5-7F4D2F80270E}" type="pres">
      <dgm:prSet presAssocID="{6A76F619-5FEC-46CE-900B-F9B2133E1A41}" presName="hierChild3" presStyleCnt="0"/>
      <dgm:spPr/>
    </dgm:pt>
    <dgm:pt modelId="{03A11C6C-D3DC-49DA-B587-2EC257D32C1A}" type="pres">
      <dgm:prSet presAssocID="{4E4BC0D7-6040-462E-9F9C-1410250C58BA}" presName="Name10" presStyleLbl="parChTrans1D2" presStyleIdx="1" presStyleCnt="3"/>
      <dgm:spPr/>
      <dgm:t>
        <a:bodyPr/>
        <a:lstStyle/>
        <a:p>
          <a:endParaRPr lang="en-US"/>
        </a:p>
      </dgm:t>
    </dgm:pt>
    <dgm:pt modelId="{DA54D330-DEEF-45AA-B73C-B26D1403FA39}" type="pres">
      <dgm:prSet presAssocID="{B317F651-00E4-4373-8B61-6EC697F61ABA}" presName="hierRoot2" presStyleCnt="0"/>
      <dgm:spPr/>
    </dgm:pt>
    <dgm:pt modelId="{5A3DB2B1-8345-4E57-8B31-643ADDE0CDB6}" type="pres">
      <dgm:prSet presAssocID="{B317F651-00E4-4373-8B61-6EC697F61ABA}" presName="composite2" presStyleCnt="0"/>
      <dgm:spPr/>
    </dgm:pt>
    <dgm:pt modelId="{150AB412-3CB8-4668-B1C8-D142A1EA4624}" type="pres">
      <dgm:prSet presAssocID="{B317F651-00E4-4373-8B61-6EC697F61ABA}" presName="background2" presStyleLbl="node2" presStyleIdx="1" presStyleCnt="3"/>
      <dgm:spPr/>
    </dgm:pt>
    <dgm:pt modelId="{3E698E38-6017-4810-8DD2-07AFA00D3199}" type="pres">
      <dgm:prSet presAssocID="{B317F651-00E4-4373-8B61-6EC697F61ABA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858FB72-1AE2-4E96-B720-DC326DA9CDF3}" type="pres">
      <dgm:prSet presAssocID="{B317F651-00E4-4373-8B61-6EC697F61ABA}" presName="hierChild3" presStyleCnt="0"/>
      <dgm:spPr/>
    </dgm:pt>
    <dgm:pt modelId="{F7618468-AD41-4ABC-813E-7BFDD3869743}" type="pres">
      <dgm:prSet presAssocID="{3DFD73D1-CFA9-4DD0-A2E8-FBE078C5A3A1}" presName="Name10" presStyleLbl="parChTrans1D2" presStyleIdx="2" presStyleCnt="3"/>
      <dgm:spPr/>
      <dgm:t>
        <a:bodyPr/>
        <a:lstStyle/>
        <a:p>
          <a:endParaRPr lang="en-US"/>
        </a:p>
      </dgm:t>
    </dgm:pt>
    <dgm:pt modelId="{66BE0FB1-1147-4FF2-9E49-5D5ACBFCD8B8}" type="pres">
      <dgm:prSet presAssocID="{BA66FAB4-C975-41B9-93C6-7F6150B34BB8}" presName="hierRoot2" presStyleCnt="0"/>
      <dgm:spPr/>
    </dgm:pt>
    <dgm:pt modelId="{79578E96-EBDE-4405-9FC4-C39E51B0A013}" type="pres">
      <dgm:prSet presAssocID="{BA66FAB4-C975-41B9-93C6-7F6150B34BB8}" presName="composite2" presStyleCnt="0"/>
      <dgm:spPr/>
    </dgm:pt>
    <dgm:pt modelId="{599F6B08-F147-4293-9E09-15DBA314BFD1}" type="pres">
      <dgm:prSet presAssocID="{BA66FAB4-C975-41B9-93C6-7F6150B34BB8}" presName="background2" presStyleLbl="node2" presStyleIdx="2" presStyleCnt="3"/>
      <dgm:spPr/>
    </dgm:pt>
    <dgm:pt modelId="{32C08612-91BC-4F49-BBF9-7E84C850549D}" type="pres">
      <dgm:prSet presAssocID="{BA66FAB4-C975-41B9-93C6-7F6150B34BB8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0132FAB-CF70-4330-9DD8-DA2B816AE51B}" type="pres">
      <dgm:prSet presAssocID="{BA66FAB4-C975-41B9-93C6-7F6150B34BB8}" presName="hierChild3" presStyleCnt="0"/>
      <dgm:spPr/>
    </dgm:pt>
  </dgm:ptLst>
  <dgm:cxnLst>
    <dgm:cxn modelId="{560724E8-4F1A-4482-A579-096C85D17E3E}" type="presOf" srcId="{4E4BC0D7-6040-462E-9F9C-1410250C58BA}" destId="{03A11C6C-D3DC-49DA-B587-2EC257D32C1A}" srcOrd="0" destOrd="0" presId="urn:microsoft.com/office/officeart/2005/8/layout/hierarchy1"/>
    <dgm:cxn modelId="{E79023D5-2F3E-4DA1-8880-353A45F8BD34}" type="presOf" srcId="{3DFD73D1-CFA9-4DD0-A2E8-FBE078C5A3A1}" destId="{F7618468-AD41-4ABC-813E-7BFDD3869743}" srcOrd="0" destOrd="0" presId="urn:microsoft.com/office/officeart/2005/8/layout/hierarchy1"/>
    <dgm:cxn modelId="{027D6A94-477F-4175-BA46-BA2796F13B54}" srcId="{E6A98DCA-4A4E-4396-9869-C5461032266B}" destId="{6A76F619-5FEC-46CE-900B-F9B2133E1A41}" srcOrd="0" destOrd="0" parTransId="{A965E617-F1F8-46ED-98D5-316FCCFF113D}" sibTransId="{A19427BF-DE57-4C7C-BCFC-9107C106D090}"/>
    <dgm:cxn modelId="{45EB2C87-FBFC-4BB6-8589-0CEC42D5650B}" type="presOf" srcId="{E6A98DCA-4A4E-4396-9869-C5461032266B}" destId="{CE3F6010-0F68-470D-899C-5596A82002E0}" srcOrd="0" destOrd="0" presId="urn:microsoft.com/office/officeart/2005/8/layout/hierarchy1"/>
    <dgm:cxn modelId="{804F9AF7-2871-4A96-B7CF-AE9647CED68D}" type="presOf" srcId="{B317F651-00E4-4373-8B61-6EC697F61ABA}" destId="{3E698E38-6017-4810-8DD2-07AFA00D3199}" srcOrd="0" destOrd="0" presId="urn:microsoft.com/office/officeart/2005/8/layout/hierarchy1"/>
    <dgm:cxn modelId="{AA2BE8B6-1BDA-46AB-9B2B-2387C1351F4D}" type="presOf" srcId="{57CBDE01-63A1-4CBE-A38A-5E7161A8940B}" destId="{B309466F-D733-4A66-B5AC-5924A775F4CE}" srcOrd="0" destOrd="0" presId="urn:microsoft.com/office/officeart/2005/8/layout/hierarchy1"/>
    <dgm:cxn modelId="{EEB21775-765F-4E70-A294-A9D1FA8A0858}" srcId="{E6A98DCA-4A4E-4396-9869-C5461032266B}" destId="{BA66FAB4-C975-41B9-93C6-7F6150B34BB8}" srcOrd="2" destOrd="0" parTransId="{3DFD73D1-CFA9-4DD0-A2E8-FBE078C5A3A1}" sibTransId="{98CDFE64-3F41-46D4-A01C-4192B71AB484}"/>
    <dgm:cxn modelId="{855F0DC5-0509-4D9B-A989-F7405AC7F49C}" type="presOf" srcId="{6A76F619-5FEC-46CE-900B-F9B2133E1A41}" destId="{2E72F633-3EA1-45D7-AE88-818C06EC7707}" srcOrd="0" destOrd="0" presId="urn:microsoft.com/office/officeart/2005/8/layout/hierarchy1"/>
    <dgm:cxn modelId="{A336DC70-AA69-4F9B-A45B-DAB8D5EEFA8E}" srcId="{E6A98DCA-4A4E-4396-9869-C5461032266B}" destId="{B317F651-00E4-4373-8B61-6EC697F61ABA}" srcOrd="1" destOrd="0" parTransId="{4E4BC0D7-6040-462E-9F9C-1410250C58BA}" sibTransId="{A3EEE4D2-C9F3-482C-B338-ED83E5C0C313}"/>
    <dgm:cxn modelId="{62123E3F-43E6-4101-98E2-7A75A445C6BF}" srcId="{57CBDE01-63A1-4CBE-A38A-5E7161A8940B}" destId="{E6A98DCA-4A4E-4396-9869-C5461032266B}" srcOrd="0" destOrd="0" parTransId="{7DE2D06E-B7B7-4D41-9C50-0305BD774C03}" sibTransId="{D5118798-817B-45B4-8853-880694ECB6DC}"/>
    <dgm:cxn modelId="{6D2F3214-593E-44E8-8C29-6547567620DF}" type="presOf" srcId="{A965E617-F1F8-46ED-98D5-316FCCFF113D}" destId="{442F68B2-C87A-4DCB-B059-561ACCD6009A}" srcOrd="0" destOrd="0" presId="urn:microsoft.com/office/officeart/2005/8/layout/hierarchy1"/>
    <dgm:cxn modelId="{245D0EE9-1730-4FE3-B8A1-C476B961CAA9}" type="presOf" srcId="{BA66FAB4-C975-41B9-93C6-7F6150B34BB8}" destId="{32C08612-91BC-4F49-BBF9-7E84C850549D}" srcOrd="0" destOrd="0" presId="urn:microsoft.com/office/officeart/2005/8/layout/hierarchy1"/>
    <dgm:cxn modelId="{8E931671-B61F-40D4-9964-0C9A9CD68FF8}" type="presParOf" srcId="{B309466F-D733-4A66-B5AC-5924A775F4CE}" destId="{876439B5-6E4A-4CDD-ABE2-87F51BAAF4F3}" srcOrd="0" destOrd="0" presId="urn:microsoft.com/office/officeart/2005/8/layout/hierarchy1"/>
    <dgm:cxn modelId="{D0AFE5A6-A693-4117-9F7C-4B034BC70F50}" type="presParOf" srcId="{876439B5-6E4A-4CDD-ABE2-87F51BAAF4F3}" destId="{00D55551-F9F2-4785-85E3-1FA8BEBE60AE}" srcOrd="0" destOrd="0" presId="urn:microsoft.com/office/officeart/2005/8/layout/hierarchy1"/>
    <dgm:cxn modelId="{4B6B6A94-6A66-4792-B09E-7B7E392679CD}" type="presParOf" srcId="{00D55551-F9F2-4785-85E3-1FA8BEBE60AE}" destId="{217D65F6-14DE-45A2-89F4-29C3D0133DFA}" srcOrd="0" destOrd="0" presId="urn:microsoft.com/office/officeart/2005/8/layout/hierarchy1"/>
    <dgm:cxn modelId="{02636AB7-9329-43D5-8115-9757C139E737}" type="presParOf" srcId="{00D55551-F9F2-4785-85E3-1FA8BEBE60AE}" destId="{CE3F6010-0F68-470D-899C-5596A82002E0}" srcOrd="1" destOrd="0" presId="urn:microsoft.com/office/officeart/2005/8/layout/hierarchy1"/>
    <dgm:cxn modelId="{5D923D32-6CD1-47F1-B294-9030E607F704}" type="presParOf" srcId="{876439B5-6E4A-4CDD-ABE2-87F51BAAF4F3}" destId="{8003CAF4-F2B6-4E83-BBA4-F8B5589173B8}" srcOrd="1" destOrd="0" presId="urn:microsoft.com/office/officeart/2005/8/layout/hierarchy1"/>
    <dgm:cxn modelId="{191D920B-396A-4E6D-A8E3-E8F492F5B036}" type="presParOf" srcId="{8003CAF4-F2B6-4E83-BBA4-F8B5589173B8}" destId="{442F68B2-C87A-4DCB-B059-561ACCD6009A}" srcOrd="0" destOrd="0" presId="urn:microsoft.com/office/officeart/2005/8/layout/hierarchy1"/>
    <dgm:cxn modelId="{012E9FC6-861A-4B13-B015-ED90FDB91E1C}" type="presParOf" srcId="{8003CAF4-F2B6-4E83-BBA4-F8B5589173B8}" destId="{6213E784-9C99-4245-9973-BA1F6984F846}" srcOrd="1" destOrd="0" presId="urn:microsoft.com/office/officeart/2005/8/layout/hierarchy1"/>
    <dgm:cxn modelId="{791CB599-2C74-48A0-B6E7-9F0192EAD2BF}" type="presParOf" srcId="{6213E784-9C99-4245-9973-BA1F6984F846}" destId="{74F2BB6D-CEAB-4958-A9F9-2E7824B0D91B}" srcOrd="0" destOrd="0" presId="urn:microsoft.com/office/officeart/2005/8/layout/hierarchy1"/>
    <dgm:cxn modelId="{29547C17-FF9A-4388-B3AC-85694B253CEB}" type="presParOf" srcId="{74F2BB6D-CEAB-4958-A9F9-2E7824B0D91B}" destId="{9A60C79C-80EB-46EA-9466-F68DA4960CBB}" srcOrd="0" destOrd="0" presId="urn:microsoft.com/office/officeart/2005/8/layout/hierarchy1"/>
    <dgm:cxn modelId="{DF0FE9F4-8682-4F1B-A6E8-0CD59E2593C2}" type="presParOf" srcId="{74F2BB6D-CEAB-4958-A9F9-2E7824B0D91B}" destId="{2E72F633-3EA1-45D7-AE88-818C06EC7707}" srcOrd="1" destOrd="0" presId="urn:microsoft.com/office/officeart/2005/8/layout/hierarchy1"/>
    <dgm:cxn modelId="{51684D62-808C-40DC-ABA4-9295C237EBAC}" type="presParOf" srcId="{6213E784-9C99-4245-9973-BA1F6984F846}" destId="{17C14439-96AF-4374-ACF5-7F4D2F80270E}" srcOrd="1" destOrd="0" presId="urn:microsoft.com/office/officeart/2005/8/layout/hierarchy1"/>
    <dgm:cxn modelId="{82A4C271-5348-4119-B1C8-7EB8F9179C37}" type="presParOf" srcId="{8003CAF4-F2B6-4E83-BBA4-F8B5589173B8}" destId="{03A11C6C-D3DC-49DA-B587-2EC257D32C1A}" srcOrd="2" destOrd="0" presId="urn:microsoft.com/office/officeart/2005/8/layout/hierarchy1"/>
    <dgm:cxn modelId="{4ECEE437-9D4E-43F2-9505-0731A5D4526D}" type="presParOf" srcId="{8003CAF4-F2B6-4E83-BBA4-F8B5589173B8}" destId="{DA54D330-DEEF-45AA-B73C-B26D1403FA39}" srcOrd="3" destOrd="0" presId="urn:microsoft.com/office/officeart/2005/8/layout/hierarchy1"/>
    <dgm:cxn modelId="{12449A0D-E0B1-4D9F-AEB1-7D04BC37BBBA}" type="presParOf" srcId="{DA54D330-DEEF-45AA-B73C-B26D1403FA39}" destId="{5A3DB2B1-8345-4E57-8B31-643ADDE0CDB6}" srcOrd="0" destOrd="0" presId="urn:microsoft.com/office/officeart/2005/8/layout/hierarchy1"/>
    <dgm:cxn modelId="{A6EB35D9-ED95-45FF-901A-7F3D8331C9F5}" type="presParOf" srcId="{5A3DB2B1-8345-4E57-8B31-643ADDE0CDB6}" destId="{150AB412-3CB8-4668-B1C8-D142A1EA4624}" srcOrd="0" destOrd="0" presId="urn:microsoft.com/office/officeart/2005/8/layout/hierarchy1"/>
    <dgm:cxn modelId="{3CE6D6D8-492B-41F7-82C2-3A8B43027AED}" type="presParOf" srcId="{5A3DB2B1-8345-4E57-8B31-643ADDE0CDB6}" destId="{3E698E38-6017-4810-8DD2-07AFA00D3199}" srcOrd="1" destOrd="0" presId="urn:microsoft.com/office/officeart/2005/8/layout/hierarchy1"/>
    <dgm:cxn modelId="{78540871-29A9-47A2-8670-99D533A19EAA}" type="presParOf" srcId="{DA54D330-DEEF-45AA-B73C-B26D1403FA39}" destId="{2858FB72-1AE2-4E96-B720-DC326DA9CDF3}" srcOrd="1" destOrd="0" presId="urn:microsoft.com/office/officeart/2005/8/layout/hierarchy1"/>
    <dgm:cxn modelId="{C7F60856-3806-425A-B275-079845C6CA36}" type="presParOf" srcId="{8003CAF4-F2B6-4E83-BBA4-F8B5589173B8}" destId="{F7618468-AD41-4ABC-813E-7BFDD3869743}" srcOrd="4" destOrd="0" presId="urn:microsoft.com/office/officeart/2005/8/layout/hierarchy1"/>
    <dgm:cxn modelId="{80CDBF2B-8610-4F69-8B94-B196958A0B5D}" type="presParOf" srcId="{8003CAF4-F2B6-4E83-BBA4-F8B5589173B8}" destId="{66BE0FB1-1147-4FF2-9E49-5D5ACBFCD8B8}" srcOrd="5" destOrd="0" presId="urn:microsoft.com/office/officeart/2005/8/layout/hierarchy1"/>
    <dgm:cxn modelId="{03572C1D-AE33-47F4-BE58-3BECA9A72392}" type="presParOf" srcId="{66BE0FB1-1147-4FF2-9E49-5D5ACBFCD8B8}" destId="{79578E96-EBDE-4405-9FC4-C39E51B0A013}" srcOrd="0" destOrd="0" presId="urn:microsoft.com/office/officeart/2005/8/layout/hierarchy1"/>
    <dgm:cxn modelId="{7B0A2262-6F70-4359-9FF4-1128437ED670}" type="presParOf" srcId="{79578E96-EBDE-4405-9FC4-C39E51B0A013}" destId="{599F6B08-F147-4293-9E09-15DBA314BFD1}" srcOrd="0" destOrd="0" presId="urn:microsoft.com/office/officeart/2005/8/layout/hierarchy1"/>
    <dgm:cxn modelId="{DDD64E06-B2C9-4F98-8C4F-3DAF94F0C22C}" type="presParOf" srcId="{79578E96-EBDE-4405-9FC4-C39E51B0A013}" destId="{32C08612-91BC-4F49-BBF9-7E84C850549D}" srcOrd="1" destOrd="0" presId="urn:microsoft.com/office/officeart/2005/8/layout/hierarchy1"/>
    <dgm:cxn modelId="{5CCEA66D-572E-41AC-9A43-51275A2ABD80}" type="presParOf" srcId="{66BE0FB1-1147-4FF2-9E49-5D5ACBFCD8B8}" destId="{E0132FAB-CF70-4330-9DD8-DA2B816AE51B}" srcOrd="1" destOrd="0" presId="urn:microsoft.com/office/officeart/2005/8/layout/hierarchy1"/>
  </dgm:cxnLst>
  <dgm:bg/>
  <dgm:whole/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D996B962-34BA-4CC6-962D-3E4074689A7E}" type="doc">
      <dgm:prSet loTypeId="urn:microsoft.com/office/officeart/2005/8/layout/hierarchy1" loCatId="hierarchy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3DE7F39D-F5CD-4DAA-9F0B-443861AFA917}">
      <dgm:prSet phldrT="[نص]"/>
      <dgm:spPr/>
      <dgm:t>
        <a:bodyPr/>
        <a:lstStyle/>
        <a:p>
          <a:r>
            <a:rPr lang="ar-SA" dirty="0" smtClean="0"/>
            <a:t>جنوب الجزيرة</a:t>
          </a:r>
          <a:endParaRPr lang="en-US" dirty="0"/>
        </a:p>
      </dgm:t>
    </dgm:pt>
    <dgm:pt modelId="{9CD2AFC0-6491-4731-899E-E00F1B69570E}" type="parTrans" cxnId="{E7FB5CCC-A293-48D4-84B3-310E73E9C1F2}">
      <dgm:prSet/>
      <dgm:spPr/>
      <dgm:t>
        <a:bodyPr/>
        <a:lstStyle/>
        <a:p>
          <a:endParaRPr lang="en-US"/>
        </a:p>
      </dgm:t>
    </dgm:pt>
    <dgm:pt modelId="{167C7413-C18B-4AD2-B977-6C2067012495}" type="sibTrans" cxnId="{E7FB5CCC-A293-48D4-84B3-310E73E9C1F2}">
      <dgm:prSet/>
      <dgm:spPr/>
      <dgm:t>
        <a:bodyPr/>
        <a:lstStyle/>
        <a:p>
          <a:endParaRPr lang="en-US"/>
        </a:p>
      </dgm:t>
    </dgm:pt>
    <dgm:pt modelId="{6404763D-1293-47EC-BF18-41D29A151A42}">
      <dgm:prSet phldrT="[نص]"/>
      <dgm:spPr/>
      <dgm:t>
        <a:bodyPr/>
        <a:lstStyle/>
        <a:p>
          <a:r>
            <a:rPr lang="ar-SA" dirty="0" smtClean="0"/>
            <a:t>مملكة حمير</a:t>
          </a:r>
          <a:endParaRPr lang="en-US" dirty="0"/>
        </a:p>
      </dgm:t>
    </dgm:pt>
    <dgm:pt modelId="{39067902-EC9D-4361-9D7D-A150DB6465D4}" type="parTrans" cxnId="{0280384C-5351-403E-B6DC-1799C8F29714}">
      <dgm:prSet/>
      <dgm:spPr/>
      <dgm:t>
        <a:bodyPr/>
        <a:lstStyle/>
        <a:p>
          <a:endParaRPr lang="en-US"/>
        </a:p>
      </dgm:t>
    </dgm:pt>
    <dgm:pt modelId="{CD836104-BE40-4C45-9E99-2E8F511C65AA}" type="sibTrans" cxnId="{0280384C-5351-403E-B6DC-1799C8F29714}">
      <dgm:prSet/>
      <dgm:spPr/>
      <dgm:t>
        <a:bodyPr/>
        <a:lstStyle/>
        <a:p>
          <a:endParaRPr lang="en-US"/>
        </a:p>
      </dgm:t>
    </dgm:pt>
    <dgm:pt modelId="{A4C92C6C-FB5F-43DD-8EA6-3F0064DCB218}">
      <dgm:prSet/>
      <dgm:spPr/>
      <dgm:t>
        <a:bodyPr/>
        <a:lstStyle/>
        <a:p>
          <a:r>
            <a:rPr lang="ar-SA" dirty="0" smtClean="0"/>
            <a:t>مملكة </a:t>
          </a:r>
          <a:r>
            <a:rPr lang="ar-SA" dirty="0" err="1" smtClean="0"/>
            <a:t>قتبان</a:t>
          </a:r>
          <a:endParaRPr lang="en-US" dirty="0"/>
        </a:p>
      </dgm:t>
    </dgm:pt>
    <dgm:pt modelId="{1181A44B-CF19-4705-9DED-28FDDB43CE34}" type="parTrans" cxnId="{4AE298F9-6260-45CD-BB0A-02568D88276D}">
      <dgm:prSet/>
      <dgm:spPr/>
      <dgm:t>
        <a:bodyPr/>
        <a:lstStyle/>
        <a:p>
          <a:endParaRPr lang="en-US"/>
        </a:p>
      </dgm:t>
    </dgm:pt>
    <dgm:pt modelId="{4D7355CD-E48A-42BB-A1C7-519EFA0659DF}" type="sibTrans" cxnId="{4AE298F9-6260-45CD-BB0A-02568D88276D}">
      <dgm:prSet/>
      <dgm:spPr/>
      <dgm:t>
        <a:bodyPr/>
        <a:lstStyle/>
        <a:p>
          <a:endParaRPr lang="en-US"/>
        </a:p>
      </dgm:t>
    </dgm:pt>
    <dgm:pt modelId="{232E4566-3B6D-44C2-A0AF-51AB6C51ABE7}">
      <dgm:prSet/>
      <dgm:spPr/>
      <dgm:t>
        <a:bodyPr/>
        <a:lstStyle/>
        <a:p>
          <a:r>
            <a:rPr lang="ar-SA" dirty="0" smtClean="0"/>
            <a:t>مملكة سبأ</a:t>
          </a:r>
          <a:endParaRPr lang="en-US" dirty="0"/>
        </a:p>
      </dgm:t>
    </dgm:pt>
    <dgm:pt modelId="{B2F48626-F380-4CFD-AF5C-79B9D698F45E}" type="parTrans" cxnId="{678C6BC7-515B-420A-AE2A-BBBCA3EB0984}">
      <dgm:prSet/>
      <dgm:spPr/>
      <dgm:t>
        <a:bodyPr/>
        <a:lstStyle/>
        <a:p>
          <a:endParaRPr lang="en-US"/>
        </a:p>
      </dgm:t>
    </dgm:pt>
    <dgm:pt modelId="{48210163-90AA-4CB6-B856-A9FA6065B6BF}" type="sibTrans" cxnId="{678C6BC7-515B-420A-AE2A-BBBCA3EB0984}">
      <dgm:prSet/>
      <dgm:spPr/>
      <dgm:t>
        <a:bodyPr/>
        <a:lstStyle/>
        <a:p>
          <a:endParaRPr lang="en-US"/>
        </a:p>
      </dgm:t>
    </dgm:pt>
    <dgm:pt modelId="{A4DD45E1-C9A1-4BFA-B339-D54345C0369B}">
      <dgm:prSet/>
      <dgm:spPr/>
      <dgm:t>
        <a:bodyPr/>
        <a:lstStyle/>
        <a:p>
          <a:r>
            <a:rPr lang="ar-SA" dirty="0" smtClean="0"/>
            <a:t>مملكة معين</a:t>
          </a:r>
          <a:endParaRPr lang="en-US" dirty="0"/>
        </a:p>
      </dgm:t>
    </dgm:pt>
    <dgm:pt modelId="{4C0CE42A-21D2-47D9-AB06-3DB417B08669}" type="parTrans" cxnId="{2AB40047-1D9E-4DC0-AE7C-ACBB0044771C}">
      <dgm:prSet/>
      <dgm:spPr/>
      <dgm:t>
        <a:bodyPr/>
        <a:lstStyle/>
        <a:p>
          <a:endParaRPr lang="en-US"/>
        </a:p>
      </dgm:t>
    </dgm:pt>
    <dgm:pt modelId="{9167350F-1102-4AC0-99DE-79463C6A0905}" type="sibTrans" cxnId="{2AB40047-1D9E-4DC0-AE7C-ACBB0044771C}">
      <dgm:prSet/>
      <dgm:spPr/>
      <dgm:t>
        <a:bodyPr/>
        <a:lstStyle/>
        <a:p>
          <a:endParaRPr lang="en-US"/>
        </a:p>
      </dgm:t>
    </dgm:pt>
    <dgm:pt modelId="{64CBBF62-8085-43DC-8DB6-09CDC4C28AB0}" type="pres">
      <dgm:prSet presAssocID="{D996B962-34BA-4CC6-962D-3E4074689A7E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5E2348D4-08EF-4A4B-80C2-EB9D01D8D126}" type="pres">
      <dgm:prSet presAssocID="{3DE7F39D-F5CD-4DAA-9F0B-443861AFA917}" presName="hierRoot1" presStyleCnt="0"/>
      <dgm:spPr/>
    </dgm:pt>
    <dgm:pt modelId="{99D66BA9-7E80-4331-8C4F-5CC3B4E87665}" type="pres">
      <dgm:prSet presAssocID="{3DE7F39D-F5CD-4DAA-9F0B-443861AFA917}" presName="composite" presStyleCnt="0"/>
      <dgm:spPr/>
    </dgm:pt>
    <dgm:pt modelId="{478E2D98-A5D0-4828-8533-87992CB86758}" type="pres">
      <dgm:prSet presAssocID="{3DE7F39D-F5CD-4DAA-9F0B-443861AFA917}" presName="background" presStyleLbl="node0" presStyleIdx="0" presStyleCnt="1"/>
      <dgm:spPr/>
    </dgm:pt>
    <dgm:pt modelId="{6AFEE1FD-5366-4C7B-9AFA-E00EBD9BCBEE}" type="pres">
      <dgm:prSet presAssocID="{3DE7F39D-F5CD-4DAA-9F0B-443861AFA917}" presName="text" presStyleLbl="fgAcc0" presStyleIdx="0" presStyleCnt="1" custScaleY="135849" custLinFactNeighborX="-5354" custLinFactNeighborY="-8066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B85E37F-B3CA-4B4F-A868-051F5EDC2685}" type="pres">
      <dgm:prSet presAssocID="{3DE7F39D-F5CD-4DAA-9F0B-443861AFA917}" presName="hierChild2" presStyleCnt="0"/>
      <dgm:spPr/>
    </dgm:pt>
    <dgm:pt modelId="{D05FB84A-9843-433D-8FF1-4008A7EAF855}" type="pres">
      <dgm:prSet presAssocID="{39067902-EC9D-4361-9D7D-A150DB6465D4}" presName="Name10" presStyleLbl="parChTrans1D2" presStyleIdx="0" presStyleCnt="4"/>
      <dgm:spPr/>
      <dgm:t>
        <a:bodyPr/>
        <a:lstStyle/>
        <a:p>
          <a:endParaRPr lang="en-US"/>
        </a:p>
      </dgm:t>
    </dgm:pt>
    <dgm:pt modelId="{880F659E-9E4D-4597-A78A-F75E805008F4}" type="pres">
      <dgm:prSet presAssocID="{6404763D-1293-47EC-BF18-41D29A151A42}" presName="hierRoot2" presStyleCnt="0"/>
      <dgm:spPr/>
    </dgm:pt>
    <dgm:pt modelId="{E92F8F0F-E0C3-4A98-A6CD-8EDEE555D88F}" type="pres">
      <dgm:prSet presAssocID="{6404763D-1293-47EC-BF18-41D29A151A42}" presName="composite2" presStyleCnt="0"/>
      <dgm:spPr/>
    </dgm:pt>
    <dgm:pt modelId="{480846CC-9F4B-4F93-B446-63396CF4BE8F}" type="pres">
      <dgm:prSet presAssocID="{6404763D-1293-47EC-BF18-41D29A151A42}" presName="background2" presStyleLbl="node2" presStyleIdx="0" presStyleCnt="4"/>
      <dgm:spPr/>
    </dgm:pt>
    <dgm:pt modelId="{6763B5FF-048E-41F6-AF00-5BE3B376B6E5}" type="pres">
      <dgm:prSet presAssocID="{6404763D-1293-47EC-BF18-41D29A151A42}" presName="text2" presStyleLbl="fgAcc2" presStyleIdx="0" presStyleCnt="4" custScaleY="17900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CCF3282-40D1-4D25-9CD3-EB5090DA97E4}" type="pres">
      <dgm:prSet presAssocID="{6404763D-1293-47EC-BF18-41D29A151A42}" presName="hierChild3" presStyleCnt="0"/>
      <dgm:spPr/>
    </dgm:pt>
    <dgm:pt modelId="{DC452694-8DF0-4DAA-ADC9-DA2C73A353A8}" type="pres">
      <dgm:prSet presAssocID="{1181A44B-CF19-4705-9DED-28FDDB43CE34}" presName="Name10" presStyleLbl="parChTrans1D2" presStyleIdx="1" presStyleCnt="4"/>
      <dgm:spPr/>
      <dgm:t>
        <a:bodyPr/>
        <a:lstStyle/>
        <a:p>
          <a:endParaRPr lang="en-US"/>
        </a:p>
      </dgm:t>
    </dgm:pt>
    <dgm:pt modelId="{D767C3CA-7FA7-4F64-8640-2C91BFA5DDE0}" type="pres">
      <dgm:prSet presAssocID="{A4C92C6C-FB5F-43DD-8EA6-3F0064DCB218}" presName="hierRoot2" presStyleCnt="0"/>
      <dgm:spPr/>
    </dgm:pt>
    <dgm:pt modelId="{67900186-64D6-4B11-9D28-FBFE5982A47B}" type="pres">
      <dgm:prSet presAssocID="{A4C92C6C-FB5F-43DD-8EA6-3F0064DCB218}" presName="composite2" presStyleCnt="0"/>
      <dgm:spPr/>
    </dgm:pt>
    <dgm:pt modelId="{C0CA2E2F-6155-4CA1-85D6-51AA30C4CD19}" type="pres">
      <dgm:prSet presAssocID="{A4C92C6C-FB5F-43DD-8EA6-3F0064DCB218}" presName="background2" presStyleLbl="node2" presStyleIdx="1" presStyleCnt="4"/>
      <dgm:spPr/>
    </dgm:pt>
    <dgm:pt modelId="{0356B776-F428-4BA5-BF3C-BAC6A40E3183}" type="pres">
      <dgm:prSet presAssocID="{A4C92C6C-FB5F-43DD-8EA6-3F0064DCB218}" presName="text2" presStyleLbl="fgAcc2" presStyleIdx="1" presStyleCnt="4" custScaleY="17564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D44C61A-B3D5-4A19-BF7E-381CF1036191}" type="pres">
      <dgm:prSet presAssocID="{A4C92C6C-FB5F-43DD-8EA6-3F0064DCB218}" presName="hierChild3" presStyleCnt="0"/>
      <dgm:spPr/>
    </dgm:pt>
    <dgm:pt modelId="{369A43D9-C590-4EC9-8B60-9BD0DACADB6E}" type="pres">
      <dgm:prSet presAssocID="{B2F48626-F380-4CFD-AF5C-79B9D698F45E}" presName="Name10" presStyleLbl="parChTrans1D2" presStyleIdx="2" presStyleCnt="4"/>
      <dgm:spPr/>
      <dgm:t>
        <a:bodyPr/>
        <a:lstStyle/>
        <a:p>
          <a:endParaRPr lang="en-US"/>
        </a:p>
      </dgm:t>
    </dgm:pt>
    <dgm:pt modelId="{2E1A888F-97D5-44B8-87BE-A17AE20AEF52}" type="pres">
      <dgm:prSet presAssocID="{232E4566-3B6D-44C2-A0AF-51AB6C51ABE7}" presName="hierRoot2" presStyleCnt="0"/>
      <dgm:spPr/>
    </dgm:pt>
    <dgm:pt modelId="{33610C4A-400D-483D-9EF9-4EDD78B8D13B}" type="pres">
      <dgm:prSet presAssocID="{232E4566-3B6D-44C2-A0AF-51AB6C51ABE7}" presName="composite2" presStyleCnt="0"/>
      <dgm:spPr/>
    </dgm:pt>
    <dgm:pt modelId="{EF0A683D-C5D0-4213-995F-F7A3B9430006}" type="pres">
      <dgm:prSet presAssocID="{232E4566-3B6D-44C2-A0AF-51AB6C51ABE7}" presName="background2" presStyleLbl="node2" presStyleIdx="2" presStyleCnt="4"/>
      <dgm:spPr/>
    </dgm:pt>
    <dgm:pt modelId="{ED6761B9-A6DA-4440-AB84-AF8D0B001BE4}" type="pres">
      <dgm:prSet presAssocID="{232E4566-3B6D-44C2-A0AF-51AB6C51ABE7}" presName="text2" presStyleLbl="fgAcc2" presStyleIdx="2" presStyleCnt="4" custScaleY="16198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DBE553C-FB15-40AD-8745-C68626268491}" type="pres">
      <dgm:prSet presAssocID="{232E4566-3B6D-44C2-A0AF-51AB6C51ABE7}" presName="hierChild3" presStyleCnt="0"/>
      <dgm:spPr/>
    </dgm:pt>
    <dgm:pt modelId="{AD55441A-FB99-4831-A147-BEAA9F33416D}" type="pres">
      <dgm:prSet presAssocID="{4C0CE42A-21D2-47D9-AB06-3DB417B08669}" presName="Name10" presStyleLbl="parChTrans1D2" presStyleIdx="3" presStyleCnt="4"/>
      <dgm:spPr/>
      <dgm:t>
        <a:bodyPr/>
        <a:lstStyle/>
        <a:p>
          <a:endParaRPr lang="en-US"/>
        </a:p>
      </dgm:t>
    </dgm:pt>
    <dgm:pt modelId="{10A5A23B-7157-4030-A4A6-10AFFAA60B9F}" type="pres">
      <dgm:prSet presAssocID="{A4DD45E1-C9A1-4BFA-B339-D54345C0369B}" presName="hierRoot2" presStyleCnt="0"/>
      <dgm:spPr/>
    </dgm:pt>
    <dgm:pt modelId="{638F5651-FF5D-42D7-9802-F7D2878144DF}" type="pres">
      <dgm:prSet presAssocID="{A4DD45E1-C9A1-4BFA-B339-D54345C0369B}" presName="composite2" presStyleCnt="0"/>
      <dgm:spPr/>
    </dgm:pt>
    <dgm:pt modelId="{CF0FEB35-A2CC-4D76-A0A5-B69BF3B544C6}" type="pres">
      <dgm:prSet presAssocID="{A4DD45E1-C9A1-4BFA-B339-D54345C0369B}" presName="background2" presStyleLbl="node2" presStyleIdx="3" presStyleCnt="4"/>
      <dgm:spPr/>
    </dgm:pt>
    <dgm:pt modelId="{67955756-9B4B-48A0-908B-18A17AE36D86}" type="pres">
      <dgm:prSet presAssocID="{A4DD45E1-C9A1-4BFA-B339-D54345C0369B}" presName="text2" presStyleLbl="fgAcc2" presStyleIdx="3" presStyleCnt="4" custScaleY="148336" custLinFactNeighborX="-1944" custLinFactNeighborY="226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6DE0C77-1C0C-4422-A78B-766C590EEEF5}" type="pres">
      <dgm:prSet presAssocID="{A4DD45E1-C9A1-4BFA-B339-D54345C0369B}" presName="hierChild3" presStyleCnt="0"/>
      <dgm:spPr/>
    </dgm:pt>
  </dgm:ptLst>
  <dgm:cxnLst>
    <dgm:cxn modelId="{6A1ABD6A-5AD9-44C5-A8F1-ABAAA5A0369C}" type="presOf" srcId="{4C0CE42A-21D2-47D9-AB06-3DB417B08669}" destId="{AD55441A-FB99-4831-A147-BEAA9F33416D}" srcOrd="0" destOrd="0" presId="urn:microsoft.com/office/officeart/2005/8/layout/hierarchy1"/>
    <dgm:cxn modelId="{6DA8A6C1-E6B7-420A-8E64-9B5FCC56027F}" type="presOf" srcId="{6404763D-1293-47EC-BF18-41D29A151A42}" destId="{6763B5FF-048E-41F6-AF00-5BE3B376B6E5}" srcOrd="0" destOrd="0" presId="urn:microsoft.com/office/officeart/2005/8/layout/hierarchy1"/>
    <dgm:cxn modelId="{0280384C-5351-403E-B6DC-1799C8F29714}" srcId="{3DE7F39D-F5CD-4DAA-9F0B-443861AFA917}" destId="{6404763D-1293-47EC-BF18-41D29A151A42}" srcOrd="0" destOrd="0" parTransId="{39067902-EC9D-4361-9D7D-A150DB6465D4}" sibTransId="{CD836104-BE40-4C45-9E99-2E8F511C65AA}"/>
    <dgm:cxn modelId="{7E8DF089-6DE6-4A83-AE45-BA2181421E39}" type="presOf" srcId="{39067902-EC9D-4361-9D7D-A150DB6465D4}" destId="{D05FB84A-9843-433D-8FF1-4008A7EAF855}" srcOrd="0" destOrd="0" presId="urn:microsoft.com/office/officeart/2005/8/layout/hierarchy1"/>
    <dgm:cxn modelId="{E7FB5CCC-A293-48D4-84B3-310E73E9C1F2}" srcId="{D996B962-34BA-4CC6-962D-3E4074689A7E}" destId="{3DE7F39D-F5CD-4DAA-9F0B-443861AFA917}" srcOrd="0" destOrd="0" parTransId="{9CD2AFC0-6491-4731-899E-E00F1B69570E}" sibTransId="{167C7413-C18B-4AD2-B977-6C2067012495}"/>
    <dgm:cxn modelId="{2AB40047-1D9E-4DC0-AE7C-ACBB0044771C}" srcId="{3DE7F39D-F5CD-4DAA-9F0B-443861AFA917}" destId="{A4DD45E1-C9A1-4BFA-B339-D54345C0369B}" srcOrd="3" destOrd="0" parTransId="{4C0CE42A-21D2-47D9-AB06-3DB417B08669}" sibTransId="{9167350F-1102-4AC0-99DE-79463C6A0905}"/>
    <dgm:cxn modelId="{D01C2C89-7AA3-40F2-AB98-3E9A63678335}" type="presOf" srcId="{B2F48626-F380-4CFD-AF5C-79B9D698F45E}" destId="{369A43D9-C590-4EC9-8B60-9BD0DACADB6E}" srcOrd="0" destOrd="0" presId="urn:microsoft.com/office/officeart/2005/8/layout/hierarchy1"/>
    <dgm:cxn modelId="{6D57D5A5-CF3F-452F-A7FE-CA92DDD363F1}" type="presOf" srcId="{3DE7F39D-F5CD-4DAA-9F0B-443861AFA917}" destId="{6AFEE1FD-5366-4C7B-9AFA-E00EBD9BCBEE}" srcOrd="0" destOrd="0" presId="urn:microsoft.com/office/officeart/2005/8/layout/hierarchy1"/>
    <dgm:cxn modelId="{7867844C-23E4-4862-8B3A-A30DE2DAADB9}" type="presOf" srcId="{A4DD45E1-C9A1-4BFA-B339-D54345C0369B}" destId="{67955756-9B4B-48A0-908B-18A17AE36D86}" srcOrd="0" destOrd="0" presId="urn:microsoft.com/office/officeart/2005/8/layout/hierarchy1"/>
    <dgm:cxn modelId="{0A8FECF5-BFB3-4C1A-BFC9-E7156E0D2A71}" type="presOf" srcId="{232E4566-3B6D-44C2-A0AF-51AB6C51ABE7}" destId="{ED6761B9-A6DA-4440-AB84-AF8D0B001BE4}" srcOrd="0" destOrd="0" presId="urn:microsoft.com/office/officeart/2005/8/layout/hierarchy1"/>
    <dgm:cxn modelId="{8184DFD9-A56F-42F2-B112-633CA801DDA5}" type="presOf" srcId="{1181A44B-CF19-4705-9DED-28FDDB43CE34}" destId="{DC452694-8DF0-4DAA-ADC9-DA2C73A353A8}" srcOrd="0" destOrd="0" presId="urn:microsoft.com/office/officeart/2005/8/layout/hierarchy1"/>
    <dgm:cxn modelId="{4AE298F9-6260-45CD-BB0A-02568D88276D}" srcId="{3DE7F39D-F5CD-4DAA-9F0B-443861AFA917}" destId="{A4C92C6C-FB5F-43DD-8EA6-3F0064DCB218}" srcOrd="1" destOrd="0" parTransId="{1181A44B-CF19-4705-9DED-28FDDB43CE34}" sibTransId="{4D7355CD-E48A-42BB-A1C7-519EFA0659DF}"/>
    <dgm:cxn modelId="{678C6BC7-515B-420A-AE2A-BBBCA3EB0984}" srcId="{3DE7F39D-F5CD-4DAA-9F0B-443861AFA917}" destId="{232E4566-3B6D-44C2-A0AF-51AB6C51ABE7}" srcOrd="2" destOrd="0" parTransId="{B2F48626-F380-4CFD-AF5C-79B9D698F45E}" sibTransId="{48210163-90AA-4CB6-B856-A9FA6065B6BF}"/>
    <dgm:cxn modelId="{105D6F87-6BC7-4037-90F6-CE2D48E24EE8}" type="presOf" srcId="{D996B962-34BA-4CC6-962D-3E4074689A7E}" destId="{64CBBF62-8085-43DC-8DB6-09CDC4C28AB0}" srcOrd="0" destOrd="0" presId="urn:microsoft.com/office/officeart/2005/8/layout/hierarchy1"/>
    <dgm:cxn modelId="{0A1DAA2F-5F81-4DE9-B5AC-A1C032F66CC3}" type="presOf" srcId="{A4C92C6C-FB5F-43DD-8EA6-3F0064DCB218}" destId="{0356B776-F428-4BA5-BF3C-BAC6A40E3183}" srcOrd="0" destOrd="0" presId="urn:microsoft.com/office/officeart/2005/8/layout/hierarchy1"/>
    <dgm:cxn modelId="{6B8D1BEA-8505-40AE-8A4F-9D0C78BE99F6}" type="presParOf" srcId="{64CBBF62-8085-43DC-8DB6-09CDC4C28AB0}" destId="{5E2348D4-08EF-4A4B-80C2-EB9D01D8D126}" srcOrd="0" destOrd="0" presId="urn:microsoft.com/office/officeart/2005/8/layout/hierarchy1"/>
    <dgm:cxn modelId="{1DB1E99C-916E-49F9-8CD4-D41E5DC21C75}" type="presParOf" srcId="{5E2348D4-08EF-4A4B-80C2-EB9D01D8D126}" destId="{99D66BA9-7E80-4331-8C4F-5CC3B4E87665}" srcOrd="0" destOrd="0" presId="urn:microsoft.com/office/officeart/2005/8/layout/hierarchy1"/>
    <dgm:cxn modelId="{69DB5F07-0974-47FA-9935-9F2856A204AA}" type="presParOf" srcId="{99D66BA9-7E80-4331-8C4F-5CC3B4E87665}" destId="{478E2D98-A5D0-4828-8533-87992CB86758}" srcOrd="0" destOrd="0" presId="urn:microsoft.com/office/officeart/2005/8/layout/hierarchy1"/>
    <dgm:cxn modelId="{E00A2083-B8AF-4317-A165-1F510B35992A}" type="presParOf" srcId="{99D66BA9-7E80-4331-8C4F-5CC3B4E87665}" destId="{6AFEE1FD-5366-4C7B-9AFA-E00EBD9BCBEE}" srcOrd="1" destOrd="0" presId="urn:microsoft.com/office/officeart/2005/8/layout/hierarchy1"/>
    <dgm:cxn modelId="{40A97530-62FE-401F-A70C-8514E66ACDEF}" type="presParOf" srcId="{5E2348D4-08EF-4A4B-80C2-EB9D01D8D126}" destId="{6B85E37F-B3CA-4B4F-A868-051F5EDC2685}" srcOrd="1" destOrd="0" presId="urn:microsoft.com/office/officeart/2005/8/layout/hierarchy1"/>
    <dgm:cxn modelId="{6ED646EF-707D-4480-B0D6-457A2BAF5E3B}" type="presParOf" srcId="{6B85E37F-B3CA-4B4F-A868-051F5EDC2685}" destId="{D05FB84A-9843-433D-8FF1-4008A7EAF855}" srcOrd="0" destOrd="0" presId="urn:microsoft.com/office/officeart/2005/8/layout/hierarchy1"/>
    <dgm:cxn modelId="{014BD55D-FC7F-4435-B9D9-6F2EA3A90E65}" type="presParOf" srcId="{6B85E37F-B3CA-4B4F-A868-051F5EDC2685}" destId="{880F659E-9E4D-4597-A78A-F75E805008F4}" srcOrd="1" destOrd="0" presId="urn:microsoft.com/office/officeart/2005/8/layout/hierarchy1"/>
    <dgm:cxn modelId="{D56E6703-275B-49E2-ABB2-5E84F6AEB2A2}" type="presParOf" srcId="{880F659E-9E4D-4597-A78A-F75E805008F4}" destId="{E92F8F0F-E0C3-4A98-A6CD-8EDEE555D88F}" srcOrd="0" destOrd="0" presId="urn:microsoft.com/office/officeart/2005/8/layout/hierarchy1"/>
    <dgm:cxn modelId="{64E66B36-8DCA-4649-9368-D9EE435DFF30}" type="presParOf" srcId="{E92F8F0F-E0C3-4A98-A6CD-8EDEE555D88F}" destId="{480846CC-9F4B-4F93-B446-63396CF4BE8F}" srcOrd="0" destOrd="0" presId="urn:microsoft.com/office/officeart/2005/8/layout/hierarchy1"/>
    <dgm:cxn modelId="{4344CF82-2DA4-4E90-8ADF-73D5790834BF}" type="presParOf" srcId="{E92F8F0F-E0C3-4A98-A6CD-8EDEE555D88F}" destId="{6763B5FF-048E-41F6-AF00-5BE3B376B6E5}" srcOrd="1" destOrd="0" presId="urn:microsoft.com/office/officeart/2005/8/layout/hierarchy1"/>
    <dgm:cxn modelId="{E3CC57BF-DF2A-4F73-888C-3CCDE0171D6B}" type="presParOf" srcId="{880F659E-9E4D-4597-A78A-F75E805008F4}" destId="{ECCF3282-40D1-4D25-9CD3-EB5090DA97E4}" srcOrd="1" destOrd="0" presId="urn:microsoft.com/office/officeart/2005/8/layout/hierarchy1"/>
    <dgm:cxn modelId="{3CAED878-7C0E-4323-BD70-15B15FEE9A83}" type="presParOf" srcId="{6B85E37F-B3CA-4B4F-A868-051F5EDC2685}" destId="{DC452694-8DF0-4DAA-ADC9-DA2C73A353A8}" srcOrd="2" destOrd="0" presId="urn:microsoft.com/office/officeart/2005/8/layout/hierarchy1"/>
    <dgm:cxn modelId="{B117B71A-DF9A-4592-896A-305269A84D19}" type="presParOf" srcId="{6B85E37F-B3CA-4B4F-A868-051F5EDC2685}" destId="{D767C3CA-7FA7-4F64-8640-2C91BFA5DDE0}" srcOrd="3" destOrd="0" presId="urn:microsoft.com/office/officeart/2005/8/layout/hierarchy1"/>
    <dgm:cxn modelId="{C008640F-5109-4274-A8F0-8FC0E270EF31}" type="presParOf" srcId="{D767C3CA-7FA7-4F64-8640-2C91BFA5DDE0}" destId="{67900186-64D6-4B11-9D28-FBFE5982A47B}" srcOrd="0" destOrd="0" presId="urn:microsoft.com/office/officeart/2005/8/layout/hierarchy1"/>
    <dgm:cxn modelId="{D663434C-57EF-4406-8915-7C60F839377F}" type="presParOf" srcId="{67900186-64D6-4B11-9D28-FBFE5982A47B}" destId="{C0CA2E2F-6155-4CA1-85D6-51AA30C4CD19}" srcOrd="0" destOrd="0" presId="urn:microsoft.com/office/officeart/2005/8/layout/hierarchy1"/>
    <dgm:cxn modelId="{841EFD63-6AFB-4216-B9FC-9CABCB74F43B}" type="presParOf" srcId="{67900186-64D6-4B11-9D28-FBFE5982A47B}" destId="{0356B776-F428-4BA5-BF3C-BAC6A40E3183}" srcOrd="1" destOrd="0" presId="urn:microsoft.com/office/officeart/2005/8/layout/hierarchy1"/>
    <dgm:cxn modelId="{EC871330-8BB6-42D1-89C2-47B54FE6AEC4}" type="presParOf" srcId="{D767C3CA-7FA7-4F64-8640-2C91BFA5DDE0}" destId="{1D44C61A-B3D5-4A19-BF7E-381CF1036191}" srcOrd="1" destOrd="0" presId="urn:microsoft.com/office/officeart/2005/8/layout/hierarchy1"/>
    <dgm:cxn modelId="{B8E4498D-010E-4802-832E-D32314CC5C0B}" type="presParOf" srcId="{6B85E37F-B3CA-4B4F-A868-051F5EDC2685}" destId="{369A43D9-C590-4EC9-8B60-9BD0DACADB6E}" srcOrd="4" destOrd="0" presId="urn:microsoft.com/office/officeart/2005/8/layout/hierarchy1"/>
    <dgm:cxn modelId="{39D3E292-D5B3-4E13-A158-7416B7D54796}" type="presParOf" srcId="{6B85E37F-B3CA-4B4F-A868-051F5EDC2685}" destId="{2E1A888F-97D5-44B8-87BE-A17AE20AEF52}" srcOrd="5" destOrd="0" presId="urn:microsoft.com/office/officeart/2005/8/layout/hierarchy1"/>
    <dgm:cxn modelId="{F3DEC503-081D-475C-B820-E3B5CE729E84}" type="presParOf" srcId="{2E1A888F-97D5-44B8-87BE-A17AE20AEF52}" destId="{33610C4A-400D-483D-9EF9-4EDD78B8D13B}" srcOrd="0" destOrd="0" presId="urn:microsoft.com/office/officeart/2005/8/layout/hierarchy1"/>
    <dgm:cxn modelId="{BA42420C-A02C-401C-8B85-99D03A1883C7}" type="presParOf" srcId="{33610C4A-400D-483D-9EF9-4EDD78B8D13B}" destId="{EF0A683D-C5D0-4213-995F-F7A3B9430006}" srcOrd="0" destOrd="0" presId="urn:microsoft.com/office/officeart/2005/8/layout/hierarchy1"/>
    <dgm:cxn modelId="{9E9A536B-0988-47F9-BB44-93F93D6671A1}" type="presParOf" srcId="{33610C4A-400D-483D-9EF9-4EDD78B8D13B}" destId="{ED6761B9-A6DA-4440-AB84-AF8D0B001BE4}" srcOrd="1" destOrd="0" presId="urn:microsoft.com/office/officeart/2005/8/layout/hierarchy1"/>
    <dgm:cxn modelId="{763A2477-7032-4A6C-924B-C2614C8FF724}" type="presParOf" srcId="{2E1A888F-97D5-44B8-87BE-A17AE20AEF52}" destId="{FDBE553C-FB15-40AD-8745-C68626268491}" srcOrd="1" destOrd="0" presId="urn:microsoft.com/office/officeart/2005/8/layout/hierarchy1"/>
    <dgm:cxn modelId="{72A729F2-57FC-4CB1-9932-D85FB5C643B8}" type="presParOf" srcId="{6B85E37F-B3CA-4B4F-A868-051F5EDC2685}" destId="{AD55441A-FB99-4831-A147-BEAA9F33416D}" srcOrd="6" destOrd="0" presId="urn:microsoft.com/office/officeart/2005/8/layout/hierarchy1"/>
    <dgm:cxn modelId="{CCB70A1D-62D4-40C7-A313-BD071BE4FF85}" type="presParOf" srcId="{6B85E37F-B3CA-4B4F-A868-051F5EDC2685}" destId="{10A5A23B-7157-4030-A4A6-10AFFAA60B9F}" srcOrd="7" destOrd="0" presId="urn:microsoft.com/office/officeart/2005/8/layout/hierarchy1"/>
    <dgm:cxn modelId="{78909E3C-B0DA-4826-BD2F-5CCA882572E6}" type="presParOf" srcId="{10A5A23B-7157-4030-A4A6-10AFFAA60B9F}" destId="{638F5651-FF5D-42D7-9802-F7D2878144DF}" srcOrd="0" destOrd="0" presId="urn:microsoft.com/office/officeart/2005/8/layout/hierarchy1"/>
    <dgm:cxn modelId="{89C3CF14-A076-462D-A786-AA6BA9C08469}" type="presParOf" srcId="{638F5651-FF5D-42D7-9802-F7D2878144DF}" destId="{CF0FEB35-A2CC-4D76-A0A5-B69BF3B544C6}" srcOrd="0" destOrd="0" presId="urn:microsoft.com/office/officeart/2005/8/layout/hierarchy1"/>
    <dgm:cxn modelId="{63A4110A-36EA-4AD4-89D9-1419B14F7F2F}" type="presParOf" srcId="{638F5651-FF5D-42D7-9802-F7D2878144DF}" destId="{67955756-9B4B-48A0-908B-18A17AE36D86}" srcOrd="1" destOrd="0" presId="urn:microsoft.com/office/officeart/2005/8/layout/hierarchy1"/>
    <dgm:cxn modelId="{9484ED17-A2E5-42AF-943D-A15CA45E982F}" type="presParOf" srcId="{10A5A23B-7157-4030-A4A6-10AFFAA60B9F}" destId="{A6DE0C77-1C0C-4422-A78B-766C590EEEF5}" srcOrd="1" destOrd="0" presId="urn:microsoft.com/office/officeart/2005/8/layout/hierarchy1"/>
  </dgm:cxnLst>
  <dgm:bg/>
  <dgm:whole/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441B5986-0745-477B-8AC5-A0A45D186816}" type="doc">
      <dgm:prSet loTypeId="urn:microsoft.com/office/officeart/2005/8/layout/hierarchy1" loCatId="hierarchy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C68D20C0-3151-4464-B8BC-C3FBE347A2B1}">
      <dgm:prSet phldrT="[نص]"/>
      <dgm:spPr/>
      <dgm:t>
        <a:bodyPr/>
        <a:lstStyle/>
        <a:p>
          <a:r>
            <a:rPr lang="ar-SA" dirty="0" smtClean="0"/>
            <a:t>شمال الجزيرة</a:t>
          </a:r>
          <a:endParaRPr lang="en-US" dirty="0"/>
        </a:p>
      </dgm:t>
    </dgm:pt>
    <dgm:pt modelId="{75F9161B-D46A-4F45-9599-8B3694B15BCA}" type="parTrans" cxnId="{C5FFFADC-DCFE-4A55-BCE4-C1F042209347}">
      <dgm:prSet/>
      <dgm:spPr/>
      <dgm:t>
        <a:bodyPr/>
        <a:lstStyle/>
        <a:p>
          <a:endParaRPr lang="en-US"/>
        </a:p>
      </dgm:t>
    </dgm:pt>
    <dgm:pt modelId="{F19B408F-5EC7-4BFC-A415-B22E7D99C9C2}" type="sibTrans" cxnId="{C5FFFADC-DCFE-4A55-BCE4-C1F042209347}">
      <dgm:prSet/>
      <dgm:spPr/>
      <dgm:t>
        <a:bodyPr/>
        <a:lstStyle/>
        <a:p>
          <a:endParaRPr lang="en-US"/>
        </a:p>
      </dgm:t>
    </dgm:pt>
    <dgm:pt modelId="{82F1CF8F-2C1F-458D-AFEE-6DDD73A0E2C5}">
      <dgm:prSet phldrT="[نص]"/>
      <dgm:spPr/>
      <dgm:t>
        <a:bodyPr/>
        <a:lstStyle/>
        <a:p>
          <a:r>
            <a:rPr lang="ar-SA" dirty="0" smtClean="0"/>
            <a:t>مملكة </a:t>
          </a:r>
          <a:r>
            <a:rPr lang="ar-SA" dirty="0" err="1" smtClean="0"/>
            <a:t>المناذرة</a:t>
          </a:r>
          <a:endParaRPr lang="en-US" dirty="0"/>
        </a:p>
      </dgm:t>
    </dgm:pt>
    <dgm:pt modelId="{7298F7B0-B515-401C-867F-B115DBE60D81}" type="parTrans" cxnId="{51188480-1976-4AC2-AD1D-0AD3462E8B42}">
      <dgm:prSet/>
      <dgm:spPr/>
      <dgm:t>
        <a:bodyPr/>
        <a:lstStyle/>
        <a:p>
          <a:endParaRPr lang="en-US"/>
        </a:p>
      </dgm:t>
    </dgm:pt>
    <dgm:pt modelId="{FC932C9B-6AE5-469A-B904-06F776C0D043}" type="sibTrans" cxnId="{51188480-1976-4AC2-AD1D-0AD3462E8B42}">
      <dgm:prSet/>
      <dgm:spPr/>
      <dgm:t>
        <a:bodyPr/>
        <a:lstStyle/>
        <a:p>
          <a:endParaRPr lang="en-US"/>
        </a:p>
      </dgm:t>
    </dgm:pt>
    <dgm:pt modelId="{8633E029-BD73-4D9E-B6A2-53B271457A10}">
      <dgm:prSet phldrT="[نص]"/>
      <dgm:spPr/>
      <dgm:t>
        <a:bodyPr/>
        <a:lstStyle/>
        <a:p>
          <a:r>
            <a:rPr lang="ar-SA" dirty="0" smtClean="0"/>
            <a:t>مملكة </a:t>
          </a:r>
          <a:r>
            <a:rPr lang="ar-SA" dirty="0" err="1" smtClean="0"/>
            <a:t>الغساسنة</a:t>
          </a:r>
          <a:endParaRPr lang="en-US" dirty="0"/>
        </a:p>
      </dgm:t>
    </dgm:pt>
    <dgm:pt modelId="{10A98EF6-1D8E-40A9-AD21-8E159145A400}" type="parTrans" cxnId="{C4A52FA5-75C6-4ECF-8D0F-42A90CFC9E24}">
      <dgm:prSet/>
      <dgm:spPr/>
      <dgm:t>
        <a:bodyPr/>
        <a:lstStyle/>
        <a:p>
          <a:endParaRPr lang="en-US"/>
        </a:p>
      </dgm:t>
    </dgm:pt>
    <dgm:pt modelId="{0061E2F4-8263-47CA-A253-E7FCE062DA49}" type="sibTrans" cxnId="{C4A52FA5-75C6-4ECF-8D0F-42A90CFC9E24}">
      <dgm:prSet/>
      <dgm:spPr/>
      <dgm:t>
        <a:bodyPr/>
        <a:lstStyle/>
        <a:p>
          <a:endParaRPr lang="en-US"/>
        </a:p>
      </dgm:t>
    </dgm:pt>
    <dgm:pt modelId="{C43EB2D4-25CD-4C03-B9E4-90EC8AABBE5C}" type="pres">
      <dgm:prSet presAssocID="{441B5986-0745-477B-8AC5-A0A45D186816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C060205E-B1C4-45BC-A29B-14C3C1671E45}" type="pres">
      <dgm:prSet presAssocID="{C68D20C0-3151-4464-B8BC-C3FBE347A2B1}" presName="hierRoot1" presStyleCnt="0"/>
      <dgm:spPr/>
    </dgm:pt>
    <dgm:pt modelId="{2D60AF5C-D682-4A46-90CF-E6A868F2AB4A}" type="pres">
      <dgm:prSet presAssocID="{C68D20C0-3151-4464-B8BC-C3FBE347A2B1}" presName="composite" presStyleCnt="0"/>
      <dgm:spPr/>
    </dgm:pt>
    <dgm:pt modelId="{8C6B5F60-3805-4AC2-AD58-F9EDC78F9CDD}" type="pres">
      <dgm:prSet presAssocID="{C68D20C0-3151-4464-B8BC-C3FBE347A2B1}" presName="background" presStyleLbl="node0" presStyleIdx="0" presStyleCnt="1"/>
      <dgm:spPr/>
    </dgm:pt>
    <dgm:pt modelId="{C0486C8F-2EB0-40DF-87EC-1FA1353941FE}" type="pres">
      <dgm:prSet presAssocID="{C68D20C0-3151-4464-B8BC-C3FBE347A2B1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C3F4D99-701C-4543-B163-E8B235D8DF7A}" type="pres">
      <dgm:prSet presAssocID="{C68D20C0-3151-4464-B8BC-C3FBE347A2B1}" presName="hierChild2" presStyleCnt="0"/>
      <dgm:spPr/>
    </dgm:pt>
    <dgm:pt modelId="{47C31AAB-D4C6-42D7-9880-7D8D6F22E162}" type="pres">
      <dgm:prSet presAssocID="{7298F7B0-B515-401C-867F-B115DBE60D81}" presName="Name10" presStyleLbl="parChTrans1D2" presStyleIdx="0" presStyleCnt="2"/>
      <dgm:spPr/>
      <dgm:t>
        <a:bodyPr/>
        <a:lstStyle/>
        <a:p>
          <a:endParaRPr lang="en-US"/>
        </a:p>
      </dgm:t>
    </dgm:pt>
    <dgm:pt modelId="{9C246660-2EBF-47BF-B4F6-EA636B0E3327}" type="pres">
      <dgm:prSet presAssocID="{82F1CF8F-2C1F-458D-AFEE-6DDD73A0E2C5}" presName="hierRoot2" presStyleCnt="0"/>
      <dgm:spPr/>
    </dgm:pt>
    <dgm:pt modelId="{D52FC9B9-319C-4BE8-83DA-2F9D703AF50F}" type="pres">
      <dgm:prSet presAssocID="{82F1CF8F-2C1F-458D-AFEE-6DDD73A0E2C5}" presName="composite2" presStyleCnt="0"/>
      <dgm:spPr/>
    </dgm:pt>
    <dgm:pt modelId="{F6ED4CA9-ECB0-4CA5-9396-6326581B20C6}" type="pres">
      <dgm:prSet presAssocID="{82F1CF8F-2C1F-458D-AFEE-6DDD73A0E2C5}" presName="background2" presStyleLbl="node2" presStyleIdx="0" presStyleCnt="2"/>
      <dgm:spPr/>
    </dgm:pt>
    <dgm:pt modelId="{23AC6884-F3CE-4DCD-82EF-CC584CD5FD6A}" type="pres">
      <dgm:prSet presAssocID="{82F1CF8F-2C1F-458D-AFEE-6DDD73A0E2C5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8A4CAD5-54E6-4B6D-8E80-D708BB9ADF9C}" type="pres">
      <dgm:prSet presAssocID="{82F1CF8F-2C1F-458D-AFEE-6DDD73A0E2C5}" presName="hierChild3" presStyleCnt="0"/>
      <dgm:spPr/>
    </dgm:pt>
    <dgm:pt modelId="{6F3F1C12-B48A-4D62-AFA1-68202837FAED}" type="pres">
      <dgm:prSet presAssocID="{10A98EF6-1D8E-40A9-AD21-8E159145A400}" presName="Name10" presStyleLbl="parChTrans1D2" presStyleIdx="1" presStyleCnt="2"/>
      <dgm:spPr/>
      <dgm:t>
        <a:bodyPr/>
        <a:lstStyle/>
        <a:p>
          <a:endParaRPr lang="en-US"/>
        </a:p>
      </dgm:t>
    </dgm:pt>
    <dgm:pt modelId="{710F8244-1FBB-4168-8A09-A141D3ED86E7}" type="pres">
      <dgm:prSet presAssocID="{8633E029-BD73-4D9E-B6A2-53B271457A10}" presName="hierRoot2" presStyleCnt="0"/>
      <dgm:spPr/>
    </dgm:pt>
    <dgm:pt modelId="{0279E3ED-5817-4639-BA41-3B568F5F0980}" type="pres">
      <dgm:prSet presAssocID="{8633E029-BD73-4D9E-B6A2-53B271457A10}" presName="composite2" presStyleCnt="0"/>
      <dgm:spPr/>
    </dgm:pt>
    <dgm:pt modelId="{86DCBD39-17DC-4E02-88B8-6F2A4B96513D}" type="pres">
      <dgm:prSet presAssocID="{8633E029-BD73-4D9E-B6A2-53B271457A10}" presName="background2" presStyleLbl="node2" presStyleIdx="1" presStyleCnt="2"/>
      <dgm:spPr/>
    </dgm:pt>
    <dgm:pt modelId="{EFE8944C-B1EF-4651-8425-4572AED8B2DD}" type="pres">
      <dgm:prSet presAssocID="{8633E029-BD73-4D9E-B6A2-53B271457A10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074DF45-B129-4B55-986B-A5E3327FBA3D}" type="pres">
      <dgm:prSet presAssocID="{8633E029-BD73-4D9E-B6A2-53B271457A10}" presName="hierChild3" presStyleCnt="0"/>
      <dgm:spPr/>
    </dgm:pt>
  </dgm:ptLst>
  <dgm:cxnLst>
    <dgm:cxn modelId="{43D3FAB4-A5FA-4A4C-88D2-085AD6B82BDD}" type="presOf" srcId="{C68D20C0-3151-4464-B8BC-C3FBE347A2B1}" destId="{C0486C8F-2EB0-40DF-87EC-1FA1353941FE}" srcOrd="0" destOrd="0" presId="urn:microsoft.com/office/officeart/2005/8/layout/hierarchy1"/>
    <dgm:cxn modelId="{C5FFFADC-DCFE-4A55-BCE4-C1F042209347}" srcId="{441B5986-0745-477B-8AC5-A0A45D186816}" destId="{C68D20C0-3151-4464-B8BC-C3FBE347A2B1}" srcOrd="0" destOrd="0" parTransId="{75F9161B-D46A-4F45-9599-8B3694B15BCA}" sibTransId="{F19B408F-5EC7-4BFC-A415-B22E7D99C9C2}"/>
    <dgm:cxn modelId="{780B9C40-2150-4FCC-B78E-2EADA6C61BAD}" type="presOf" srcId="{10A98EF6-1D8E-40A9-AD21-8E159145A400}" destId="{6F3F1C12-B48A-4D62-AFA1-68202837FAED}" srcOrd="0" destOrd="0" presId="urn:microsoft.com/office/officeart/2005/8/layout/hierarchy1"/>
    <dgm:cxn modelId="{D01F35EA-B6EA-4407-BAEB-5566A851049F}" type="presOf" srcId="{7298F7B0-B515-401C-867F-B115DBE60D81}" destId="{47C31AAB-D4C6-42D7-9880-7D8D6F22E162}" srcOrd="0" destOrd="0" presId="urn:microsoft.com/office/officeart/2005/8/layout/hierarchy1"/>
    <dgm:cxn modelId="{C4A52FA5-75C6-4ECF-8D0F-42A90CFC9E24}" srcId="{C68D20C0-3151-4464-B8BC-C3FBE347A2B1}" destId="{8633E029-BD73-4D9E-B6A2-53B271457A10}" srcOrd="1" destOrd="0" parTransId="{10A98EF6-1D8E-40A9-AD21-8E159145A400}" sibTransId="{0061E2F4-8263-47CA-A253-E7FCE062DA49}"/>
    <dgm:cxn modelId="{51188480-1976-4AC2-AD1D-0AD3462E8B42}" srcId="{C68D20C0-3151-4464-B8BC-C3FBE347A2B1}" destId="{82F1CF8F-2C1F-458D-AFEE-6DDD73A0E2C5}" srcOrd="0" destOrd="0" parTransId="{7298F7B0-B515-401C-867F-B115DBE60D81}" sibTransId="{FC932C9B-6AE5-469A-B904-06F776C0D043}"/>
    <dgm:cxn modelId="{D1EB5FE7-552A-4225-9C12-CC9CE9E0D98F}" type="presOf" srcId="{82F1CF8F-2C1F-458D-AFEE-6DDD73A0E2C5}" destId="{23AC6884-F3CE-4DCD-82EF-CC584CD5FD6A}" srcOrd="0" destOrd="0" presId="urn:microsoft.com/office/officeart/2005/8/layout/hierarchy1"/>
    <dgm:cxn modelId="{F22B3BF3-F591-460A-B41A-2A7651329359}" type="presOf" srcId="{441B5986-0745-477B-8AC5-A0A45D186816}" destId="{C43EB2D4-25CD-4C03-B9E4-90EC8AABBE5C}" srcOrd="0" destOrd="0" presId="urn:microsoft.com/office/officeart/2005/8/layout/hierarchy1"/>
    <dgm:cxn modelId="{D6BB3B1B-A5C5-43D1-AB12-A62EBF423162}" type="presOf" srcId="{8633E029-BD73-4D9E-B6A2-53B271457A10}" destId="{EFE8944C-B1EF-4651-8425-4572AED8B2DD}" srcOrd="0" destOrd="0" presId="urn:microsoft.com/office/officeart/2005/8/layout/hierarchy1"/>
    <dgm:cxn modelId="{AD95D6DE-B151-49A3-AC51-A29466586E57}" type="presParOf" srcId="{C43EB2D4-25CD-4C03-B9E4-90EC8AABBE5C}" destId="{C060205E-B1C4-45BC-A29B-14C3C1671E45}" srcOrd="0" destOrd="0" presId="urn:microsoft.com/office/officeart/2005/8/layout/hierarchy1"/>
    <dgm:cxn modelId="{513EDA14-14E5-475C-8992-FF820FDDAE6A}" type="presParOf" srcId="{C060205E-B1C4-45BC-A29B-14C3C1671E45}" destId="{2D60AF5C-D682-4A46-90CF-E6A868F2AB4A}" srcOrd="0" destOrd="0" presId="urn:microsoft.com/office/officeart/2005/8/layout/hierarchy1"/>
    <dgm:cxn modelId="{429B7430-A3B1-4BF6-9AC7-E5AA1F3E0794}" type="presParOf" srcId="{2D60AF5C-D682-4A46-90CF-E6A868F2AB4A}" destId="{8C6B5F60-3805-4AC2-AD58-F9EDC78F9CDD}" srcOrd="0" destOrd="0" presId="urn:microsoft.com/office/officeart/2005/8/layout/hierarchy1"/>
    <dgm:cxn modelId="{D8C42F82-2919-4489-8E97-6E879715C7B6}" type="presParOf" srcId="{2D60AF5C-D682-4A46-90CF-E6A868F2AB4A}" destId="{C0486C8F-2EB0-40DF-87EC-1FA1353941FE}" srcOrd="1" destOrd="0" presId="urn:microsoft.com/office/officeart/2005/8/layout/hierarchy1"/>
    <dgm:cxn modelId="{3C4786F8-E59A-42D9-A191-1A65F7737FD8}" type="presParOf" srcId="{C060205E-B1C4-45BC-A29B-14C3C1671E45}" destId="{2C3F4D99-701C-4543-B163-E8B235D8DF7A}" srcOrd="1" destOrd="0" presId="urn:microsoft.com/office/officeart/2005/8/layout/hierarchy1"/>
    <dgm:cxn modelId="{0032E97F-8041-4780-8C41-BEDA29CB7FCF}" type="presParOf" srcId="{2C3F4D99-701C-4543-B163-E8B235D8DF7A}" destId="{47C31AAB-D4C6-42D7-9880-7D8D6F22E162}" srcOrd="0" destOrd="0" presId="urn:microsoft.com/office/officeart/2005/8/layout/hierarchy1"/>
    <dgm:cxn modelId="{53C92426-3C85-4BA1-AB0E-7A844D7204AB}" type="presParOf" srcId="{2C3F4D99-701C-4543-B163-E8B235D8DF7A}" destId="{9C246660-2EBF-47BF-B4F6-EA636B0E3327}" srcOrd="1" destOrd="0" presId="urn:microsoft.com/office/officeart/2005/8/layout/hierarchy1"/>
    <dgm:cxn modelId="{083DCD63-151E-4F1C-A570-6B35BB4BC74B}" type="presParOf" srcId="{9C246660-2EBF-47BF-B4F6-EA636B0E3327}" destId="{D52FC9B9-319C-4BE8-83DA-2F9D703AF50F}" srcOrd="0" destOrd="0" presId="urn:microsoft.com/office/officeart/2005/8/layout/hierarchy1"/>
    <dgm:cxn modelId="{9DEB4B56-54BE-4396-8B9C-F47CB453CFE3}" type="presParOf" srcId="{D52FC9B9-319C-4BE8-83DA-2F9D703AF50F}" destId="{F6ED4CA9-ECB0-4CA5-9396-6326581B20C6}" srcOrd="0" destOrd="0" presId="urn:microsoft.com/office/officeart/2005/8/layout/hierarchy1"/>
    <dgm:cxn modelId="{1B971F5A-2DEA-412A-BF7C-6E9BB16EFCFE}" type="presParOf" srcId="{D52FC9B9-319C-4BE8-83DA-2F9D703AF50F}" destId="{23AC6884-F3CE-4DCD-82EF-CC584CD5FD6A}" srcOrd="1" destOrd="0" presId="urn:microsoft.com/office/officeart/2005/8/layout/hierarchy1"/>
    <dgm:cxn modelId="{15FDE168-80C6-4388-A6C4-C66F0129710C}" type="presParOf" srcId="{9C246660-2EBF-47BF-B4F6-EA636B0E3327}" destId="{08A4CAD5-54E6-4B6D-8E80-D708BB9ADF9C}" srcOrd="1" destOrd="0" presId="urn:microsoft.com/office/officeart/2005/8/layout/hierarchy1"/>
    <dgm:cxn modelId="{4352AF0B-5AE9-4BF8-9360-4E472AA10A55}" type="presParOf" srcId="{2C3F4D99-701C-4543-B163-E8B235D8DF7A}" destId="{6F3F1C12-B48A-4D62-AFA1-68202837FAED}" srcOrd="2" destOrd="0" presId="urn:microsoft.com/office/officeart/2005/8/layout/hierarchy1"/>
    <dgm:cxn modelId="{D5F16B9C-2A18-4FB3-843F-201732B309A6}" type="presParOf" srcId="{2C3F4D99-701C-4543-B163-E8B235D8DF7A}" destId="{710F8244-1FBB-4168-8A09-A141D3ED86E7}" srcOrd="3" destOrd="0" presId="urn:microsoft.com/office/officeart/2005/8/layout/hierarchy1"/>
    <dgm:cxn modelId="{7161803D-3DE3-46B9-B1C2-16AB18F63E8D}" type="presParOf" srcId="{710F8244-1FBB-4168-8A09-A141D3ED86E7}" destId="{0279E3ED-5817-4639-BA41-3B568F5F0980}" srcOrd="0" destOrd="0" presId="urn:microsoft.com/office/officeart/2005/8/layout/hierarchy1"/>
    <dgm:cxn modelId="{7F224C28-29E7-4EDF-8789-ED9087FF9D47}" type="presParOf" srcId="{0279E3ED-5817-4639-BA41-3B568F5F0980}" destId="{86DCBD39-17DC-4E02-88B8-6F2A4B96513D}" srcOrd="0" destOrd="0" presId="urn:microsoft.com/office/officeart/2005/8/layout/hierarchy1"/>
    <dgm:cxn modelId="{62C6ABCB-51F9-4789-BAEB-A1CF1D6B34C8}" type="presParOf" srcId="{0279E3ED-5817-4639-BA41-3B568F5F0980}" destId="{EFE8944C-B1EF-4651-8425-4572AED8B2DD}" srcOrd="1" destOrd="0" presId="urn:microsoft.com/office/officeart/2005/8/layout/hierarchy1"/>
    <dgm:cxn modelId="{0BA1FA11-5B83-4990-99D8-05B987C162D1}" type="presParOf" srcId="{710F8244-1FBB-4168-8A09-A141D3ED86E7}" destId="{2074DF45-B129-4B55-986B-A5E3327FBA3D}" srcOrd="1" destOrd="0" presId="urn:microsoft.com/office/officeart/2005/8/layout/hierarchy1"/>
  </dgm:cxnLst>
  <dgm:bg/>
  <dgm:whole/>
</dgm:dataModel>
</file>

<file path=ppt/diagrams/data15.xml><?xml version="1.0" encoding="utf-8"?>
<dgm:dataModel xmlns:dgm="http://schemas.openxmlformats.org/drawingml/2006/diagram" xmlns:a="http://schemas.openxmlformats.org/drawingml/2006/main">
  <dgm:ptLst>
    <dgm:pt modelId="{1626F058-EF84-4E15-9792-D9377C71AF3E}" type="doc">
      <dgm:prSet loTypeId="urn:microsoft.com/office/officeart/2005/8/layout/hierarchy1" loCatId="hierarchy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B32923EB-8469-45ED-81E7-FD6A4079C85C}">
      <dgm:prSet phldrT="[نص]"/>
      <dgm:spPr/>
      <dgm:t>
        <a:bodyPr/>
        <a:lstStyle/>
        <a:p>
          <a:r>
            <a:rPr lang="ar-SA" dirty="0" smtClean="0"/>
            <a:t>بلاد الحجاز</a:t>
          </a:r>
          <a:endParaRPr lang="en-US" dirty="0"/>
        </a:p>
      </dgm:t>
    </dgm:pt>
    <dgm:pt modelId="{920E6A9A-AA0A-43C0-93AE-B43A767FC9E2}" type="parTrans" cxnId="{4CE72F66-599D-4F79-A4BD-369AFB23B935}">
      <dgm:prSet/>
      <dgm:spPr/>
      <dgm:t>
        <a:bodyPr/>
        <a:lstStyle/>
        <a:p>
          <a:endParaRPr lang="en-US"/>
        </a:p>
      </dgm:t>
    </dgm:pt>
    <dgm:pt modelId="{69F81CB8-CD50-4948-8C03-2BB7DA9C2055}" type="sibTrans" cxnId="{4CE72F66-599D-4F79-A4BD-369AFB23B935}">
      <dgm:prSet/>
      <dgm:spPr/>
      <dgm:t>
        <a:bodyPr/>
        <a:lstStyle/>
        <a:p>
          <a:endParaRPr lang="en-US"/>
        </a:p>
      </dgm:t>
    </dgm:pt>
    <dgm:pt modelId="{FF302BA3-2EDF-47ED-AEB1-93EE996871CD}">
      <dgm:prSet phldrT="[نص]"/>
      <dgm:spPr/>
      <dgm:t>
        <a:bodyPr/>
        <a:lstStyle/>
        <a:p>
          <a:r>
            <a:rPr lang="ar-SA" dirty="0" smtClean="0"/>
            <a:t>الفراغ السياسي</a:t>
          </a:r>
          <a:endParaRPr lang="en-US" dirty="0"/>
        </a:p>
      </dgm:t>
    </dgm:pt>
    <dgm:pt modelId="{5A14BAB1-221A-4961-B3E7-0890FCB05803}" type="parTrans" cxnId="{7E996199-A7F5-4417-8FCB-AE3254436513}">
      <dgm:prSet/>
      <dgm:spPr/>
      <dgm:t>
        <a:bodyPr/>
        <a:lstStyle/>
        <a:p>
          <a:endParaRPr lang="en-US"/>
        </a:p>
      </dgm:t>
    </dgm:pt>
    <dgm:pt modelId="{FD94B516-336F-4CCF-B5B9-B0C172FA0CFB}" type="sibTrans" cxnId="{7E996199-A7F5-4417-8FCB-AE3254436513}">
      <dgm:prSet/>
      <dgm:spPr/>
      <dgm:t>
        <a:bodyPr/>
        <a:lstStyle/>
        <a:p>
          <a:endParaRPr lang="en-US"/>
        </a:p>
      </dgm:t>
    </dgm:pt>
    <dgm:pt modelId="{4BE372A5-E176-42E9-8F99-BDAAAD334547}">
      <dgm:prSet/>
      <dgm:spPr/>
      <dgm:t>
        <a:bodyPr/>
        <a:lstStyle/>
        <a:p>
          <a:r>
            <a:rPr lang="ar-SA" dirty="0" smtClean="0"/>
            <a:t>الوظائف</a:t>
          </a:r>
          <a:endParaRPr lang="en-US" dirty="0"/>
        </a:p>
      </dgm:t>
    </dgm:pt>
    <dgm:pt modelId="{AD11230D-842D-4C32-B74B-3CC83D39AD2D}" type="parTrans" cxnId="{6D02F55D-FDDF-4A1E-9307-496F6B16B74F}">
      <dgm:prSet/>
      <dgm:spPr/>
    </dgm:pt>
    <dgm:pt modelId="{600DF86D-1071-4C17-B58A-9AA585EBD216}" type="sibTrans" cxnId="{6D02F55D-FDDF-4A1E-9307-496F6B16B74F}">
      <dgm:prSet/>
      <dgm:spPr/>
    </dgm:pt>
    <dgm:pt modelId="{771E18AA-4BF2-4A0D-8930-1AACF7F01C0F}">
      <dgm:prSet/>
      <dgm:spPr/>
      <dgm:t>
        <a:bodyPr/>
        <a:lstStyle/>
        <a:p>
          <a:r>
            <a:rPr lang="ar-SA" dirty="0" smtClean="0"/>
            <a:t>النظام العام</a:t>
          </a:r>
          <a:endParaRPr lang="en-US" dirty="0"/>
        </a:p>
      </dgm:t>
    </dgm:pt>
    <dgm:pt modelId="{2F929EE9-EEBB-44A5-825B-732D18B45F50}" type="parTrans" cxnId="{EFD99F27-08B6-466D-B838-1DEB0EE83EB9}">
      <dgm:prSet/>
      <dgm:spPr/>
      <dgm:t>
        <a:bodyPr/>
        <a:lstStyle/>
        <a:p>
          <a:endParaRPr lang="en-US"/>
        </a:p>
      </dgm:t>
    </dgm:pt>
    <dgm:pt modelId="{7316ACB7-C2F4-47D0-9799-9A73D7D1A372}" type="sibTrans" cxnId="{EFD99F27-08B6-466D-B838-1DEB0EE83EB9}">
      <dgm:prSet/>
      <dgm:spPr/>
      <dgm:t>
        <a:bodyPr/>
        <a:lstStyle/>
        <a:p>
          <a:endParaRPr lang="en-US"/>
        </a:p>
      </dgm:t>
    </dgm:pt>
    <dgm:pt modelId="{D8D59A60-BDFC-4626-88D8-756CA25AB97F}" type="pres">
      <dgm:prSet presAssocID="{1626F058-EF84-4E15-9792-D9377C71AF3E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F2A6C593-E995-4B6E-B452-9CB01E6A6C46}" type="pres">
      <dgm:prSet presAssocID="{B32923EB-8469-45ED-81E7-FD6A4079C85C}" presName="hierRoot1" presStyleCnt="0"/>
      <dgm:spPr/>
    </dgm:pt>
    <dgm:pt modelId="{099A83D7-8488-415D-95E3-D80578DE14EA}" type="pres">
      <dgm:prSet presAssocID="{B32923EB-8469-45ED-81E7-FD6A4079C85C}" presName="composite" presStyleCnt="0"/>
      <dgm:spPr/>
    </dgm:pt>
    <dgm:pt modelId="{D84530F2-F5BB-4FBA-BB0F-C4DB53A6C323}" type="pres">
      <dgm:prSet presAssocID="{B32923EB-8469-45ED-81E7-FD6A4079C85C}" presName="background" presStyleLbl="node0" presStyleIdx="0" presStyleCnt="1"/>
      <dgm:spPr/>
    </dgm:pt>
    <dgm:pt modelId="{48DFA734-2B56-4ED1-B117-72AF6E554308}" type="pres">
      <dgm:prSet presAssocID="{B32923EB-8469-45ED-81E7-FD6A4079C85C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96590DA-5C7E-451A-BA8F-D929D23DADB0}" type="pres">
      <dgm:prSet presAssocID="{B32923EB-8469-45ED-81E7-FD6A4079C85C}" presName="hierChild2" presStyleCnt="0"/>
      <dgm:spPr/>
    </dgm:pt>
    <dgm:pt modelId="{DB70E8CC-E753-4C63-BB02-5FC9031B3984}" type="pres">
      <dgm:prSet presAssocID="{5A14BAB1-221A-4961-B3E7-0890FCB05803}" presName="Name10" presStyleLbl="parChTrans1D2" presStyleIdx="0" presStyleCnt="3"/>
      <dgm:spPr/>
      <dgm:t>
        <a:bodyPr/>
        <a:lstStyle/>
        <a:p>
          <a:endParaRPr lang="en-US"/>
        </a:p>
      </dgm:t>
    </dgm:pt>
    <dgm:pt modelId="{7425BA0A-397D-43F6-B7FB-F75DE4073836}" type="pres">
      <dgm:prSet presAssocID="{FF302BA3-2EDF-47ED-AEB1-93EE996871CD}" presName="hierRoot2" presStyleCnt="0"/>
      <dgm:spPr/>
    </dgm:pt>
    <dgm:pt modelId="{EC676FE0-A536-4813-BD84-7C529DB5C11C}" type="pres">
      <dgm:prSet presAssocID="{FF302BA3-2EDF-47ED-AEB1-93EE996871CD}" presName="composite2" presStyleCnt="0"/>
      <dgm:spPr/>
    </dgm:pt>
    <dgm:pt modelId="{C07A43E6-4E5B-4AA3-936D-A058EFBB0901}" type="pres">
      <dgm:prSet presAssocID="{FF302BA3-2EDF-47ED-AEB1-93EE996871CD}" presName="background2" presStyleLbl="node2" presStyleIdx="0" presStyleCnt="3"/>
      <dgm:spPr/>
    </dgm:pt>
    <dgm:pt modelId="{1DEBD0D6-22D2-4976-B4CC-D5FFAB5C590D}" type="pres">
      <dgm:prSet presAssocID="{FF302BA3-2EDF-47ED-AEB1-93EE996871CD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7CB0724-CA0A-4CA5-99D6-1466F6DD6734}" type="pres">
      <dgm:prSet presAssocID="{FF302BA3-2EDF-47ED-AEB1-93EE996871CD}" presName="hierChild3" presStyleCnt="0"/>
      <dgm:spPr/>
    </dgm:pt>
    <dgm:pt modelId="{CCAB665C-8504-47D9-95B2-C8EE2FAD46C1}" type="pres">
      <dgm:prSet presAssocID="{AD11230D-842D-4C32-B74B-3CC83D39AD2D}" presName="Name10" presStyleLbl="parChTrans1D2" presStyleIdx="1" presStyleCnt="3"/>
      <dgm:spPr/>
    </dgm:pt>
    <dgm:pt modelId="{383C0F59-47FB-46E5-847A-0833A8127B04}" type="pres">
      <dgm:prSet presAssocID="{4BE372A5-E176-42E9-8F99-BDAAAD334547}" presName="hierRoot2" presStyleCnt="0"/>
      <dgm:spPr/>
    </dgm:pt>
    <dgm:pt modelId="{DB88936C-6656-432F-807D-12EFB66E41D3}" type="pres">
      <dgm:prSet presAssocID="{4BE372A5-E176-42E9-8F99-BDAAAD334547}" presName="composite2" presStyleCnt="0"/>
      <dgm:spPr/>
    </dgm:pt>
    <dgm:pt modelId="{29B842CC-C530-4E66-9085-028D3C7A7F5A}" type="pres">
      <dgm:prSet presAssocID="{4BE372A5-E176-42E9-8F99-BDAAAD334547}" presName="background2" presStyleLbl="node2" presStyleIdx="1" presStyleCnt="3"/>
      <dgm:spPr/>
    </dgm:pt>
    <dgm:pt modelId="{A63E2E57-F389-4E24-A4E6-59FA23875368}" type="pres">
      <dgm:prSet presAssocID="{4BE372A5-E176-42E9-8F99-BDAAAD334547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EA92CFB-D860-4674-B7E3-BE64B62EFDD9}" type="pres">
      <dgm:prSet presAssocID="{4BE372A5-E176-42E9-8F99-BDAAAD334547}" presName="hierChild3" presStyleCnt="0"/>
      <dgm:spPr/>
    </dgm:pt>
    <dgm:pt modelId="{BE95A86D-14A9-4C49-9648-4FB9222C27D3}" type="pres">
      <dgm:prSet presAssocID="{2F929EE9-EEBB-44A5-825B-732D18B45F50}" presName="Name10" presStyleLbl="parChTrans1D2" presStyleIdx="2" presStyleCnt="3"/>
      <dgm:spPr/>
      <dgm:t>
        <a:bodyPr/>
        <a:lstStyle/>
        <a:p>
          <a:endParaRPr lang="en-US"/>
        </a:p>
      </dgm:t>
    </dgm:pt>
    <dgm:pt modelId="{9B487552-9BD5-478A-AF2E-D767E175B21F}" type="pres">
      <dgm:prSet presAssocID="{771E18AA-4BF2-4A0D-8930-1AACF7F01C0F}" presName="hierRoot2" presStyleCnt="0"/>
      <dgm:spPr/>
    </dgm:pt>
    <dgm:pt modelId="{D2EA950C-4918-47C7-9238-6DDE6101C436}" type="pres">
      <dgm:prSet presAssocID="{771E18AA-4BF2-4A0D-8930-1AACF7F01C0F}" presName="composite2" presStyleCnt="0"/>
      <dgm:spPr/>
    </dgm:pt>
    <dgm:pt modelId="{7665AAE9-52CC-4F6D-8617-64FF4897BA9F}" type="pres">
      <dgm:prSet presAssocID="{771E18AA-4BF2-4A0D-8930-1AACF7F01C0F}" presName="background2" presStyleLbl="node2" presStyleIdx="2" presStyleCnt="3"/>
      <dgm:spPr/>
    </dgm:pt>
    <dgm:pt modelId="{0E0FB7F4-F627-44FB-89A3-05EA9A332AB9}" type="pres">
      <dgm:prSet presAssocID="{771E18AA-4BF2-4A0D-8930-1AACF7F01C0F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EFE80FE-0F43-4ECD-828E-807D85C7E8C0}" type="pres">
      <dgm:prSet presAssocID="{771E18AA-4BF2-4A0D-8930-1AACF7F01C0F}" presName="hierChild3" presStyleCnt="0"/>
      <dgm:spPr/>
    </dgm:pt>
  </dgm:ptLst>
  <dgm:cxnLst>
    <dgm:cxn modelId="{766260B9-F1A9-45FB-B18B-C5E0305979D1}" type="presOf" srcId="{771E18AA-4BF2-4A0D-8930-1AACF7F01C0F}" destId="{0E0FB7F4-F627-44FB-89A3-05EA9A332AB9}" srcOrd="0" destOrd="0" presId="urn:microsoft.com/office/officeart/2005/8/layout/hierarchy1"/>
    <dgm:cxn modelId="{5CE6B6EC-6784-4706-AB95-8C19E9A53FDC}" type="presOf" srcId="{AD11230D-842D-4C32-B74B-3CC83D39AD2D}" destId="{CCAB665C-8504-47D9-95B2-C8EE2FAD46C1}" srcOrd="0" destOrd="0" presId="urn:microsoft.com/office/officeart/2005/8/layout/hierarchy1"/>
    <dgm:cxn modelId="{3DC60FBE-7C28-4BEB-864D-423F45E77804}" type="presOf" srcId="{2F929EE9-EEBB-44A5-825B-732D18B45F50}" destId="{BE95A86D-14A9-4C49-9648-4FB9222C27D3}" srcOrd="0" destOrd="0" presId="urn:microsoft.com/office/officeart/2005/8/layout/hierarchy1"/>
    <dgm:cxn modelId="{4CE72F66-599D-4F79-A4BD-369AFB23B935}" srcId="{1626F058-EF84-4E15-9792-D9377C71AF3E}" destId="{B32923EB-8469-45ED-81E7-FD6A4079C85C}" srcOrd="0" destOrd="0" parTransId="{920E6A9A-AA0A-43C0-93AE-B43A767FC9E2}" sibTransId="{69F81CB8-CD50-4948-8C03-2BB7DA9C2055}"/>
    <dgm:cxn modelId="{AA7F6352-EE4F-43C0-B92D-C5B45AD46F0D}" type="presOf" srcId="{B32923EB-8469-45ED-81E7-FD6A4079C85C}" destId="{48DFA734-2B56-4ED1-B117-72AF6E554308}" srcOrd="0" destOrd="0" presId="urn:microsoft.com/office/officeart/2005/8/layout/hierarchy1"/>
    <dgm:cxn modelId="{EFD99F27-08B6-466D-B838-1DEB0EE83EB9}" srcId="{B32923EB-8469-45ED-81E7-FD6A4079C85C}" destId="{771E18AA-4BF2-4A0D-8930-1AACF7F01C0F}" srcOrd="2" destOrd="0" parTransId="{2F929EE9-EEBB-44A5-825B-732D18B45F50}" sibTransId="{7316ACB7-C2F4-47D0-9799-9A73D7D1A372}"/>
    <dgm:cxn modelId="{6D02F55D-FDDF-4A1E-9307-496F6B16B74F}" srcId="{B32923EB-8469-45ED-81E7-FD6A4079C85C}" destId="{4BE372A5-E176-42E9-8F99-BDAAAD334547}" srcOrd="1" destOrd="0" parTransId="{AD11230D-842D-4C32-B74B-3CC83D39AD2D}" sibTransId="{600DF86D-1071-4C17-B58A-9AA585EBD216}"/>
    <dgm:cxn modelId="{C94B0484-9F75-4B66-B6E5-D1132C274B97}" type="presOf" srcId="{1626F058-EF84-4E15-9792-D9377C71AF3E}" destId="{D8D59A60-BDFC-4626-88D8-756CA25AB97F}" srcOrd="0" destOrd="0" presId="urn:microsoft.com/office/officeart/2005/8/layout/hierarchy1"/>
    <dgm:cxn modelId="{CC60302E-D44D-47B0-A6CE-9CDC9849DBA1}" type="presOf" srcId="{5A14BAB1-221A-4961-B3E7-0890FCB05803}" destId="{DB70E8CC-E753-4C63-BB02-5FC9031B3984}" srcOrd="0" destOrd="0" presId="urn:microsoft.com/office/officeart/2005/8/layout/hierarchy1"/>
    <dgm:cxn modelId="{04E07105-63FB-4840-AB07-03F8BFD6B8FE}" type="presOf" srcId="{FF302BA3-2EDF-47ED-AEB1-93EE996871CD}" destId="{1DEBD0D6-22D2-4976-B4CC-D5FFAB5C590D}" srcOrd="0" destOrd="0" presId="urn:microsoft.com/office/officeart/2005/8/layout/hierarchy1"/>
    <dgm:cxn modelId="{7E996199-A7F5-4417-8FCB-AE3254436513}" srcId="{B32923EB-8469-45ED-81E7-FD6A4079C85C}" destId="{FF302BA3-2EDF-47ED-AEB1-93EE996871CD}" srcOrd="0" destOrd="0" parTransId="{5A14BAB1-221A-4961-B3E7-0890FCB05803}" sibTransId="{FD94B516-336F-4CCF-B5B9-B0C172FA0CFB}"/>
    <dgm:cxn modelId="{C3BA6562-0C34-463E-AE82-3ADDBFE252BB}" type="presOf" srcId="{4BE372A5-E176-42E9-8F99-BDAAAD334547}" destId="{A63E2E57-F389-4E24-A4E6-59FA23875368}" srcOrd="0" destOrd="0" presId="urn:microsoft.com/office/officeart/2005/8/layout/hierarchy1"/>
    <dgm:cxn modelId="{196DC7B0-4153-4597-A82E-4AF95AF94765}" type="presParOf" srcId="{D8D59A60-BDFC-4626-88D8-756CA25AB97F}" destId="{F2A6C593-E995-4B6E-B452-9CB01E6A6C46}" srcOrd="0" destOrd="0" presId="urn:microsoft.com/office/officeart/2005/8/layout/hierarchy1"/>
    <dgm:cxn modelId="{34072736-6687-4174-A4BB-4B89E0E49896}" type="presParOf" srcId="{F2A6C593-E995-4B6E-B452-9CB01E6A6C46}" destId="{099A83D7-8488-415D-95E3-D80578DE14EA}" srcOrd="0" destOrd="0" presId="urn:microsoft.com/office/officeart/2005/8/layout/hierarchy1"/>
    <dgm:cxn modelId="{0B5BA275-730E-4559-A5F8-6E40BB8A4C7C}" type="presParOf" srcId="{099A83D7-8488-415D-95E3-D80578DE14EA}" destId="{D84530F2-F5BB-4FBA-BB0F-C4DB53A6C323}" srcOrd="0" destOrd="0" presId="urn:microsoft.com/office/officeart/2005/8/layout/hierarchy1"/>
    <dgm:cxn modelId="{BF5AB913-A10B-45CA-826E-A021DADAD38F}" type="presParOf" srcId="{099A83D7-8488-415D-95E3-D80578DE14EA}" destId="{48DFA734-2B56-4ED1-B117-72AF6E554308}" srcOrd="1" destOrd="0" presId="urn:microsoft.com/office/officeart/2005/8/layout/hierarchy1"/>
    <dgm:cxn modelId="{C3CC64D1-507C-4C0A-80FE-D10F9D0E253C}" type="presParOf" srcId="{F2A6C593-E995-4B6E-B452-9CB01E6A6C46}" destId="{196590DA-5C7E-451A-BA8F-D929D23DADB0}" srcOrd="1" destOrd="0" presId="urn:microsoft.com/office/officeart/2005/8/layout/hierarchy1"/>
    <dgm:cxn modelId="{1FE12A2D-3582-4C47-85F5-6F529248C69A}" type="presParOf" srcId="{196590DA-5C7E-451A-BA8F-D929D23DADB0}" destId="{DB70E8CC-E753-4C63-BB02-5FC9031B3984}" srcOrd="0" destOrd="0" presId="urn:microsoft.com/office/officeart/2005/8/layout/hierarchy1"/>
    <dgm:cxn modelId="{8E90E42E-0376-40F0-B744-93A442276C26}" type="presParOf" srcId="{196590DA-5C7E-451A-BA8F-D929D23DADB0}" destId="{7425BA0A-397D-43F6-B7FB-F75DE4073836}" srcOrd="1" destOrd="0" presId="urn:microsoft.com/office/officeart/2005/8/layout/hierarchy1"/>
    <dgm:cxn modelId="{E31F0C1B-238E-4B25-8EE5-655321C3FF74}" type="presParOf" srcId="{7425BA0A-397D-43F6-B7FB-F75DE4073836}" destId="{EC676FE0-A536-4813-BD84-7C529DB5C11C}" srcOrd="0" destOrd="0" presId="urn:microsoft.com/office/officeart/2005/8/layout/hierarchy1"/>
    <dgm:cxn modelId="{CA42E691-5FED-4819-BF4B-C64E372A75B0}" type="presParOf" srcId="{EC676FE0-A536-4813-BD84-7C529DB5C11C}" destId="{C07A43E6-4E5B-4AA3-936D-A058EFBB0901}" srcOrd="0" destOrd="0" presId="urn:microsoft.com/office/officeart/2005/8/layout/hierarchy1"/>
    <dgm:cxn modelId="{41F90EAA-209B-4371-A0F3-3948A6728C88}" type="presParOf" srcId="{EC676FE0-A536-4813-BD84-7C529DB5C11C}" destId="{1DEBD0D6-22D2-4976-B4CC-D5FFAB5C590D}" srcOrd="1" destOrd="0" presId="urn:microsoft.com/office/officeart/2005/8/layout/hierarchy1"/>
    <dgm:cxn modelId="{84A4C11D-31ED-482A-A6CB-BCB718DE71B8}" type="presParOf" srcId="{7425BA0A-397D-43F6-B7FB-F75DE4073836}" destId="{07CB0724-CA0A-4CA5-99D6-1466F6DD6734}" srcOrd="1" destOrd="0" presId="urn:microsoft.com/office/officeart/2005/8/layout/hierarchy1"/>
    <dgm:cxn modelId="{3EB056C0-5102-4EBD-8CE0-9559AA3B150F}" type="presParOf" srcId="{196590DA-5C7E-451A-BA8F-D929D23DADB0}" destId="{CCAB665C-8504-47D9-95B2-C8EE2FAD46C1}" srcOrd="2" destOrd="0" presId="urn:microsoft.com/office/officeart/2005/8/layout/hierarchy1"/>
    <dgm:cxn modelId="{5812FE1E-A762-4B74-9E8C-3F12A41CC105}" type="presParOf" srcId="{196590DA-5C7E-451A-BA8F-D929D23DADB0}" destId="{383C0F59-47FB-46E5-847A-0833A8127B04}" srcOrd="3" destOrd="0" presId="urn:microsoft.com/office/officeart/2005/8/layout/hierarchy1"/>
    <dgm:cxn modelId="{A991C2E3-A92E-4F60-BF9A-B0C381087E05}" type="presParOf" srcId="{383C0F59-47FB-46E5-847A-0833A8127B04}" destId="{DB88936C-6656-432F-807D-12EFB66E41D3}" srcOrd="0" destOrd="0" presId="urn:microsoft.com/office/officeart/2005/8/layout/hierarchy1"/>
    <dgm:cxn modelId="{715A09BF-83A4-47A5-82E4-59E5694D7AF7}" type="presParOf" srcId="{DB88936C-6656-432F-807D-12EFB66E41D3}" destId="{29B842CC-C530-4E66-9085-028D3C7A7F5A}" srcOrd="0" destOrd="0" presId="urn:microsoft.com/office/officeart/2005/8/layout/hierarchy1"/>
    <dgm:cxn modelId="{D0BDBF44-66F8-4328-B456-124EA43D3C0F}" type="presParOf" srcId="{DB88936C-6656-432F-807D-12EFB66E41D3}" destId="{A63E2E57-F389-4E24-A4E6-59FA23875368}" srcOrd="1" destOrd="0" presId="urn:microsoft.com/office/officeart/2005/8/layout/hierarchy1"/>
    <dgm:cxn modelId="{B9807F54-23B6-4151-A3CA-BA00F4C19A62}" type="presParOf" srcId="{383C0F59-47FB-46E5-847A-0833A8127B04}" destId="{8EA92CFB-D860-4674-B7E3-BE64B62EFDD9}" srcOrd="1" destOrd="0" presId="urn:microsoft.com/office/officeart/2005/8/layout/hierarchy1"/>
    <dgm:cxn modelId="{11C7A5B2-E7D8-4C40-9EC0-6E3F8A7C52B9}" type="presParOf" srcId="{196590DA-5C7E-451A-BA8F-D929D23DADB0}" destId="{BE95A86D-14A9-4C49-9648-4FB9222C27D3}" srcOrd="4" destOrd="0" presId="urn:microsoft.com/office/officeart/2005/8/layout/hierarchy1"/>
    <dgm:cxn modelId="{54B882D7-8EFF-4D01-A691-3976FEDE2557}" type="presParOf" srcId="{196590DA-5C7E-451A-BA8F-D929D23DADB0}" destId="{9B487552-9BD5-478A-AF2E-D767E175B21F}" srcOrd="5" destOrd="0" presId="urn:microsoft.com/office/officeart/2005/8/layout/hierarchy1"/>
    <dgm:cxn modelId="{BC3C0AF8-EC35-484D-BD40-F7C562609DD6}" type="presParOf" srcId="{9B487552-9BD5-478A-AF2E-D767E175B21F}" destId="{D2EA950C-4918-47C7-9238-6DDE6101C436}" srcOrd="0" destOrd="0" presId="urn:microsoft.com/office/officeart/2005/8/layout/hierarchy1"/>
    <dgm:cxn modelId="{E99A20B7-F9DC-4EDC-B983-605A4B770726}" type="presParOf" srcId="{D2EA950C-4918-47C7-9238-6DDE6101C436}" destId="{7665AAE9-52CC-4F6D-8617-64FF4897BA9F}" srcOrd="0" destOrd="0" presId="urn:microsoft.com/office/officeart/2005/8/layout/hierarchy1"/>
    <dgm:cxn modelId="{2CECB9C3-030D-4F2B-BBD1-90D6C3EA3CAA}" type="presParOf" srcId="{D2EA950C-4918-47C7-9238-6DDE6101C436}" destId="{0E0FB7F4-F627-44FB-89A3-05EA9A332AB9}" srcOrd="1" destOrd="0" presId="urn:microsoft.com/office/officeart/2005/8/layout/hierarchy1"/>
    <dgm:cxn modelId="{5CAD6B31-3D53-452E-AE08-EDCD077E2E59}" type="presParOf" srcId="{9B487552-9BD5-478A-AF2E-D767E175B21F}" destId="{DEFE80FE-0F43-4ECD-828E-807D85C7E8C0}" srcOrd="1" destOrd="0" presId="urn:microsoft.com/office/officeart/2005/8/layout/hierarchy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2D313BE-0439-4880-ABC7-80733E8DA8F7}" type="doc">
      <dgm:prSet loTypeId="urn:microsoft.com/office/officeart/2005/8/layout/hierarchy3" loCatId="hierarchy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76EF4DB0-03F9-41BE-AB4B-A9B8770032C7}">
      <dgm:prSet phldrT="[نص]"/>
      <dgm:spPr/>
      <dgm:t>
        <a:bodyPr/>
        <a:lstStyle/>
        <a:p>
          <a:r>
            <a:rPr lang="ar-SA" dirty="0" smtClean="0"/>
            <a:t>الشمول</a:t>
          </a:r>
          <a:endParaRPr lang="en-US" dirty="0"/>
        </a:p>
      </dgm:t>
    </dgm:pt>
    <dgm:pt modelId="{B5A49AAF-1B7C-44DD-9D13-B34730610DBB}" type="parTrans" cxnId="{6AD3B452-438D-4FAE-9D19-B5ACF1C6597C}">
      <dgm:prSet/>
      <dgm:spPr/>
      <dgm:t>
        <a:bodyPr/>
        <a:lstStyle/>
        <a:p>
          <a:endParaRPr lang="en-US"/>
        </a:p>
      </dgm:t>
    </dgm:pt>
    <dgm:pt modelId="{8F4B3BC8-BBB5-4878-A372-60B0B0D57F7B}" type="sibTrans" cxnId="{6AD3B452-438D-4FAE-9D19-B5ACF1C6597C}">
      <dgm:prSet/>
      <dgm:spPr/>
      <dgm:t>
        <a:bodyPr/>
        <a:lstStyle/>
        <a:p>
          <a:endParaRPr lang="en-US"/>
        </a:p>
      </dgm:t>
    </dgm:pt>
    <dgm:pt modelId="{84E7E377-B888-4F7E-9768-3001F62C4E61}">
      <dgm:prSet phldrT="[نص]"/>
      <dgm:spPr/>
      <dgm:t>
        <a:bodyPr/>
        <a:lstStyle/>
        <a:p>
          <a:r>
            <a:rPr lang="ar-SA" dirty="0" smtClean="0"/>
            <a:t>المعنى</a:t>
          </a:r>
          <a:endParaRPr lang="en-US" dirty="0"/>
        </a:p>
      </dgm:t>
    </dgm:pt>
    <dgm:pt modelId="{0ABB8152-A5A7-4A7E-AA9F-DC70BE997D5A}" type="parTrans" cxnId="{8B992432-6F89-4535-B487-833E456F7BC7}">
      <dgm:prSet/>
      <dgm:spPr/>
      <dgm:t>
        <a:bodyPr/>
        <a:lstStyle/>
        <a:p>
          <a:endParaRPr lang="en-US"/>
        </a:p>
      </dgm:t>
    </dgm:pt>
    <dgm:pt modelId="{54B1975F-1C47-4A64-9DD6-35200754AD86}" type="sibTrans" cxnId="{8B992432-6F89-4535-B487-833E456F7BC7}">
      <dgm:prSet/>
      <dgm:spPr/>
      <dgm:t>
        <a:bodyPr/>
        <a:lstStyle/>
        <a:p>
          <a:endParaRPr lang="en-US"/>
        </a:p>
      </dgm:t>
    </dgm:pt>
    <dgm:pt modelId="{435B0249-5B10-4982-9AD4-EAC16E6DB282}">
      <dgm:prSet phldrT="[نص]"/>
      <dgm:spPr/>
      <dgm:t>
        <a:bodyPr/>
        <a:lstStyle/>
        <a:p>
          <a:r>
            <a:rPr lang="ar-SA" dirty="0" smtClean="0"/>
            <a:t>الدليل</a:t>
          </a:r>
          <a:endParaRPr lang="en-US" dirty="0"/>
        </a:p>
      </dgm:t>
    </dgm:pt>
    <dgm:pt modelId="{924EF4D2-D712-4DE8-A886-3D4046FD9AF2}" type="parTrans" cxnId="{8D426865-0E02-427C-9C7C-799FBCE14133}">
      <dgm:prSet/>
      <dgm:spPr/>
      <dgm:t>
        <a:bodyPr/>
        <a:lstStyle/>
        <a:p>
          <a:endParaRPr lang="en-US"/>
        </a:p>
      </dgm:t>
    </dgm:pt>
    <dgm:pt modelId="{F3F877A0-2486-4E70-96BD-F7A47A5FE451}" type="sibTrans" cxnId="{8D426865-0E02-427C-9C7C-799FBCE14133}">
      <dgm:prSet/>
      <dgm:spPr/>
      <dgm:t>
        <a:bodyPr/>
        <a:lstStyle/>
        <a:p>
          <a:endParaRPr lang="en-US"/>
        </a:p>
      </dgm:t>
    </dgm:pt>
    <dgm:pt modelId="{69EE1073-5DA4-43D2-85E6-6F915CF58AB1}">
      <dgm:prSet/>
      <dgm:spPr/>
      <dgm:t>
        <a:bodyPr/>
        <a:lstStyle/>
        <a:p>
          <a:r>
            <a:rPr lang="ar-SA" dirty="0" smtClean="0"/>
            <a:t>الشاهد</a:t>
          </a:r>
          <a:endParaRPr lang="en-US" dirty="0"/>
        </a:p>
      </dgm:t>
    </dgm:pt>
    <dgm:pt modelId="{B06E2DB7-3993-4C59-9EBC-8E99B84340B7}" type="parTrans" cxnId="{54C90137-B6EE-49A5-97DE-7BB293B6AD33}">
      <dgm:prSet/>
      <dgm:spPr/>
      <dgm:t>
        <a:bodyPr/>
        <a:lstStyle/>
        <a:p>
          <a:endParaRPr lang="en-US"/>
        </a:p>
      </dgm:t>
    </dgm:pt>
    <dgm:pt modelId="{E31D18EA-C9BB-462F-ACD4-9987623C9E49}" type="sibTrans" cxnId="{54C90137-B6EE-49A5-97DE-7BB293B6AD33}">
      <dgm:prSet/>
      <dgm:spPr/>
      <dgm:t>
        <a:bodyPr/>
        <a:lstStyle/>
        <a:p>
          <a:endParaRPr lang="en-US"/>
        </a:p>
      </dgm:t>
    </dgm:pt>
    <dgm:pt modelId="{A201831D-EE0A-41B6-BAE3-FE2D35A97315}" type="pres">
      <dgm:prSet presAssocID="{22D313BE-0439-4880-ABC7-80733E8DA8F7}" presName="diagram" presStyleCnt="0">
        <dgm:presLayoutVars>
          <dgm:chPref val="1"/>
          <dgm:dir val="rev"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1FBF1E26-CEFA-4D71-8198-5773EB649578}" type="pres">
      <dgm:prSet presAssocID="{76EF4DB0-03F9-41BE-AB4B-A9B8770032C7}" presName="root" presStyleCnt="0"/>
      <dgm:spPr/>
    </dgm:pt>
    <dgm:pt modelId="{F7466515-99AA-4132-8A7F-64F872A365A0}" type="pres">
      <dgm:prSet presAssocID="{76EF4DB0-03F9-41BE-AB4B-A9B8770032C7}" presName="rootComposite" presStyleCnt="0"/>
      <dgm:spPr/>
    </dgm:pt>
    <dgm:pt modelId="{DFBABBFE-35D0-464C-9EFE-546F953A56B1}" type="pres">
      <dgm:prSet presAssocID="{76EF4DB0-03F9-41BE-AB4B-A9B8770032C7}" presName="rootText" presStyleLbl="node1" presStyleIdx="0" presStyleCnt="1"/>
      <dgm:spPr/>
      <dgm:t>
        <a:bodyPr/>
        <a:lstStyle/>
        <a:p>
          <a:endParaRPr lang="en-US"/>
        </a:p>
      </dgm:t>
    </dgm:pt>
    <dgm:pt modelId="{5A40AF9A-AB23-4B9C-963B-4538E22F49EB}" type="pres">
      <dgm:prSet presAssocID="{76EF4DB0-03F9-41BE-AB4B-A9B8770032C7}" presName="rootConnector" presStyleLbl="node1" presStyleIdx="0" presStyleCnt="1"/>
      <dgm:spPr/>
      <dgm:t>
        <a:bodyPr/>
        <a:lstStyle/>
        <a:p>
          <a:endParaRPr lang="en-US"/>
        </a:p>
      </dgm:t>
    </dgm:pt>
    <dgm:pt modelId="{0035F6B3-E373-4C1B-8EE3-B9FFA11D3401}" type="pres">
      <dgm:prSet presAssocID="{76EF4DB0-03F9-41BE-AB4B-A9B8770032C7}" presName="childShape" presStyleCnt="0"/>
      <dgm:spPr/>
    </dgm:pt>
    <dgm:pt modelId="{B9815400-E026-4F14-878D-C4CD2B22E290}" type="pres">
      <dgm:prSet presAssocID="{0ABB8152-A5A7-4A7E-AA9F-DC70BE997D5A}" presName="Name13" presStyleLbl="parChTrans1D2" presStyleIdx="0" presStyleCnt="3"/>
      <dgm:spPr/>
      <dgm:t>
        <a:bodyPr/>
        <a:lstStyle/>
        <a:p>
          <a:endParaRPr lang="en-US"/>
        </a:p>
      </dgm:t>
    </dgm:pt>
    <dgm:pt modelId="{4B11E750-3C22-4ABE-A92E-B30014348DCD}" type="pres">
      <dgm:prSet presAssocID="{84E7E377-B888-4F7E-9768-3001F62C4E61}" presName="childText" presStyleLbl="bgAcc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54432C8-D70E-4346-A086-BF5DACCD6474}" type="pres">
      <dgm:prSet presAssocID="{924EF4D2-D712-4DE8-A886-3D4046FD9AF2}" presName="Name13" presStyleLbl="parChTrans1D2" presStyleIdx="1" presStyleCnt="3"/>
      <dgm:spPr/>
      <dgm:t>
        <a:bodyPr/>
        <a:lstStyle/>
        <a:p>
          <a:endParaRPr lang="en-US"/>
        </a:p>
      </dgm:t>
    </dgm:pt>
    <dgm:pt modelId="{6D5ED34E-7B54-4EE6-B186-BF486B8944D7}" type="pres">
      <dgm:prSet presAssocID="{435B0249-5B10-4982-9AD4-EAC16E6DB282}" presName="childText" presStyleLbl="bgAcc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33B41F7-621E-4423-A1E1-00A2046EEA1E}" type="pres">
      <dgm:prSet presAssocID="{B06E2DB7-3993-4C59-9EBC-8E99B84340B7}" presName="Name13" presStyleLbl="parChTrans1D2" presStyleIdx="2" presStyleCnt="3"/>
      <dgm:spPr/>
      <dgm:t>
        <a:bodyPr/>
        <a:lstStyle/>
        <a:p>
          <a:endParaRPr lang="en-US"/>
        </a:p>
      </dgm:t>
    </dgm:pt>
    <dgm:pt modelId="{31EF219E-466F-47E3-B37A-9485CB865E9B}" type="pres">
      <dgm:prSet presAssocID="{69EE1073-5DA4-43D2-85E6-6F915CF58AB1}" presName="childText" presStyleLbl="bgAcc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6AD3B452-438D-4FAE-9D19-B5ACF1C6597C}" srcId="{22D313BE-0439-4880-ABC7-80733E8DA8F7}" destId="{76EF4DB0-03F9-41BE-AB4B-A9B8770032C7}" srcOrd="0" destOrd="0" parTransId="{B5A49AAF-1B7C-44DD-9D13-B34730610DBB}" sibTransId="{8F4B3BC8-BBB5-4878-A372-60B0B0D57F7B}"/>
    <dgm:cxn modelId="{AFA190F9-6D0F-4AB4-99A4-319C18092896}" type="presOf" srcId="{0ABB8152-A5A7-4A7E-AA9F-DC70BE997D5A}" destId="{B9815400-E026-4F14-878D-C4CD2B22E290}" srcOrd="0" destOrd="0" presId="urn:microsoft.com/office/officeart/2005/8/layout/hierarchy3"/>
    <dgm:cxn modelId="{36E7727F-65A7-467E-9802-C8154FBCDB06}" type="presOf" srcId="{B06E2DB7-3993-4C59-9EBC-8E99B84340B7}" destId="{C33B41F7-621E-4423-A1E1-00A2046EEA1E}" srcOrd="0" destOrd="0" presId="urn:microsoft.com/office/officeart/2005/8/layout/hierarchy3"/>
    <dgm:cxn modelId="{8D426865-0E02-427C-9C7C-799FBCE14133}" srcId="{76EF4DB0-03F9-41BE-AB4B-A9B8770032C7}" destId="{435B0249-5B10-4982-9AD4-EAC16E6DB282}" srcOrd="1" destOrd="0" parTransId="{924EF4D2-D712-4DE8-A886-3D4046FD9AF2}" sibTransId="{F3F877A0-2486-4E70-96BD-F7A47A5FE451}"/>
    <dgm:cxn modelId="{6F41A828-8F2A-4A66-8C26-C5AAD378009F}" type="presOf" srcId="{76EF4DB0-03F9-41BE-AB4B-A9B8770032C7}" destId="{DFBABBFE-35D0-464C-9EFE-546F953A56B1}" srcOrd="0" destOrd="0" presId="urn:microsoft.com/office/officeart/2005/8/layout/hierarchy3"/>
    <dgm:cxn modelId="{39E14A29-2DD3-47B9-970C-F8953CE36C70}" type="presOf" srcId="{76EF4DB0-03F9-41BE-AB4B-A9B8770032C7}" destId="{5A40AF9A-AB23-4B9C-963B-4538E22F49EB}" srcOrd="1" destOrd="0" presId="urn:microsoft.com/office/officeart/2005/8/layout/hierarchy3"/>
    <dgm:cxn modelId="{EFD002D6-DBCC-41B6-80C8-60F8DB1E1A16}" type="presOf" srcId="{69EE1073-5DA4-43D2-85E6-6F915CF58AB1}" destId="{31EF219E-466F-47E3-B37A-9485CB865E9B}" srcOrd="0" destOrd="0" presId="urn:microsoft.com/office/officeart/2005/8/layout/hierarchy3"/>
    <dgm:cxn modelId="{C5A9FEA1-86D6-47D8-A6EA-4BC05CE1D500}" type="presOf" srcId="{84E7E377-B888-4F7E-9768-3001F62C4E61}" destId="{4B11E750-3C22-4ABE-A92E-B30014348DCD}" srcOrd="0" destOrd="0" presId="urn:microsoft.com/office/officeart/2005/8/layout/hierarchy3"/>
    <dgm:cxn modelId="{604EF7D4-8ED2-4713-813C-1DC9021338AB}" type="presOf" srcId="{435B0249-5B10-4982-9AD4-EAC16E6DB282}" destId="{6D5ED34E-7B54-4EE6-B186-BF486B8944D7}" srcOrd="0" destOrd="0" presId="urn:microsoft.com/office/officeart/2005/8/layout/hierarchy3"/>
    <dgm:cxn modelId="{30EBD9FF-B242-45A6-9BAA-BFC28F2F03CD}" type="presOf" srcId="{22D313BE-0439-4880-ABC7-80733E8DA8F7}" destId="{A201831D-EE0A-41B6-BAE3-FE2D35A97315}" srcOrd="0" destOrd="0" presId="urn:microsoft.com/office/officeart/2005/8/layout/hierarchy3"/>
    <dgm:cxn modelId="{54C90137-B6EE-49A5-97DE-7BB293B6AD33}" srcId="{76EF4DB0-03F9-41BE-AB4B-A9B8770032C7}" destId="{69EE1073-5DA4-43D2-85E6-6F915CF58AB1}" srcOrd="2" destOrd="0" parTransId="{B06E2DB7-3993-4C59-9EBC-8E99B84340B7}" sibTransId="{E31D18EA-C9BB-462F-ACD4-9987623C9E49}"/>
    <dgm:cxn modelId="{D73EFEA3-76B3-4A45-B9D0-C463A6463B78}" type="presOf" srcId="{924EF4D2-D712-4DE8-A886-3D4046FD9AF2}" destId="{E54432C8-D70E-4346-A086-BF5DACCD6474}" srcOrd="0" destOrd="0" presId="urn:microsoft.com/office/officeart/2005/8/layout/hierarchy3"/>
    <dgm:cxn modelId="{8B992432-6F89-4535-B487-833E456F7BC7}" srcId="{76EF4DB0-03F9-41BE-AB4B-A9B8770032C7}" destId="{84E7E377-B888-4F7E-9768-3001F62C4E61}" srcOrd="0" destOrd="0" parTransId="{0ABB8152-A5A7-4A7E-AA9F-DC70BE997D5A}" sibTransId="{54B1975F-1C47-4A64-9DD6-35200754AD86}"/>
    <dgm:cxn modelId="{DC2823E2-A7A9-44EB-BBB6-16F2FF6640DF}" type="presParOf" srcId="{A201831D-EE0A-41B6-BAE3-FE2D35A97315}" destId="{1FBF1E26-CEFA-4D71-8198-5773EB649578}" srcOrd="0" destOrd="0" presId="urn:microsoft.com/office/officeart/2005/8/layout/hierarchy3"/>
    <dgm:cxn modelId="{7BA77F9D-F88C-4667-ACB6-D0B5700631E0}" type="presParOf" srcId="{1FBF1E26-CEFA-4D71-8198-5773EB649578}" destId="{F7466515-99AA-4132-8A7F-64F872A365A0}" srcOrd="0" destOrd="0" presId="urn:microsoft.com/office/officeart/2005/8/layout/hierarchy3"/>
    <dgm:cxn modelId="{8ECCA0FE-DDAF-4930-B9CE-FA7E24D3EF2B}" type="presParOf" srcId="{F7466515-99AA-4132-8A7F-64F872A365A0}" destId="{DFBABBFE-35D0-464C-9EFE-546F953A56B1}" srcOrd="0" destOrd="0" presId="urn:microsoft.com/office/officeart/2005/8/layout/hierarchy3"/>
    <dgm:cxn modelId="{5D8350E5-4968-4859-B634-A1A2A8B8E6B6}" type="presParOf" srcId="{F7466515-99AA-4132-8A7F-64F872A365A0}" destId="{5A40AF9A-AB23-4B9C-963B-4538E22F49EB}" srcOrd="1" destOrd="0" presId="urn:microsoft.com/office/officeart/2005/8/layout/hierarchy3"/>
    <dgm:cxn modelId="{070D58DB-4DB3-497A-9059-F77B99CEC6E7}" type="presParOf" srcId="{1FBF1E26-CEFA-4D71-8198-5773EB649578}" destId="{0035F6B3-E373-4C1B-8EE3-B9FFA11D3401}" srcOrd="1" destOrd="0" presId="urn:microsoft.com/office/officeart/2005/8/layout/hierarchy3"/>
    <dgm:cxn modelId="{B050BA11-564F-49B9-BC7D-AF4AD103F2DE}" type="presParOf" srcId="{0035F6B3-E373-4C1B-8EE3-B9FFA11D3401}" destId="{B9815400-E026-4F14-878D-C4CD2B22E290}" srcOrd="0" destOrd="0" presId="urn:microsoft.com/office/officeart/2005/8/layout/hierarchy3"/>
    <dgm:cxn modelId="{648F328D-8066-4F93-881C-1780B6AEA936}" type="presParOf" srcId="{0035F6B3-E373-4C1B-8EE3-B9FFA11D3401}" destId="{4B11E750-3C22-4ABE-A92E-B30014348DCD}" srcOrd="1" destOrd="0" presId="urn:microsoft.com/office/officeart/2005/8/layout/hierarchy3"/>
    <dgm:cxn modelId="{41C5F3C2-3FE1-4202-A1D7-571002AE62EB}" type="presParOf" srcId="{0035F6B3-E373-4C1B-8EE3-B9FFA11D3401}" destId="{E54432C8-D70E-4346-A086-BF5DACCD6474}" srcOrd="2" destOrd="0" presId="urn:microsoft.com/office/officeart/2005/8/layout/hierarchy3"/>
    <dgm:cxn modelId="{4A8BBA9E-4002-4F17-A08A-ACAFEFC2CDA3}" type="presParOf" srcId="{0035F6B3-E373-4C1B-8EE3-B9FFA11D3401}" destId="{6D5ED34E-7B54-4EE6-B186-BF486B8944D7}" srcOrd="3" destOrd="0" presId="urn:microsoft.com/office/officeart/2005/8/layout/hierarchy3"/>
    <dgm:cxn modelId="{7F7E5EAE-C80F-4A9D-8B19-A753AA6797C6}" type="presParOf" srcId="{0035F6B3-E373-4C1B-8EE3-B9FFA11D3401}" destId="{C33B41F7-621E-4423-A1E1-00A2046EEA1E}" srcOrd="4" destOrd="0" presId="urn:microsoft.com/office/officeart/2005/8/layout/hierarchy3"/>
    <dgm:cxn modelId="{6D52F566-E63C-493A-94BF-940A7DED42DE}" type="presParOf" srcId="{0035F6B3-E373-4C1B-8EE3-B9FFA11D3401}" destId="{31EF219E-466F-47E3-B37A-9485CB865E9B}" srcOrd="5" destOrd="0" presId="urn:microsoft.com/office/officeart/2005/8/layout/hierarchy3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DE4CC82-1A4A-46B6-8830-6AF4DC1F92A6}" type="doc">
      <dgm:prSet loTypeId="urn:microsoft.com/office/officeart/2005/8/layout/orgChart1" loCatId="hierarchy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CCC6012B-C244-4F68-A170-96239E14749F}">
      <dgm:prSet phldrT="[نص]"/>
      <dgm:spPr/>
      <dgm:t>
        <a:bodyPr/>
        <a:lstStyle/>
        <a:p>
          <a:r>
            <a:rPr lang="ar-SA" dirty="0" smtClean="0"/>
            <a:t>العالمية</a:t>
          </a:r>
          <a:endParaRPr lang="en-US" dirty="0"/>
        </a:p>
      </dgm:t>
    </dgm:pt>
    <dgm:pt modelId="{789601D1-3B3B-4E4E-AE9F-09B711500690}" type="parTrans" cxnId="{4D44054A-6554-48D6-9FBE-F63093435588}">
      <dgm:prSet/>
      <dgm:spPr/>
      <dgm:t>
        <a:bodyPr/>
        <a:lstStyle/>
        <a:p>
          <a:endParaRPr lang="en-US"/>
        </a:p>
      </dgm:t>
    </dgm:pt>
    <dgm:pt modelId="{9F2B8E47-13B5-4E8A-973E-9587E0ACE8E3}" type="sibTrans" cxnId="{4D44054A-6554-48D6-9FBE-F63093435588}">
      <dgm:prSet/>
      <dgm:spPr/>
      <dgm:t>
        <a:bodyPr/>
        <a:lstStyle/>
        <a:p>
          <a:endParaRPr lang="en-US"/>
        </a:p>
      </dgm:t>
    </dgm:pt>
    <dgm:pt modelId="{C6D551E0-F3F3-4F6A-AC10-FB6A4730FB9B}">
      <dgm:prSet phldrT="[نص]"/>
      <dgm:spPr/>
      <dgm:t>
        <a:bodyPr/>
        <a:lstStyle/>
        <a:p>
          <a:r>
            <a:rPr lang="ar-SA" dirty="0" smtClean="0"/>
            <a:t>الدليل</a:t>
          </a:r>
          <a:endParaRPr lang="en-US" dirty="0"/>
        </a:p>
      </dgm:t>
    </dgm:pt>
    <dgm:pt modelId="{56927051-FA76-4C6F-8376-4BDA1FD3E25E}" type="parTrans" cxnId="{7DBAE39E-316D-4EA8-A175-C18914FB8D5B}">
      <dgm:prSet/>
      <dgm:spPr/>
      <dgm:t>
        <a:bodyPr/>
        <a:lstStyle/>
        <a:p>
          <a:endParaRPr lang="en-US"/>
        </a:p>
      </dgm:t>
    </dgm:pt>
    <dgm:pt modelId="{DF2A14D0-16E7-4D9F-ADA8-AE2C85FD339C}" type="sibTrans" cxnId="{7DBAE39E-316D-4EA8-A175-C18914FB8D5B}">
      <dgm:prSet/>
      <dgm:spPr/>
      <dgm:t>
        <a:bodyPr/>
        <a:lstStyle/>
        <a:p>
          <a:endParaRPr lang="en-US"/>
        </a:p>
      </dgm:t>
    </dgm:pt>
    <dgm:pt modelId="{7513CAEE-4D0D-4EE6-815E-4CFDD0938893}">
      <dgm:prSet phldrT="[نص]"/>
      <dgm:spPr/>
      <dgm:t>
        <a:bodyPr/>
        <a:lstStyle/>
        <a:p>
          <a:r>
            <a:rPr lang="ar-SA" dirty="0" smtClean="0"/>
            <a:t>مظاهر عالمية الزمان</a:t>
          </a:r>
          <a:endParaRPr lang="en-US" dirty="0"/>
        </a:p>
      </dgm:t>
    </dgm:pt>
    <dgm:pt modelId="{FEC74315-4445-4744-8F28-C82BE3025D3B}" type="parTrans" cxnId="{2A95B443-8A74-407A-8480-E9FD443C6123}">
      <dgm:prSet/>
      <dgm:spPr/>
      <dgm:t>
        <a:bodyPr/>
        <a:lstStyle/>
        <a:p>
          <a:endParaRPr lang="en-US"/>
        </a:p>
      </dgm:t>
    </dgm:pt>
    <dgm:pt modelId="{DFA4EBBA-6131-4E82-8A08-FD60961F2FBB}" type="sibTrans" cxnId="{2A95B443-8A74-407A-8480-E9FD443C6123}">
      <dgm:prSet/>
      <dgm:spPr/>
      <dgm:t>
        <a:bodyPr/>
        <a:lstStyle/>
        <a:p>
          <a:endParaRPr lang="en-US"/>
        </a:p>
      </dgm:t>
    </dgm:pt>
    <dgm:pt modelId="{85743A06-0871-4612-8245-7670ED22C9F7}">
      <dgm:prSet phldrT="[نص]"/>
      <dgm:spPr/>
      <dgm:t>
        <a:bodyPr/>
        <a:lstStyle/>
        <a:p>
          <a:r>
            <a:rPr lang="ar-SA" dirty="0" smtClean="0"/>
            <a:t>دليل عالمية الناس </a:t>
          </a:r>
        </a:p>
        <a:p>
          <a:r>
            <a:rPr lang="ar-SA" dirty="0" smtClean="0"/>
            <a:t>عالمية المكان</a:t>
          </a:r>
          <a:endParaRPr lang="en-US" dirty="0"/>
        </a:p>
      </dgm:t>
    </dgm:pt>
    <dgm:pt modelId="{81A520EF-CD05-471E-B5CE-F900A7A100EE}" type="parTrans" cxnId="{3DC7E9FB-FA90-4044-9F9A-F6EB0FEE963B}">
      <dgm:prSet/>
      <dgm:spPr/>
      <dgm:t>
        <a:bodyPr/>
        <a:lstStyle/>
        <a:p>
          <a:endParaRPr lang="en-US"/>
        </a:p>
      </dgm:t>
    </dgm:pt>
    <dgm:pt modelId="{0020D1F9-FEEA-4BC0-B053-C0AE92BE147B}" type="sibTrans" cxnId="{3DC7E9FB-FA90-4044-9F9A-F6EB0FEE963B}">
      <dgm:prSet/>
      <dgm:spPr/>
      <dgm:t>
        <a:bodyPr/>
        <a:lstStyle/>
        <a:p>
          <a:endParaRPr lang="en-US"/>
        </a:p>
      </dgm:t>
    </dgm:pt>
    <dgm:pt modelId="{B3AC235D-D3E2-4D9F-AA3F-ACD0EDDE9829}">
      <dgm:prSet phldrT="[نص]"/>
      <dgm:spPr/>
      <dgm:t>
        <a:bodyPr/>
        <a:lstStyle/>
        <a:p>
          <a:r>
            <a:rPr lang="ar-SA" dirty="0" smtClean="0"/>
            <a:t>المعنى</a:t>
          </a:r>
          <a:endParaRPr lang="en-US" dirty="0"/>
        </a:p>
      </dgm:t>
    </dgm:pt>
    <dgm:pt modelId="{3B26B2DB-4660-4A50-AF40-79422A2AFE27}" type="parTrans" cxnId="{3BD54E34-2EB3-4C1E-90AE-ABA7A27C0534}">
      <dgm:prSet/>
      <dgm:spPr/>
      <dgm:t>
        <a:bodyPr/>
        <a:lstStyle/>
        <a:p>
          <a:endParaRPr lang="en-US"/>
        </a:p>
      </dgm:t>
    </dgm:pt>
    <dgm:pt modelId="{BC2C1ACF-7FF1-466B-AE94-BAD9886E1ACD}" type="sibTrans" cxnId="{3BD54E34-2EB3-4C1E-90AE-ABA7A27C0534}">
      <dgm:prSet/>
      <dgm:spPr/>
      <dgm:t>
        <a:bodyPr/>
        <a:lstStyle/>
        <a:p>
          <a:endParaRPr lang="en-US"/>
        </a:p>
      </dgm:t>
    </dgm:pt>
    <dgm:pt modelId="{9DEB76BB-9FDD-489A-8105-896860AACDB7}">
      <dgm:prSet phldrT="[نص]"/>
      <dgm:spPr/>
      <dgm:t>
        <a:bodyPr/>
        <a:lstStyle/>
        <a:p>
          <a:r>
            <a:rPr lang="ar-SA" dirty="0" smtClean="0"/>
            <a:t>عالمية الزمان</a:t>
          </a:r>
          <a:endParaRPr lang="en-US" dirty="0"/>
        </a:p>
      </dgm:t>
    </dgm:pt>
    <dgm:pt modelId="{D637CC14-BFE8-4597-8E5F-426F6616B158}" type="parTrans" cxnId="{F72DC5A0-3DEA-404C-9D6B-60AEF71F1C88}">
      <dgm:prSet/>
      <dgm:spPr/>
      <dgm:t>
        <a:bodyPr/>
        <a:lstStyle/>
        <a:p>
          <a:endParaRPr lang="en-US"/>
        </a:p>
      </dgm:t>
    </dgm:pt>
    <dgm:pt modelId="{B929012C-DD85-414B-AB65-CA25D01A4F22}" type="sibTrans" cxnId="{F72DC5A0-3DEA-404C-9D6B-60AEF71F1C88}">
      <dgm:prSet/>
      <dgm:spPr/>
      <dgm:t>
        <a:bodyPr/>
        <a:lstStyle/>
        <a:p>
          <a:endParaRPr lang="en-US"/>
        </a:p>
      </dgm:t>
    </dgm:pt>
    <dgm:pt modelId="{110B33CA-577E-466E-B735-E85C9F15949E}" type="asst">
      <dgm:prSet/>
      <dgm:spPr/>
      <dgm:t>
        <a:bodyPr/>
        <a:lstStyle/>
        <a:p>
          <a:r>
            <a:rPr lang="ar-SA" dirty="0" smtClean="0"/>
            <a:t>عالمية المكان والناس</a:t>
          </a:r>
          <a:endParaRPr lang="en-US" dirty="0"/>
        </a:p>
      </dgm:t>
    </dgm:pt>
    <dgm:pt modelId="{7E097C50-D45D-48C1-9B66-50FC5E808A42}" type="parTrans" cxnId="{13B82231-EDE6-429E-9BAB-F76005ED9CBB}">
      <dgm:prSet/>
      <dgm:spPr/>
      <dgm:t>
        <a:bodyPr/>
        <a:lstStyle/>
        <a:p>
          <a:endParaRPr lang="en-US"/>
        </a:p>
      </dgm:t>
    </dgm:pt>
    <dgm:pt modelId="{770AF090-AF8C-4FD0-8F18-5AD2BEEB8DE7}" type="sibTrans" cxnId="{13B82231-EDE6-429E-9BAB-F76005ED9CBB}">
      <dgm:prSet/>
      <dgm:spPr/>
      <dgm:t>
        <a:bodyPr/>
        <a:lstStyle/>
        <a:p>
          <a:endParaRPr lang="en-US"/>
        </a:p>
      </dgm:t>
    </dgm:pt>
    <dgm:pt modelId="{4554F81D-82F6-4A47-B112-4BE8B60694ED}" type="pres">
      <dgm:prSet presAssocID="{7DE4CC82-1A4A-46B6-8830-6AF4DC1F92A6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06ECF888-2E9D-4209-9DE8-25D61B23BBA4}" type="pres">
      <dgm:prSet presAssocID="{CCC6012B-C244-4F68-A170-96239E14749F}" presName="hierRoot1" presStyleCnt="0">
        <dgm:presLayoutVars>
          <dgm:hierBranch val="hang"/>
        </dgm:presLayoutVars>
      </dgm:prSet>
      <dgm:spPr/>
    </dgm:pt>
    <dgm:pt modelId="{5662A06A-7302-4F84-9B84-1B60ECB3D0BE}" type="pres">
      <dgm:prSet presAssocID="{CCC6012B-C244-4F68-A170-96239E14749F}" presName="rootComposite1" presStyleCnt="0"/>
      <dgm:spPr/>
    </dgm:pt>
    <dgm:pt modelId="{87801CB5-636C-47FD-9F7A-2FDEEA13BE7E}" type="pres">
      <dgm:prSet presAssocID="{CCC6012B-C244-4F68-A170-96239E14749F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ECE55DE-C1AB-412A-B719-833240B62735}" type="pres">
      <dgm:prSet presAssocID="{CCC6012B-C244-4F68-A170-96239E14749F}" presName="rootConnector1" presStyleLbl="node1" presStyleIdx="0" presStyleCnt="0"/>
      <dgm:spPr/>
      <dgm:t>
        <a:bodyPr/>
        <a:lstStyle/>
        <a:p>
          <a:endParaRPr lang="en-US"/>
        </a:p>
      </dgm:t>
    </dgm:pt>
    <dgm:pt modelId="{0B4011ED-28B1-4F44-AC24-903D94D909D4}" type="pres">
      <dgm:prSet presAssocID="{CCC6012B-C244-4F68-A170-96239E14749F}" presName="hierChild2" presStyleCnt="0"/>
      <dgm:spPr/>
    </dgm:pt>
    <dgm:pt modelId="{D19E9698-55EA-4D17-AD7C-75351C9FC719}" type="pres">
      <dgm:prSet presAssocID="{56927051-FA76-4C6F-8376-4BDA1FD3E25E}" presName="Name48" presStyleLbl="parChTrans1D2" presStyleIdx="0" presStyleCnt="2"/>
      <dgm:spPr/>
      <dgm:t>
        <a:bodyPr/>
        <a:lstStyle/>
        <a:p>
          <a:endParaRPr lang="en-US"/>
        </a:p>
      </dgm:t>
    </dgm:pt>
    <dgm:pt modelId="{113A0B40-8129-4A0A-BC36-AECFC6A75EA3}" type="pres">
      <dgm:prSet presAssocID="{C6D551E0-F3F3-4F6A-AC10-FB6A4730FB9B}" presName="hierRoot2" presStyleCnt="0">
        <dgm:presLayoutVars>
          <dgm:hierBranch val="r"/>
        </dgm:presLayoutVars>
      </dgm:prSet>
      <dgm:spPr/>
    </dgm:pt>
    <dgm:pt modelId="{A3287235-CF7C-40F8-BDE3-9560D3C358A5}" type="pres">
      <dgm:prSet presAssocID="{C6D551E0-F3F3-4F6A-AC10-FB6A4730FB9B}" presName="rootComposite" presStyleCnt="0"/>
      <dgm:spPr/>
    </dgm:pt>
    <dgm:pt modelId="{F5B513B0-7F92-4A2C-8178-21AC3AECC220}" type="pres">
      <dgm:prSet presAssocID="{C6D551E0-F3F3-4F6A-AC10-FB6A4730FB9B}" presName="rootText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9505C16-B46D-4E0C-81E0-36C51C72602A}" type="pres">
      <dgm:prSet presAssocID="{C6D551E0-F3F3-4F6A-AC10-FB6A4730FB9B}" presName="rootConnector" presStyleLbl="node2" presStyleIdx="0" presStyleCnt="2"/>
      <dgm:spPr/>
      <dgm:t>
        <a:bodyPr/>
        <a:lstStyle/>
        <a:p>
          <a:endParaRPr lang="en-US"/>
        </a:p>
      </dgm:t>
    </dgm:pt>
    <dgm:pt modelId="{EB0B3015-3C3F-42A7-B74D-D0243171F4C8}" type="pres">
      <dgm:prSet presAssocID="{C6D551E0-F3F3-4F6A-AC10-FB6A4730FB9B}" presName="hierChild4" presStyleCnt="0"/>
      <dgm:spPr/>
    </dgm:pt>
    <dgm:pt modelId="{131A8EC2-B067-49E3-98DA-2B94A98FCBD9}" type="pres">
      <dgm:prSet presAssocID="{FEC74315-4445-4744-8F28-C82BE3025D3B}" presName="Name50" presStyleLbl="parChTrans1D3" presStyleIdx="0" presStyleCnt="4"/>
      <dgm:spPr/>
      <dgm:t>
        <a:bodyPr/>
        <a:lstStyle/>
        <a:p>
          <a:endParaRPr lang="en-US"/>
        </a:p>
      </dgm:t>
    </dgm:pt>
    <dgm:pt modelId="{11EEF736-64F4-4BFB-B6EB-8D0F1F49C242}" type="pres">
      <dgm:prSet presAssocID="{7513CAEE-4D0D-4EE6-815E-4CFDD0938893}" presName="hierRoot2" presStyleCnt="0">
        <dgm:presLayoutVars>
          <dgm:hierBranch val="r"/>
        </dgm:presLayoutVars>
      </dgm:prSet>
      <dgm:spPr/>
    </dgm:pt>
    <dgm:pt modelId="{63A4B354-63E4-4F89-BDAB-69DE3C6CB24E}" type="pres">
      <dgm:prSet presAssocID="{7513CAEE-4D0D-4EE6-815E-4CFDD0938893}" presName="rootComposite" presStyleCnt="0"/>
      <dgm:spPr/>
    </dgm:pt>
    <dgm:pt modelId="{83A10AE9-30AA-4738-8AA7-B11549020FE2}" type="pres">
      <dgm:prSet presAssocID="{7513CAEE-4D0D-4EE6-815E-4CFDD0938893}" presName="rootText" presStyleLbl="node3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9B03D55-A080-46C5-995B-54FFD53B4830}" type="pres">
      <dgm:prSet presAssocID="{7513CAEE-4D0D-4EE6-815E-4CFDD0938893}" presName="rootConnector" presStyleLbl="node3" presStyleIdx="0" presStyleCnt="3"/>
      <dgm:spPr/>
      <dgm:t>
        <a:bodyPr/>
        <a:lstStyle/>
        <a:p>
          <a:endParaRPr lang="en-US"/>
        </a:p>
      </dgm:t>
    </dgm:pt>
    <dgm:pt modelId="{86766769-800A-4D09-A270-6DD4C9E66E9B}" type="pres">
      <dgm:prSet presAssocID="{7513CAEE-4D0D-4EE6-815E-4CFDD0938893}" presName="hierChild4" presStyleCnt="0"/>
      <dgm:spPr/>
    </dgm:pt>
    <dgm:pt modelId="{3E94268A-3BAF-47E0-B175-2A2EE4D6E1D8}" type="pres">
      <dgm:prSet presAssocID="{7513CAEE-4D0D-4EE6-815E-4CFDD0938893}" presName="hierChild5" presStyleCnt="0"/>
      <dgm:spPr/>
    </dgm:pt>
    <dgm:pt modelId="{30592306-7636-4C90-A38A-40AE139ACE89}" type="pres">
      <dgm:prSet presAssocID="{81A520EF-CD05-471E-B5CE-F900A7A100EE}" presName="Name50" presStyleLbl="parChTrans1D3" presStyleIdx="1" presStyleCnt="4"/>
      <dgm:spPr/>
      <dgm:t>
        <a:bodyPr/>
        <a:lstStyle/>
        <a:p>
          <a:endParaRPr lang="en-US"/>
        </a:p>
      </dgm:t>
    </dgm:pt>
    <dgm:pt modelId="{CE03E64E-6C23-4E22-9503-F1C6FA04EADD}" type="pres">
      <dgm:prSet presAssocID="{85743A06-0871-4612-8245-7670ED22C9F7}" presName="hierRoot2" presStyleCnt="0">
        <dgm:presLayoutVars>
          <dgm:hierBranch val="init"/>
        </dgm:presLayoutVars>
      </dgm:prSet>
      <dgm:spPr/>
    </dgm:pt>
    <dgm:pt modelId="{532D547B-5D1B-4D0F-BA54-30FAB350AD23}" type="pres">
      <dgm:prSet presAssocID="{85743A06-0871-4612-8245-7670ED22C9F7}" presName="rootComposite" presStyleCnt="0"/>
      <dgm:spPr/>
    </dgm:pt>
    <dgm:pt modelId="{F1794A73-5842-4A7B-94B3-63C6E3E424F4}" type="pres">
      <dgm:prSet presAssocID="{85743A06-0871-4612-8245-7670ED22C9F7}" presName="rootText" presStyleLbl="node3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46F1FFA-0798-4F10-BC31-2AF2882415EB}" type="pres">
      <dgm:prSet presAssocID="{85743A06-0871-4612-8245-7670ED22C9F7}" presName="rootConnector" presStyleLbl="node3" presStyleIdx="1" presStyleCnt="3"/>
      <dgm:spPr/>
      <dgm:t>
        <a:bodyPr/>
        <a:lstStyle/>
        <a:p>
          <a:endParaRPr lang="en-US"/>
        </a:p>
      </dgm:t>
    </dgm:pt>
    <dgm:pt modelId="{4E477C66-8021-46CE-9135-68420C32D102}" type="pres">
      <dgm:prSet presAssocID="{85743A06-0871-4612-8245-7670ED22C9F7}" presName="hierChild4" presStyleCnt="0"/>
      <dgm:spPr/>
    </dgm:pt>
    <dgm:pt modelId="{4DE68B80-B772-4879-B7D5-DBE0919FD8FC}" type="pres">
      <dgm:prSet presAssocID="{85743A06-0871-4612-8245-7670ED22C9F7}" presName="hierChild5" presStyleCnt="0"/>
      <dgm:spPr/>
    </dgm:pt>
    <dgm:pt modelId="{3F794A90-9D97-476F-9952-FE277AE2BCC3}" type="pres">
      <dgm:prSet presAssocID="{C6D551E0-F3F3-4F6A-AC10-FB6A4730FB9B}" presName="hierChild5" presStyleCnt="0"/>
      <dgm:spPr/>
    </dgm:pt>
    <dgm:pt modelId="{CE9F8BFF-72B0-42CD-BBEC-814A9B91C2E8}" type="pres">
      <dgm:prSet presAssocID="{3B26B2DB-4660-4A50-AF40-79422A2AFE27}" presName="Name48" presStyleLbl="parChTrans1D2" presStyleIdx="1" presStyleCnt="2"/>
      <dgm:spPr/>
      <dgm:t>
        <a:bodyPr/>
        <a:lstStyle/>
        <a:p>
          <a:endParaRPr lang="en-US"/>
        </a:p>
      </dgm:t>
    </dgm:pt>
    <dgm:pt modelId="{B449FCFC-FF03-43F9-97D7-97B2C93DA755}" type="pres">
      <dgm:prSet presAssocID="{B3AC235D-D3E2-4D9F-AA3F-ACD0EDDE9829}" presName="hierRoot2" presStyleCnt="0">
        <dgm:presLayoutVars>
          <dgm:hierBranch val="hang"/>
        </dgm:presLayoutVars>
      </dgm:prSet>
      <dgm:spPr/>
    </dgm:pt>
    <dgm:pt modelId="{9F773510-9EA4-4E27-A279-2E95084F1483}" type="pres">
      <dgm:prSet presAssocID="{B3AC235D-D3E2-4D9F-AA3F-ACD0EDDE9829}" presName="rootComposite" presStyleCnt="0"/>
      <dgm:spPr/>
    </dgm:pt>
    <dgm:pt modelId="{9EEDF75B-B622-4C9F-9A8E-21B1B94EA9C8}" type="pres">
      <dgm:prSet presAssocID="{B3AC235D-D3E2-4D9F-AA3F-ACD0EDDE9829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BC278AA-B7B4-4F57-99BA-5450BE322AD0}" type="pres">
      <dgm:prSet presAssocID="{B3AC235D-D3E2-4D9F-AA3F-ACD0EDDE9829}" presName="rootConnector" presStyleLbl="node2" presStyleIdx="1" presStyleCnt="2"/>
      <dgm:spPr/>
      <dgm:t>
        <a:bodyPr/>
        <a:lstStyle/>
        <a:p>
          <a:endParaRPr lang="en-US"/>
        </a:p>
      </dgm:t>
    </dgm:pt>
    <dgm:pt modelId="{6E6805D6-EB56-41B0-A8BF-D892AC390262}" type="pres">
      <dgm:prSet presAssocID="{B3AC235D-D3E2-4D9F-AA3F-ACD0EDDE9829}" presName="hierChild4" presStyleCnt="0"/>
      <dgm:spPr/>
    </dgm:pt>
    <dgm:pt modelId="{4E0FA0B5-8E28-4346-93E0-99C9CFBB0FDC}" type="pres">
      <dgm:prSet presAssocID="{D637CC14-BFE8-4597-8E5F-426F6616B158}" presName="Name48" presStyleLbl="parChTrans1D3" presStyleIdx="2" presStyleCnt="4"/>
      <dgm:spPr/>
      <dgm:t>
        <a:bodyPr/>
        <a:lstStyle/>
        <a:p>
          <a:endParaRPr lang="en-US"/>
        </a:p>
      </dgm:t>
    </dgm:pt>
    <dgm:pt modelId="{C3980374-0D1E-4A55-AEBE-2BA7E6C3027C}" type="pres">
      <dgm:prSet presAssocID="{9DEB76BB-9FDD-489A-8105-896860AACDB7}" presName="hierRoot2" presStyleCnt="0">
        <dgm:presLayoutVars>
          <dgm:hierBranch val="init"/>
        </dgm:presLayoutVars>
      </dgm:prSet>
      <dgm:spPr/>
    </dgm:pt>
    <dgm:pt modelId="{EFC857D7-9280-4761-98F2-32C216581C58}" type="pres">
      <dgm:prSet presAssocID="{9DEB76BB-9FDD-489A-8105-896860AACDB7}" presName="rootComposite" presStyleCnt="0"/>
      <dgm:spPr/>
    </dgm:pt>
    <dgm:pt modelId="{48458154-66C1-45AB-9C9F-51A4BDA18D77}" type="pres">
      <dgm:prSet presAssocID="{9DEB76BB-9FDD-489A-8105-896860AACDB7}" presName="rootText" presStyleLbl="node3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D357FC7-D124-4AA1-98AF-38BF1B84B83F}" type="pres">
      <dgm:prSet presAssocID="{9DEB76BB-9FDD-489A-8105-896860AACDB7}" presName="rootConnector" presStyleLbl="node3" presStyleIdx="2" presStyleCnt="3"/>
      <dgm:spPr/>
      <dgm:t>
        <a:bodyPr/>
        <a:lstStyle/>
        <a:p>
          <a:endParaRPr lang="en-US"/>
        </a:p>
      </dgm:t>
    </dgm:pt>
    <dgm:pt modelId="{43F74888-57C9-482D-9324-65D291275B2E}" type="pres">
      <dgm:prSet presAssocID="{9DEB76BB-9FDD-489A-8105-896860AACDB7}" presName="hierChild4" presStyleCnt="0"/>
      <dgm:spPr/>
    </dgm:pt>
    <dgm:pt modelId="{25B0E2FF-DD5F-49DA-B266-7A3157D5FFC4}" type="pres">
      <dgm:prSet presAssocID="{9DEB76BB-9FDD-489A-8105-896860AACDB7}" presName="hierChild5" presStyleCnt="0"/>
      <dgm:spPr/>
    </dgm:pt>
    <dgm:pt modelId="{887C58D1-D4B5-4C77-A1EE-150885F6BA20}" type="pres">
      <dgm:prSet presAssocID="{B3AC235D-D3E2-4D9F-AA3F-ACD0EDDE9829}" presName="hierChild5" presStyleCnt="0"/>
      <dgm:spPr/>
    </dgm:pt>
    <dgm:pt modelId="{2F9490A7-9B1F-4F6F-B0E2-A2C5A8F831D5}" type="pres">
      <dgm:prSet presAssocID="{7E097C50-D45D-48C1-9B66-50FC5E808A42}" presName="Name111" presStyleLbl="parChTrans1D3" presStyleIdx="3" presStyleCnt="4"/>
      <dgm:spPr/>
      <dgm:t>
        <a:bodyPr/>
        <a:lstStyle/>
        <a:p>
          <a:endParaRPr lang="en-US"/>
        </a:p>
      </dgm:t>
    </dgm:pt>
    <dgm:pt modelId="{F051717E-6970-4A34-882D-A666DBCA758C}" type="pres">
      <dgm:prSet presAssocID="{110B33CA-577E-466E-B735-E85C9F15949E}" presName="hierRoot3" presStyleCnt="0">
        <dgm:presLayoutVars>
          <dgm:hierBranch val="init"/>
        </dgm:presLayoutVars>
      </dgm:prSet>
      <dgm:spPr/>
    </dgm:pt>
    <dgm:pt modelId="{4E03DB2B-0F6D-4367-9B12-0B2F56FD840B}" type="pres">
      <dgm:prSet presAssocID="{110B33CA-577E-466E-B735-E85C9F15949E}" presName="rootComposite3" presStyleCnt="0"/>
      <dgm:spPr/>
    </dgm:pt>
    <dgm:pt modelId="{D151B1C4-52FC-4B18-B0A6-F3759D708482}" type="pres">
      <dgm:prSet presAssocID="{110B33CA-577E-466E-B735-E85C9F15949E}" presName="rootText3" presStyleLbl="asst2" presStyleIdx="0" presStyleCnt="1" custLinFactNeighborX="-1055" custLinFactNeighborY="326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1A4D129-949D-4D41-858C-9FB6CA61ED86}" type="pres">
      <dgm:prSet presAssocID="{110B33CA-577E-466E-B735-E85C9F15949E}" presName="rootConnector3" presStyleLbl="asst2" presStyleIdx="0" presStyleCnt="1"/>
      <dgm:spPr/>
      <dgm:t>
        <a:bodyPr/>
        <a:lstStyle/>
        <a:p>
          <a:endParaRPr lang="en-US"/>
        </a:p>
      </dgm:t>
    </dgm:pt>
    <dgm:pt modelId="{00062797-DE7D-44EB-83B2-A8F8983B17DC}" type="pres">
      <dgm:prSet presAssocID="{110B33CA-577E-466E-B735-E85C9F15949E}" presName="hierChild6" presStyleCnt="0"/>
      <dgm:spPr/>
    </dgm:pt>
    <dgm:pt modelId="{CE01D42E-E23B-46AE-A4F1-703F836C731E}" type="pres">
      <dgm:prSet presAssocID="{110B33CA-577E-466E-B735-E85C9F15949E}" presName="hierChild7" presStyleCnt="0"/>
      <dgm:spPr/>
    </dgm:pt>
    <dgm:pt modelId="{AB59423A-E5B8-4C8A-A30A-1CD3BD84B29D}" type="pres">
      <dgm:prSet presAssocID="{CCC6012B-C244-4F68-A170-96239E14749F}" presName="hierChild3" presStyleCnt="0"/>
      <dgm:spPr/>
    </dgm:pt>
  </dgm:ptLst>
  <dgm:cxnLst>
    <dgm:cxn modelId="{551095F6-09FA-4883-9322-9187D1D5B42E}" type="presOf" srcId="{85743A06-0871-4612-8245-7670ED22C9F7}" destId="{F1794A73-5842-4A7B-94B3-63C6E3E424F4}" srcOrd="0" destOrd="0" presId="urn:microsoft.com/office/officeart/2005/8/layout/orgChart1"/>
    <dgm:cxn modelId="{1A192EB7-A14C-466F-9699-E4E4AFCF369D}" type="presOf" srcId="{D637CC14-BFE8-4597-8E5F-426F6616B158}" destId="{4E0FA0B5-8E28-4346-93E0-99C9CFBB0FDC}" srcOrd="0" destOrd="0" presId="urn:microsoft.com/office/officeart/2005/8/layout/orgChart1"/>
    <dgm:cxn modelId="{D9108BE8-2B9C-4D17-BEE0-AE299ECC4C9E}" type="presOf" srcId="{3B26B2DB-4660-4A50-AF40-79422A2AFE27}" destId="{CE9F8BFF-72B0-42CD-BBEC-814A9B91C2E8}" srcOrd="0" destOrd="0" presId="urn:microsoft.com/office/officeart/2005/8/layout/orgChart1"/>
    <dgm:cxn modelId="{1A8E42E6-D667-4492-A283-662555973D57}" type="presOf" srcId="{B3AC235D-D3E2-4D9F-AA3F-ACD0EDDE9829}" destId="{9EEDF75B-B622-4C9F-9A8E-21B1B94EA9C8}" srcOrd="0" destOrd="0" presId="urn:microsoft.com/office/officeart/2005/8/layout/orgChart1"/>
    <dgm:cxn modelId="{CF275018-DFB9-4F24-8D97-EED4929EB2B4}" type="presOf" srcId="{CCC6012B-C244-4F68-A170-96239E14749F}" destId="{5ECE55DE-C1AB-412A-B719-833240B62735}" srcOrd="1" destOrd="0" presId="urn:microsoft.com/office/officeart/2005/8/layout/orgChart1"/>
    <dgm:cxn modelId="{70F4E8AF-1EEE-4605-AF11-EBF30ED633A7}" type="presOf" srcId="{B3AC235D-D3E2-4D9F-AA3F-ACD0EDDE9829}" destId="{0BC278AA-B7B4-4F57-99BA-5450BE322AD0}" srcOrd="1" destOrd="0" presId="urn:microsoft.com/office/officeart/2005/8/layout/orgChart1"/>
    <dgm:cxn modelId="{90642DEA-921C-4722-8650-FE691C0DCD14}" type="presOf" srcId="{FEC74315-4445-4744-8F28-C82BE3025D3B}" destId="{131A8EC2-B067-49E3-98DA-2B94A98FCBD9}" srcOrd="0" destOrd="0" presId="urn:microsoft.com/office/officeart/2005/8/layout/orgChart1"/>
    <dgm:cxn modelId="{4D44054A-6554-48D6-9FBE-F63093435588}" srcId="{7DE4CC82-1A4A-46B6-8830-6AF4DC1F92A6}" destId="{CCC6012B-C244-4F68-A170-96239E14749F}" srcOrd="0" destOrd="0" parTransId="{789601D1-3B3B-4E4E-AE9F-09B711500690}" sibTransId="{9F2B8E47-13B5-4E8A-973E-9587E0ACE8E3}"/>
    <dgm:cxn modelId="{13B82231-EDE6-429E-9BAB-F76005ED9CBB}" srcId="{B3AC235D-D3E2-4D9F-AA3F-ACD0EDDE9829}" destId="{110B33CA-577E-466E-B735-E85C9F15949E}" srcOrd="1" destOrd="0" parTransId="{7E097C50-D45D-48C1-9B66-50FC5E808A42}" sibTransId="{770AF090-AF8C-4FD0-8F18-5AD2BEEB8DE7}"/>
    <dgm:cxn modelId="{F72DC5A0-3DEA-404C-9D6B-60AEF71F1C88}" srcId="{B3AC235D-D3E2-4D9F-AA3F-ACD0EDDE9829}" destId="{9DEB76BB-9FDD-489A-8105-896860AACDB7}" srcOrd="0" destOrd="0" parTransId="{D637CC14-BFE8-4597-8E5F-426F6616B158}" sibTransId="{B929012C-DD85-414B-AB65-CA25D01A4F22}"/>
    <dgm:cxn modelId="{DC8DAEA5-4990-4F22-BCC2-F65F09276ED5}" type="presOf" srcId="{7513CAEE-4D0D-4EE6-815E-4CFDD0938893}" destId="{83A10AE9-30AA-4738-8AA7-B11549020FE2}" srcOrd="0" destOrd="0" presId="urn:microsoft.com/office/officeart/2005/8/layout/orgChart1"/>
    <dgm:cxn modelId="{3BD54E34-2EB3-4C1E-90AE-ABA7A27C0534}" srcId="{CCC6012B-C244-4F68-A170-96239E14749F}" destId="{B3AC235D-D3E2-4D9F-AA3F-ACD0EDDE9829}" srcOrd="1" destOrd="0" parTransId="{3B26B2DB-4660-4A50-AF40-79422A2AFE27}" sibTransId="{BC2C1ACF-7FF1-466B-AE94-BAD9886E1ACD}"/>
    <dgm:cxn modelId="{88E36D97-7BB1-43D5-9FF0-07DD57DD03E0}" type="presOf" srcId="{81A520EF-CD05-471E-B5CE-F900A7A100EE}" destId="{30592306-7636-4C90-A38A-40AE139ACE89}" srcOrd="0" destOrd="0" presId="urn:microsoft.com/office/officeart/2005/8/layout/orgChart1"/>
    <dgm:cxn modelId="{74B176D6-A280-4932-8129-06E9D72F8DEE}" type="presOf" srcId="{110B33CA-577E-466E-B735-E85C9F15949E}" destId="{D151B1C4-52FC-4B18-B0A6-F3759D708482}" srcOrd="0" destOrd="0" presId="urn:microsoft.com/office/officeart/2005/8/layout/orgChart1"/>
    <dgm:cxn modelId="{7DBAE39E-316D-4EA8-A175-C18914FB8D5B}" srcId="{CCC6012B-C244-4F68-A170-96239E14749F}" destId="{C6D551E0-F3F3-4F6A-AC10-FB6A4730FB9B}" srcOrd="0" destOrd="0" parTransId="{56927051-FA76-4C6F-8376-4BDA1FD3E25E}" sibTransId="{DF2A14D0-16E7-4D9F-ADA8-AE2C85FD339C}"/>
    <dgm:cxn modelId="{6A901733-1CE4-47FB-A3B3-3215AFBD511C}" type="presOf" srcId="{9DEB76BB-9FDD-489A-8105-896860AACDB7}" destId="{48458154-66C1-45AB-9C9F-51A4BDA18D77}" srcOrd="0" destOrd="0" presId="urn:microsoft.com/office/officeart/2005/8/layout/orgChart1"/>
    <dgm:cxn modelId="{396940B9-ACD1-42F9-AD13-8CA5FC336528}" type="presOf" srcId="{C6D551E0-F3F3-4F6A-AC10-FB6A4730FB9B}" destId="{F5B513B0-7F92-4A2C-8178-21AC3AECC220}" srcOrd="0" destOrd="0" presId="urn:microsoft.com/office/officeart/2005/8/layout/orgChart1"/>
    <dgm:cxn modelId="{5733D931-AC2A-46EE-A99C-46872C42CBEE}" type="presOf" srcId="{85743A06-0871-4612-8245-7670ED22C9F7}" destId="{546F1FFA-0798-4F10-BC31-2AF2882415EB}" srcOrd="1" destOrd="0" presId="urn:microsoft.com/office/officeart/2005/8/layout/orgChart1"/>
    <dgm:cxn modelId="{BC39896C-8DE4-41BF-AD56-D8358B18EBCF}" type="presOf" srcId="{7DE4CC82-1A4A-46B6-8830-6AF4DC1F92A6}" destId="{4554F81D-82F6-4A47-B112-4BE8B60694ED}" srcOrd="0" destOrd="0" presId="urn:microsoft.com/office/officeart/2005/8/layout/orgChart1"/>
    <dgm:cxn modelId="{4B3F3734-700A-4B7F-9419-5F690FA9CB29}" type="presOf" srcId="{9DEB76BB-9FDD-489A-8105-896860AACDB7}" destId="{1D357FC7-D124-4AA1-98AF-38BF1B84B83F}" srcOrd="1" destOrd="0" presId="urn:microsoft.com/office/officeart/2005/8/layout/orgChart1"/>
    <dgm:cxn modelId="{868A79CD-1690-492C-979B-59FE8B61E6D3}" type="presOf" srcId="{110B33CA-577E-466E-B735-E85C9F15949E}" destId="{31A4D129-949D-4D41-858C-9FB6CA61ED86}" srcOrd="1" destOrd="0" presId="urn:microsoft.com/office/officeart/2005/8/layout/orgChart1"/>
    <dgm:cxn modelId="{2A95B443-8A74-407A-8480-E9FD443C6123}" srcId="{C6D551E0-F3F3-4F6A-AC10-FB6A4730FB9B}" destId="{7513CAEE-4D0D-4EE6-815E-4CFDD0938893}" srcOrd="0" destOrd="0" parTransId="{FEC74315-4445-4744-8F28-C82BE3025D3B}" sibTransId="{DFA4EBBA-6131-4E82-8A08-FD60961F2FBB}"/>
    <dgm:cxn modelId="{8F2F8FDF-9AC1-4432-8F40-F8AD7D121012}" type="presOf" srcId="{56927051-FA76-4C6F-8376-4BDA1FD3E25E}" destId="{D19E9698-55EA-4D17-AD7C-75351C9FC719}" srcOrd="0" destOrd="0" presId="urn:microsoft.com/office/officeart/2005/8/layout/orgChart1"/>
    <dgm:cxn modelId="{3DC7E9FB-FA90-4044-9F9A-F6EB0FEE963B}" srcId="{C6D551E0-F3F3-4F6A-AC10-FB6A4730FB9B}" destId="{85743A06-0871-4612-8245-7670ED22C9F7}" srcOrd="1" destOrd="0" parTransId="{81A520EF-CD05-471E-B5CE-F900A7A100EE}" sibTransId="{0020D1F9-FEEA-4BC0-B053-C0AE92BE147B}"/>
    <dgm:cxn modelId="{E60BD32A-BB92-411A-97A5-905DA7808717}" type="presOf" srcId="{CCC6012B-C244-4F68-A170-96239E14749F}" destId="{87801CB5-636C-47FD-9F7A-2FDEEA13BE7E}" srcOrd="0" destOrd="0" presId="urn:microsoft.com/office/officeart/2005/8/layout/orgChart1"/>
    <dgm:cxn modelId="{D5039A99-4B34-4ED3-BD67-760058794525}" type="presOf" srcId="{7E097C50-D45D-48C1-9B66-50FC5E808A42}" destId="{2F9490A7-9B1F-4F6F-B0E2-A2C5A8F831D5}" srcOrd="0" destOrd="0" presId="urn:microsoft.com/office/officeart/2005/8/layout/orgChart1"/>
    <dgm:cxn modelId="{6A78F661-9E5F-4866-9945-234DCCA5CEFB}" type="presOf" srcId="{7513CAEE-4D0D-4EE6-815E-4CFDD0938893}" destId="{A9B03D55-A080-46C5-995B-54FFD53B4830}" srcOrd="1" destOrd="0" presId="urn:microsoft.com/office/officeart/2005/8/layout/orgChart1"/>
    <dgm:cxn modelId="{A22678FB-AD75-41F3-9CF0-6A79FB123A21}" type="presOf" srcId="{C6D551E0-F3F3-4F6A-AC10-FB6A4730FB9B}" destId="{E9505C16-B46D-4E0C-81E0-36C51C72602A}" srcOrd="1" destOrd="0" presId="urn:microsoft.com/office/officeart/2005/8/layout/orgChart1"/>
    <dgm:cxn modelId="{90E20C5C-7FC2-4587-BD25-6A18F6501402}" type="presParOf" srcId="{4554F81D-82F6-4A47-B112-4BE8B60694ED}" destId="{06ECF888-2E9D-4209-9DE8-25D61B23BBA4}" srcOrd="0" destOrd="0" presId="urn:microsoft.com/office/officeart/2005/8/layout/orgChart1"/>
    <dgm:cxn modelId="{4A1EAE8B-B943-47FB-885D-517A4F15EB76}" type="presParOf" srcId="{06ECF888-2E9D-4209-9DE8-25D61B23BBA4}" destId="{5662A06A-7302-4F84-9B84-1B60ECB3D0BE}" srcOrd="0" destOrd="0" presId="urn:microsoft.com/office/officeart/2005/8/layout/orgChart1"/>
    <dgm:cxn modelId="{4E130132-D7B9-49EC-8AA2-AF1EB6C49FA7}" type="presParOf" srcId="{5662A06A-7302-4F84-9B84-1B60ECB3D0BE}" destId="{87801CB5-636C-47FD-9F7A-2FDEEA13BE7E}" srcOrd="0" destOrd="0" presId="urn:microsoft.com/office/officeart/2005/8/layout/orgChart1"/>
    <dgm:cxn modelId="{2C830683-6F93-454A-B0E4-E8C81FBF97FB}" type="presParOf" srcId="{5662A06A-7302-4F84-9B84-1B60ECB3D0BE}" destId="{5ECE55DE-C1AB-412A-B719-833240B62735}" srcOrd="1" destOrd="0" presId="urn:microsoft.com/office/officeart/2005/8/layout/orgChart1"/>
    <dgm:cxn modelId="{CB222C4A-58C0-4846-A22D-EFF7A5ACB581}" type="presParOf" srcId="{06ECF888-2E9D-4209-9DE8-25D61B23BBA4}" destId="{0B4011ED-28B1-4F44-AC24-903D94D909D4}" srcOrd="1" destOrd="0" presId="urn:microsoft.com/office/officeart/2005/8/layout/orgChart1"/>
    <dgm:cxn modelId="{87468991-B2C6-4E21-BE30-D259C3F9BF2C}" type="presParOf" srcId="{0B4011ED-28B1-4F44-AC24-903D94D909D4}" destId="{D19E9698-55EA-4D17-AD7C-75351C9FC719}" srcOrd="0" destOrd="0" presId="urn:microsoft.com/office/officeart/2005/8/layout/orgChart1"/>
    <dgm:cxn modelId="{B93AB717-FFC4-4165-B986-42F4D83847E0}" type="presParOf" srcId="{0B4011ED-28B1-4F44-AC24-903D94D909D4}" destId="{113A0B40-8129-4A0A-BC36-AECFC6A75EA3}" srcOrd="1" destOrd="0" presId="urn:microsoft.com/office/officeart/2005/8/layout/orgChart1"/>
    <dgm:cxn modelId="{F9413197-31F8-4D13-8CAD-A45B0EB32894}" type="presParOf" srcId="{113A0B40-8129-4A0A-BC36-AECFC6A75EA3}" destId="{A3287235-CF7C-40F8-BDE3-9560D3C358A5}" srcOrd="0" destOrd="0" presId="urn:microsoft.com/office/officeart/2005/8/layout/orgChart1"/>
    <dgm:cxn modelId="{23DF5B6D-A8D6-448E-AFE6-833C7F9E63E8}" type="presParOf" srcId="{A3287235-CF7C-40F8-BDE3-9560D3C358A5}" destId="{F5B513B0-7F92-4A2C-8178-21AC3AECC220}" srcOrd="0" destOrd="0" presId="urn:microsoft.com/office/officeart/2005/8/layout/orgChart1"/>
    <dgm:cxn modelId="{C62B0354-FBF1-4755-B806-A6AABBCC94FC}" type="presParOf" srcId="{A3287235-CF7C-40F8-BDE3-9560D3C358A5}" destId="{E9505C16-B46D-4E0C-81E0-36C51C72602A}" srcOrd="1" destOrd="0" presId="urn:microsoft.com/office/officeart/2005/8/layout/orgChart1"/>
    <dgm:cxn modelId="{2BB045AE-C9C1-4D39-A6FA-DD3BC961CE44}" type="presParOf" srcId="{113A0B40-8129-4A0A-BC36-AECFC6A75EA3}" destId="{EB0B3015-3C3F-42A7-B74D-D0243171F4C8}" srcOrd="1" destOrd="0" presId="urn:microsoft.com/office/officeart/2005/8/layout/orgChart1"/>
    <dgm:cxn modelId="{87125C74-7DA6-4F92-A14C-6E4B4A2F7A44}" type="presParOf" srcId="{EB0B3015-3C3F-42A7-B74D-D0243171F4C8}" destId="{131A8EC2-B067-49E3-98DA-2B94A98FCBD9}" srcOrd="0" destOrd="0" presId="urn:microsoft.com/office/officeart/2005/8/layout/orgChart1"/>
    <dgm:cxn modelId="{A41142AF-8625-44B2-B51A-9ED5CB76D607}" type="presParOf" srcId="{EB0B3015-3C3F-42A7-B74D-D0243171F4C8}" destId="{11EEF736-64F4-4BFB-B6EB-8D0F1F49C242}" srcOrd="1" destOrd="0" presId="urn:microsoft.com/office/officeart/2005/8/layout/orgChart1"/>
    <dgm:cxn modelId="{B99DFE8D-0022-4D87-864D-CCF3A6B96A11}" type="presParOf" srcId="{11EEF736-64F4-4BFB-B6EB-8D0F1F49C242}" destId="{63A4B354-63E4-4F89-BDAB-69DE3C6CB24E}" srcOrd="0" destOrd="0" presId="urn:microsoft.com/office/officeart/2005/8/layout/orgChart1"/>
    <dgm:cxn modelId="{7B9882CE-5A6E-4BFA-ABBC-4EE5626BA50A}" type="presParOf" srcId="{63A4B354-63E4-4F89-BDAB-69DE3C6CB24E}" destId="{83A10AE9-30AA-4738-8AA7-B11549020FE2}" srcOrd="0" destOrd="0" presId="urn:microsoft.com/office/officeart/2005/8/layout/orgChart1"/>
    <dgm:cxn modelId="{BA37EA1C-84DD-48D2-9884-3BA695548A2E}" type="presParOf" srcId="{63A4B354-63E4-4F89-BDAB-69DE3C6CB24E}" destId="{A9B03D55-A080-46C5-995B-54FFD53B4830}" srcOrd="1" destOrd="0" presId="urn:microsoft.com/office/officeart/2005/8/layout/orgChart1"/>
    <dgm:cxn modelId="{40BBADCF-9F22-407A-BB8B-0125409A3310}" type="presParOf" srcId="{11EEF736-64F4-4BFB-B6EB-8D0F1F49C242}" destId="{86766769-800A-4D09-A270-6DD4C9E66E9B}" srcOrd="1" destOrd="0" presId="urn:microsoft.com/office/officeart/2005/8/layout/orgChart1"/>
    <dgm:cxn modelId="{BD33F984-D335-452B-9406-71C8C3EDAAEF}" type="presParOf" srcId="{11EEF736-64F4-4BFB-B6EB-8D0F1F49C242}" destId="{3E94268A-3BAF-47E0-B175-2A2EE4D6E1D8}" srcOrd="2" destOrd="0" presId="urn:microsoft.com/office/officeart/2005/8/layout/orgChart1"/>
    <dgm:cxn modelId="{B199AD1F-DA4A-4335-B6A9-CD533C8BB92A}" type="presParOf" srcId="{EB0B3015-3C3F-42A7-B74D-D0243171F4C8}" destId="{30592306-7636-4C90-A38A-40AE139ACE89}" srcOrd="2" destOrd="0" presId="urn:microsoft.com/office/officeart/2005/8/layout/orgChart1"/>
    <dgm:cxn modelId="{7A3809E4-9766-4CD9-891B-73A6F526C80D}" type="presParOf" srcId="{EB0B3015-3C3F-42A7-B74D-D0243171F4C8}" destId="{CE03E64E-6C23-4E22-9503-F1C6FA04EADD}" srcOrd="3" destOrd="0" presId="urn:microsoft.com/office/officeart/2005/8/layout/orgChart1"/>
    <dgm:cxn modelId="{612360C0-2FD6-41A1-8845-473D309037CB}" type="presParOf" srcId="{CE03E64E-6C23-4E22-9503-F1C6FA04EADD}" destId="{532D547B-5D1B-4D0F-BA54-30FAB350AD23}" srcOrd="0" destOrd="0" presId="urn:microsoft.com/office/officeart/2005/8/layout/orgChart1"/>
    <dgm:cxn modelId="{934F90C1-A7D3-4A4F-B125-51410C8F7174}" type="presParOf" srcId="{532D547B-5D1B-4D0F-BA54-30FAB350AD23}" destId="{F1794A73-5842-4A7B-94B3-63C6E3E424F4}" srcOrd="0" destOrd="0" presId="urn:microsoft.com/office/officeart/2005/8/layout/orgChart1"/>
    <dgm:cxn modelId="{456F6BB0-778A-492E-B04F-261C394DF145}" type="presParOf" srcId="{532D547B-5D1B-4D0F-BA54-30FAB350AD23}" destId="{546F1FFA-0798-4F10-BC31-2AF2882415EB}" srcOrd="1" destOrd="0" presId="urn:microsoft.com/office/officeart/2005/8/layout/orgChart1"/>
    <dgm:cxn modelId="{6164172D-DB1C-48CF-B519-1098CDE2EBCA}" type="presParOf" srcId="{CE03E64E-6C23-4E22-9503-F1C6FA04EADD}" destId="{4E477C66-8021-46CE-9135-68420C32D102}" srcOrd="1" destOrd="0" presId="urn:microsoft.com/office/officeart/2005/8/layout/orgChart1"/>
    <dgm:cxn modelId="{517BFFDE-B913-4AAD-9FDA-3772A1D2C47D}" type="presParOf" srcId="{CE03E64E-6C23-4E22-9503-F1C6FA04EADD}" destId="{4DE68B80-B772-4879-B7D5-DBE0919FD8FC}" srcOrd="2" destOrd="0" presId="urn:microsoft.com/office/officeart/2005/8/layout/orgChart1"/>
    <dgm:cxn modelId="{F0F14AF9-977D-4C9E-9183-A08A93DC051D}" type="presParOf" srcId="{113A0B40-8129-4A0A-BC36-AECFC6A75EA3}" destId="{3F794A90-9D97-476F-9952-FE277AE2BCC3}" srcOrd="2" destOrd="0" presId="urn:microsoft.com/office/officeart/2005/8/layout/orgChart1"/>
    <dgm:cxn modelId="{F96B507E-71C9-4328-9E3E-2314553AE4C4}" type="presParOf" srcId="{0B4011ED-28B1-4F44-AC24-903D94D909D4}" destId="{CE9F8BFF-72B0-42CD-BBEC-814A9B91C2E8}" srcOrd="2" destOrd="0" presId="urn:microsoft.com/office/officeart/2005/8/layout/orgChart1"/>
    <dgm:cxn modelId="{479BBA52-000D-4669-B37E-14E758E78613}" type="presParOf" srcId="{0B4011ED-28B1-4F44-AC24-903D94D909D4}" destId="{B449FCFC-FF03-43F9-97D7-97B2C93DA755}" srcOrd="3" destOrd="0" presId="urn:microsoft.com/office/officeart/2005/8/layout/orgChart1"/>
    <dgm:cxn modelId="{EFE525E6-899D-4020-89CC-58D96B22CAC0}" type="presParOf" srcId="{B449FCFC-FF03-43F9-97D7-97B2C93DA755}" destId="{9F773510-9EA4-4E27-A279-2E95084F1483}" srcOrd="0" destOrd="0" presId="urn:microsoft.com/office/officeart/2005/8/layout/orgChart1"/>
    <dgm:cxn modelId="{281F3D02-DDFE-4256-9C43-2DCD94CF072C}" type="presParOf" srcId="{9F773510-9EA4-4E27-A279-2E95084F1483}" destId="{9EEDF75B-B622-4C9F-9A8E-21B1B94EA9C8}" srcOrd="0" destOrd="0" presId="urn:microsoft.com/office/officeart/2005/8/layout/orgChart1"/>
    <dgm:cxn modelId="{9F8EAEDB-5A1A-4C97-9C9E-4BA7E1F761FA}" type="presParOf" srcId="{9F773510-9EA4-4E27-A279-2E95084F1483}" destId="{0BC278AA-B7B4-4F57-99BA-5450BE322AD0}" srcOrd="1" destOrd="0" presId="urn:microsoft.com/office/officeart/2005/8/layout/orgChart1"/>
    <dgm:cxn modelId="{D5AEC36F-A1F4-4FE9-9FA8-074833582A5A}" type="presParOf" srcId="{B449FCFC-FF03-43F9-97D7-97B2C93DA755}" destId="{6E6805D6-EB56-41B0-A8BF-D892AC390262}" srcOrd="1" destOrd="0" presId="urn:microsoft.com/office/officeart/2005/8/layout/orgChart1"/>
    <dgm:cxn modelId="{4418F196-4B07-412E-B08C-41560C7C6AFD}" type="presParOf" srcId="{6E6805D6-EB56-41B0-A8BF-D892AC390262}" destId="{4E0FA0B5-8E28-4346-93E0-99C9CFBB0FDC}" srcOrd="0" destOrd="0" presId="urn:microsoft.com/office/officeart/2005/8/layout/orgChart1"/>
    <dgm:cxn modelId="{19667440-6B43-4A3A-B62B-0021764DFDAE}" type="presParOf" srcId="{6E6805D6-EB56-41B0-A8BF-D892AC390262}" destId="{C3980374-0D1E-4A55-AEBE-2BA7E6C3027C}" srcOrd="1" destOrd="0" presId="urn:microsoft.com/office/officeart/2005/8/layout/orgChart1"/>
    <dgm:cxn modelId="{536E286A-9261-4622-A58C-1715DA7C776D}" type="presParOf" srcId="{C3980374-0D1E-4A55-AEBE-2BA7E6C3027C}" destId="{EFC857D7-9280-4761-98F2-32C216581C58}" srcOrd="0" destOrd="0" presId="urn:microsoft.com/office/officeart/2005/8/layout/orgChart1"/>
    <dgm:cxn modelId="{9CD8BD22-4E7B-4C14-94D1-F6B6ECA77EBB}" type="presParOf" srcId="{EFC857D7-9280-4761-98F2-32C216581C58}" destId="{48458154-66C1-45AB-9C9F-51A4BDA18D77}" srcOrd="0" destOrd="0" presId="urn:microsoft.com/office/officeart/2005/8/layout/orgChart1"/>
    <dgm:cxn modelId="{77A10DE0-DB15-44F2-B0EB-8131185392AA}" type="presParOf" srcId="{EFC857D7-9280-4761-98F2-32C216581C58}" destId="{1D357FC7-D124-4AA1-98AF-38BF1B84B83F}" srcOrd="1" destOrd="0" presId="urn:microsoft.com/office/officeart/2005/8/layout/orgChart1"/>
    <dgm:cxn modelId="{54EB7095-80DB-4ABC-89A3-A2079F5B98B5}" type="presParOf" srcId="{C3980374-0D1E-4A55-AEBE-2BA7E6C3027C}" destId="{43F74888-57C9-482D-9324-65D291275B2E}" srcOrd="1" destOrd="0" presId="urn:microsoft.com/office/officeart/2005/8/layout/orgChart1"/>
    <dgm:cxn modelId="{8EBD7E6A-1FAC-4A66-8213-F1733C6A14A5}" type="presParOf" srcId="{C3980374-0D1E-4A55-AEBE-2BA7E6C3027C}" destId="{25B0E2FF-DD5F-49DA-B266-7A3157D5FFC4}" srcOrd="2" destOrd="0" presId="urn:microsoft.com/office/officeart/2005/8/layout/orgChart1"/>
    <dgm:cxn modelId="{F2ABB948-1A05-4AFC-908A-A08A654A1B55}" type="presParOf" srcId="{B449FCFC-FF03-43F9-97D7-97B2C93DA755}" destId="{887C58D1-D4B5-4C77-A1EE-150885F6BA20}" srcOrd="2" destOrd="0" presId="urn:microsoft.com/office/officeart/2005/8/layout/orgChart1"/>
    <dgm:cxn modelId="{CBB3D3F8-2355-4D44-AB13-F24E7071B539}" type="presParOf" srcId="{887C58D1-D4B5-4C77-A1EE-150885F6BA20}" destId="{2F9490A7-9B1F-4F6F-B0E2-A2C5A8F831D5}" srcOrd="0" destOrd="0" presId="urn:microsoft.com/office/officeart/2005/8/layout/orgChart1"/>
    <dgm:cxn modelId="{C38E58EC-06CB-4AA8-BA9E-487C0003C735}" type="presParOf" srcId="{887C58D1-D4B5-4C77-A1EE-150885F6BA20}" destId="{F051717E-6970-4A34-882D-A666DBCA758C}" srcOrd="1" destOrd="0" presId="urn:microsoft.com/office/officeart/2005/8/layout/orgChart1"/>
    <dgm:cxn modelId="{9D7B613C-5F83-461D-90D8-AC784A656CEB}" type="presParOf" srcId="{F051717E-6970-4A34-882D-A666DBCA758C}" destId="{4E03DB2B-0F6D-4367-9B12-0B2F56FD840B}" srcOrd="0" destOrd="0" presId="urn:microsoft.com/office/officeart/2005/8/layout/orgChart1"/>
    <dgm:cxn modelId="{E92290A7-40E3-43E3-A143-5C356FC0AD0E}" type="presParOf" srcId="{4E03DB2B-0F6D-4367-9B12-0B2F56FD840B}" destId="{D151B1C4-52FC-4B18-B0A6-F3759D708482}" srcOrd="0" destOrd="0" presId="urn:microsoft.com/office/officeart/2005/8/layout/orgChart1"/>
    <dgm:cxn modelId="{DD4466D8-1C3D-45DA-BFFF-BA6394C4D149}" type="presParOf" srcId="{4E03DB2B-0F6D-4367-9B12-0B2F56FD840B}" destId="{31A4D129-949D-4D41-858C-9FB6CA61ED86}" srcOrd="1" destOrd="0" presId="urn:microsoft.com/office/officeart/2005/8/layout/orgChart1"/>
    <dgm:cxn modelId="{F81CBF1A-CC90-4ECD-A8AE-5BC1C88D2B1A}" type="presParOf" srcId="{F051717E-6970-4A34-882D-A666DBCA758C}" destId="{00062797-DE7D-44EB-83B2-A8F8983B17DC}" srcOrd="1" destOrd="0" presId="urn:microsoft.com/office/officeart/2005/8/layout/orgChart1"/>
    <dgm:cxn modelId="{9C62196A-23FF-42B5-9CE1-86938E30115D}" type="presParOf" srcId="{F051717E-6970-4A34-882D-A666DBCA758C}" destId="{CE01D42E-E23B-46AE-A4F1-703F836C731E}" srcOrd="2" destOrd="0" presId="urn:microsoft.com/office/officeart/2005/8/layout/orgChart1"/>
    <dgm:cxn modelId="{06D635AD-0FFD-4B28-8F56-34FE31E33230}" type="presParOf" srcId="{06ECF888-2E9D-4209-9DE8-25D61B23BBA4}" destId="{AB59423A-E5B8-4C8A-A30A-1CD3BD84B29D}" srcOrd="2" destOrd="0" presId="urn:microsoft.com/office/officeart/2005/8/layout/orgChart1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14CA2BCE-EBE2-4995-AE45-F99882936387}" type="doc">
      <dgm:prSet loTypeId="urn:microsoft.com/office/officeart/2005/8/layout/hierarchy1" loCatId="hierarchy" qsTypeId="urn:microsoft.com/office/officeart/2005/8/quickstyle/simple2" qsCatId="simple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210D1F04-5A59-4717-8076-1C990C117FFF}">
      <dgm:prSet phldrT="[نص]"/>
      <dgm:spPr/>
      <dgm:t>
        <a:bodyPr/>
        <a:lstStyle/>
        <a:p>
          <a:r>
            <a:rPr lang="ar-SA" dirty="0" smtClean="0"/>
            <a:t>الوسطية</a:t>
          </a:r>
          <a:endParaRPr lang="en-US" dirty="0"/>
        </a:p>
      </dgm:t>
    </dgm:pt>
    <dgm:pt modelId="{50C346FC-0885-4873-90E6-3549C18D8A49}" type="parTrans" cxnId="{E6F65A14-056D-49AA-8E38-D5D4915394F2}">
      <dgm:prSet/>
      <dgm:spPr/>
      <dgm:t>
        <a:bodyPr/>
        <a:lstStyle/>
        <a:p>
          <a:endParaRPr lang="en-US"/>
        </a:p>
      </dgm:t>
    </dgm:pt>
    <dgm:pt modelId="{7128ACC9-D1CA-4D06-8414-92A71CE292E2}" type="sibTrans" cxnId="{E6F65A14-056D-49AA-8E38-D5D4915394F2}">
      <dgm:prSet/>
      <dgm:spPr/>
      <dgm:t>
        <a:bodyPr/>
        <a:lstStyle/>
        <a:p>
          <a:endParaRPr lang="en-US"/>
        </a:p>
      </dgm:t>
    </dgm:pt>
    <dgm:pt modelId="{B141D678-3688-4BD3-A92F-3237EB2C454D}">
      <dgm:prSet phldrT="[نص]"/>
      <dgm:spPr/>
      <dgm:t>
        <a:bodyPr/>
        <a:lstStyle/>
        <a:p>
          <a:r>
            <a:rPr lang="ar-SA" dirty="0" smtClean="0"/>
            <a:t>النتيجة</a:t>
          </a:r>
          <a:endParaRPr lang="en-US" dirty="0"/>
        </a:p>
      </dgm:t>
    </dgm:pt>
    <dgm:pt modelId="{3CAF8745-B8BE-4487-AF98-F1F8F370BF5D}" type="parTrans" cxnId="{1922914D-3246-405B-BE76-DAC2D58D2EB9}">
      <dgm:prSet/>
      <dgm:spPr/>
      <dgm:t>
        <a:bodyPr/>
        <a:lstStyle/>
        <a:p>
          <a:endParaRPr lang="en-US"/>
        </a:p>
      </dgm:t>
    </dgm:pt>
    <dgm:pt modelId="{5DAEC480-EFF6-4C36-8E4B-E8A918A67C32}" type="sibTrans" cxnId="{1922914D-3246-405B-BE76-DAC2D58D2EB9}">
      <dgm:prSet/>
      <dgm:spPr/>
      <dgm:t>
        <a:bodyPr/>
        <a:lstStyle/>
        <a:p>
          <a:endParaRPr lang="en-US"/>
        </a:p>
      </dgm:t>
    </dgm:pt>
    <dgm:pt modelId="{EC0C690F-FAE9-48C4-828B-4556ADA55CDE}">
      <dgm:prSet phldrT="[نص]"/>
      <dgm:spPr/>
      <dgm:t>
        <a:bodyPr/>
        <a:lstStyle/>
        <a:p>
          <a:r>
            <a:rPr lang="ar-SA" dirty="0" smtClean="0"/>
            <a:t>الدليل</a:t>
          </a:r>
          <a:endParaRPr lang="en-US" dirty="0"/>
        </a:p>
      </dgm:t>
    </dgm:pt>
    <dgm:pt modelId="{65D7E61E-6561-4285-8B4D-92674DCA9E87}" type="parTrans" cxnId="{B9D5509D-DBDB-4852-B0CD-33FF0815FF99}">
      <dgm:prSet/>
      <dgm:spPr/>
      <dgm:t>
        <a:bodyPr/>
        <a:lstStyle/>
        <a:p>
          <a:endParaRPr lang="en-US"/>
        </a:p>
      </dgm:t>
    </dgm:pt>
    <dgm:pt modelId="{CFCA8A0A-F92F-4AAA-8288-63154247C49E}" type="sibTrans" cxnId="{B9D5509D-DBDB-4852-B0CD-33FF0815FF99}">
      <dgm:prSet/>
      <dgm:spPr/>
      <dgm:t>
        <a:bodyPr/>
        <a:lstStyle/>
        <a:p>
          <a:endParaRPr lang="en-US"/>
        </a:p>
      </dgm:t>
    </dgm:pt>
    <dgm:pt modelId="{BB272567-4D80-485F-8327-03E17FD59AC5}">
      <dgm:prSet/>
      <dgm:spPr/>
      <dgm:t>
        <a:bodyPr/>
        <a:lstStyle/>
        <a:p>
          <a:r>
            <a:rPr lang="ar-SA" dirty="0" smtClean="0"/>
            <a:t>المعنى</a:t>
          </a:r>
          <a:endParaRPr lang="en-US" dirty="0"/>
        </a:p>
      </dgm:t>
    </dgm:pt>
    <dgm:pt modelId="{C4158EFF-5567-4632-8581-74CD7EB22E6E}" type="parTrans" cxnId="{E4083534-70C4-4305-9A2F-F1B506F9092E}">
      <dgm:prSet/>
      <dgm:spPr/>
      <dgm:t>
        <a:bodyPr/>
        <a:lstStyle/>
        <a:p>
          <a:endParaRPr lang="en-US"/>
        </a:p>
      </dgm:t>
    </dgm:pt>
    <dgm:pt modelId="{42C570EA-DCF1-4861-811D-575A688A5302}" type="sibTrans" cxnId="{E4083534-70C4-4305-9A2F-F1B506F9092E}">
      <dgm:prSet/>
      <dgm:spPr/>
      <dgm:t>
        <a:bodyPr/>
        <a:lstStyle/>
        <a:p>
          <a:endParaRPr lang="en-US"/>
        </a:p>
      </dgm:t>
    </dgm:pt>
    <dgm:pt modelId="{8E52207C-ED40-498C-8BFE-53A9D99DF02F}" type="pres">
      <dgm:prSet presAssocID="{14CA2BCE-EBE2-4995-AE45-F99882936387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247989E0-82A3-4C08-BAD5-C38881938C62}" type="pres">
      <dgm:prSet presAssocID="{210D1F04-5A59-4717-8076-1C990C117FFF}" presName="hierRoot1" presStyleCnt="0"/>
      <dgm:spPr/>
    </dgm:pt>
    <dgm:pt modelId="{E7C26E7D-5ED8-4D17-9D7B-79344065D259}" type="pres">
      <dgm:prSet presAssocID="{210D1F04-5A59-4717-8076-1C990C117FFF}" presName="composite" presStyleCnt="0"/>
      <dgm:spPr/>
    </dgm:pt>
    <dgm:pt modelId="{440235A6-9218-4028-A449-32FA3E1C21E4}" type="pres">
      <dgm:prSet presAssocID="{210D1F04-5A59-4717-8076-1C990C117FFF}" presName="background" presStyleLbl="node0" presStyleIdx="0" presStyleCnt="1"/>
      <dgm:spPr/>
    </dgm:pt>
    <dgm:pt modelId="{2354CC24-65D2-4F6B-924D-58BCFAD002BA}" type="pres">
      <dgm:prSet presAssocID="{210D1F04-5A59-4717-8076-1C990C117FFF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004A232-C7A6-4AB2-9FBB-E23A5294BFCE}" type="pres">
      <dgm:prSet presAssocID="{210D1F04-5A59-4717-8076-1C990C117FFF}" presName="hierChild2" presStyleCnt="0"/>
      <dgm:spPr/>
    </dgm:pt>
    <dgm:pt modelId="{FEB37436-A0F8-4B44-BDB3-74884E7AA00B}" type="pres">
      <dgm:prSet presAssocID="{3CAF8745-B8BE-4487-AF98-F1F8F370BF5D}" presName="Name10" presStyleLbl="parChTrans1D2" presStyleIdx="0" presStyleCnt="3"/>
      <dgm:spPr/>
      <dgm:t>
        <a:bodyPr/>
        <a:lstStyle/>
        <a:p>
          <a:endParaRPr lang="en-US"/>
        </a:p>
      </dgm:t>
    </dgm:pt>
    <dgm:pt modelId="{CE46A78B-F9F3-4C27-AC87-DA00ACE2072B}" type="pres">
      <dgm:prSet presAssocID="{B141D678-3688-4BD3-A92F-3237EB2C454D}" presName="hierRoot2" presStyleCnt="0"/>
      <dgm:spPr/>
    </dgm:pt>
    <dgm:pt modelId="{92907E2A-EE3D-4885-90B5-AD7CD08C57DB}" type="pres">
      <dgm:prSet presAssocID="{B141D678-3688-4BD3-A92F-3237EB2C454D}" presName="composite2" presStyleCnt="0"/>
      <dgm:spPr/>
    </dgm:pt>
    <dgm:pt modelId="{0DCCC00C-B32E-40A4-9CBC-88D55BD5DDE6}" type="pres">
      <dgm:prSet presAssocID="{B141D678-3688-4BD3-A92F-3237EB2C454D}" presName="background2" presStyleLbl="node2" presStyleIdx="0" presStyleCnt="3"/>
      <dgm:spPr/>
    </dgm:pt>
    <dgm:pt modelId="{F851E1C2-25ED-4F24-AEB1-4706D25069B7}" type="pres">
      <dgm:prSet presAssocID="{B141D678-3688-4BD3-A92F-3237EB2C454D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FBC37EA-06BB-43F5-9B27-339E9E00E148}" type="pres">
      <dgm:prSet presAssocID="{B141D678-3688-4BD3-A92F-3237EB2C454D}" presName="hierChild3" presStyleCnt="0"/>
      <dgm:spPr/>
    </dgm:pt>
    <dgm:pt modelId="{2079FB43-DF06-43CC-AD33-84AF41799604}" type="pres">
      <dgm:prSet presAssocID="{65D7E61E-6561-4285-8B4D-92674DCA9E87}" presName="Name10" presStyleLbl="parChTrans1D2" presStyleIdx="1" presStyleCnt="3"/>
      <dgm:spPr/>
      <dgm:t>
        <a:bodyPr/>
        <a:lstStyle/>
        <a:p>
          <a:endParaRPr lang="en-US"/>
        </a:p>
      </dgm:t>
    </dgm:pt>
    <dgm:pt modelId="{A56E10E8-0A58-4051-8174-38137170251C}" type="pres">
      <dgm:prSet presAssocID="{EC0C690F-FAE9-48C4-828B-4556ADA55CDE}" presName="hierRoot2" presStyleCnt="0"/>
      <dgm:spPr/>
    </dgm:pt>
    <dgm:pt modelId="{AD4E878F-FF17-48FF-96D6-8B0E4657CED1}" type="pres">
      <dgm:prSet presAssocID="{EC0C690F-FAE9-48C4-828B-4556ADA55CDE}" presName="composite2" presStyleCnt="0"/>
      <dgm:spPr/>
    </dgm:pt>
    <dgm:pt modelId="{D2EEA50B-D8F8-464D-97ED-0D752CD412E3}" type="pres">
      <dgm:prSet presAssocID="{EC0C690F-FAE9-48C4-828B-4556ADA55CDE}" presName="background2" presStyleLbl="node2" presStyleIdx="1" presStyleCnt="3"/>
      <dgm:spPr/>
    </dgm:pt>
    <dgm:pt modelId="{D1CD1FD4-79FE-40D4-82D8-290BEB18F4A2}" type="pres">
      <dgm:prSet presAssocID="{EC0C690F-FAE9-48C4-828B-4556ADA55CDE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F36BF51-1B33-44D1-ACC1-6B1B4EC1674E}" type="pres">
      <dgm:prSet presAssocID="{EC0C690F-FAE9-48C4-828B-4556ADA55CDE}" presName="hierChild3" presStyleCnt="0"/>
      <dgm:spPr/>
    </dgm:pt>
    <dgm:pt modelId="{E49B052D-5293-4422-B200-CFBAC2E7F448}" type="pres">
      <dgm:prSet presAssocID="{C4158EFF-5567-4632-8581-74CD7EB22E6E}" presName="Name10" presStyleLbl="parChTrans1D2" presStyleIdx="2" presStyleCnt="3"/>
      <dgm:spPr/>
      <dgm:t>
        <a:bodyPr/>
        <a:lstStyle/>
        <a:p>
          <a:endParaRPr lang="en-US"/>
        </a:p>
      </dgm:t>
    </dgm:pt>
    <dgm:pt modelId="{AC657137-6C40-483B-8079-1C0162275E82}" type="pres">
      <dgm:prSet presAssocID="{BB272567-4D80-485F-8327-03E17FD59AC5}" presName="hierRoot2" presStyleCnt="0"/>
      <dgm:spPr/>
    </dgm:pt>
    <dgm:pt modelId="{7A4E545A-309C-4E0A-8582-DB022090B48A}" type="pres">
      <dgm:prSet presAssocID="{BB272567-4D80-485F-8327-03E17FD59AC5}" presName="composite2" presStyleCnt="0"/>
      <dgm:spPr/>
    </dgm:pt>
    <dgm:pt modelId="{DB9FF222-3EB0-4BEC-A16E-D98E66D7FBC5}" type="pres">
      <dgm:prSet presAssocID="{BB272567-4D80-485F-8327-03E17FD59AC5}" presName="background2" presStyleLbl="node2" presStyleIdx="2" presStyleCnt="3"/>
      <dgm:spPr/>
    </dgm:pt>
    <dgm:pt modelId="{EB2BA934-7FB8-42E8-A1D8-C682B69E2669}" type="pres">
      <dgm:prSet presAssocID="{BB272567-4D80-485F-8327-03E17FD59AC5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953E547-AEF4-4F11-B86D-BE093C60934E}" type="pres">
      <dgm:prSet presAssocID="{BB272567-4D80-485F-8327-03E17FD59AC5}" presName="hierChild3" presStyleCnt="0"/>
      <dgm:spPr/>
    </dgm:pt>
  </dgm:ptLst>
  <dgm:cxnLst>
    <dgm:cxn modelId="{B9D5509D-DBDB-4852-B0CD-33FF0815FF99}" srcId="{210D1F04-5A59-4717-8076-1C990C117FFF}" destId="{EC0C690F-FAE9-48C4-828B-4556ADA55CDE}" srcOrd="1" destOrd="0" parTransId="{65D7E61E-6561-4285-8B4D-92674DCA9E87}" sibTransId="{CFCA8A0A-F92F-4AAA-8288-63154247C49E}"/>
    <dgm:cxn modelId="{F38C4A1D-675D-4714-B26B-16EA4A1D656C}" type="presOf" srcId="{EC0C690F-FAE9-48C4-828B-4556ADA55CDE}" destId="{D1CD1FD4-79FE-40D4-82D8-290BEB18F4A2}" srcOrd="0" destOrd="0" presId="urn:microsoft.com/office/officeart/2005/8/layout/hierarchy1"/>
    <dgm:cxn modelId="{666A1EB6-00D1-413A-BC39-E8F70E79E689}" type="presOf" srcId="{B141D678-3688-4BD3-A92F-3237EB2C454D}" destId="{F851E1C2-25ED-4F24-AEB1-4706D25069B7}" srcOrd="0" destOrd="0" presId="urn:microsoft.com/office/officeart/2005/8/layout/hierarchy1"/>
    <dgm:cxn modelId="{E6F65A14-056D-49AA-8E38-D5D4915394F2}" srcId="{14CA2BCE-EBE2-4995-AE45-F99882936387}" destId="{210D1F04-5A59-4717-8076-1C990C117FFF}" srcOrd="0" destOrd="0" parTransId="{50C346FC-0885-4873-90E6-3549C18D8A49}" sibTransId="{7128ACC9-D1CA-4D06-8414-92A71CE292E2}"/>
    <dgm:cxn modelId="{5140D8C6-13AD-49BB-B428-A31EC05A8540}" type="presOf" srcId="{BB272567-4D80-485F-8327-03E17FD59AC5}" destId="{EB2BA934-7FB8-42E8-A1D8-C682B69E2669}" srcOrd="0" destOrd="0" presId="urn:microsoft.com/office/officeart/2005/8/layout/hierarchy1"/>
    <dgm:cxn modelId="{5FCD5DE1-FF5A-409B-B590-ABBDDDAD0C1F}" type="presOf" srcId="{65D7E61E-6561-4285-8B4D-92674DCA9E87}" destId="{2079FB43-DF06-43CC-AD33-84AF41799604}" srcOrd="0" destOrd="0" presId="urn:microsoft.com/office/officeart/2005/8/layout/hierarchy1"/>
    <dgm:cxn modelId="{0BE8CC92-4CD8-4EBC-A705-D38FFE598DE7}" type="presOf" srcId="{210D1F04-5A59-4717-8076-1C990C117FFF}" destId="{2354CC24-65D2-4F6B-924D-58BCFAD002BA}" srcOrd="0" destOrd="0" presId="urn:microsoft.com/office/officeart/2005/8/layout/hierarchy1"/>
    <dgm:cxn modelId="{91D17F83-9E90-46A4-948C-C034B310783B}" type="presOf" srcId="{14CA2BCE-EBE2-4995-AE45-F99882936387}" destId="{8E52207C-ED40-498C-8BFE-53A9D99DF02F}" srcOrd="0" destOrd="0" presId="urn:microsoft.com/office/officeart/2005/8/layout/hierarchy1"/>
    <dgm:cxn modelId="{6AC3B911-C170-451D-9FF3-0F24F8C157F7}" type="presOf" srcId="{3CAF8745-B8BE-4487-AF98-F1F8F370BF5D}" destId="{FEB37436-A0F8-4B44-BDB3-74884E7AA00B}" srcOrd="0" destOrd="0" presId="urn:microsoft.com/office/officeart/2005/8/layout/hierarchy1"/>
    <dgm:cxn modelId="{E4083534-70C4-4305-9A2F-F1B506F9092E}" srcId="{210D1F04-5A59-4717-8076-1C990C117FFF}" destId="{BB272567-4D80-485F-8327-03E17FD59AC5}" srcOrd="2" destOrd="0" parTransId="{C4158EFF-5567-4632-8581-74CD7EB22E6E}" sibTransId="{42C570EA-DCF1-4861-811D-575A688A5302}"/>
    <dgm:cxn modelId="{D17CC387-BDDD-43A0-8012-59E4F7B51E18}" type="presOf" srcId="{C4158EFF-5567-4632-8581-74CD7EB22E6E}" destId="{E49B052D-5293-4422-B200-CFBAC2E7F448}" srcOrd="0" destOrd="0" presId="urn:microsoft.com/office/officeart/2005/8/layout/hierarchy1"/>
    <dgm:cxn modelId="{1922914D-3246-405B-BE76-DAC2D58D2EB9}" srcId="{210D1F04-5A59-4717-8076-1C990C117FFF}" destId="{B141D678-3688-4BD3-A92F-3237EB2C454D}" srcOrd="0" destOrd="0" parTransId="{3CAF8745-B8BE-4487-AF98-F1F8F370BF5D}" sibTransId="{5DAEC480-EFF6-4C36-8E4B-E8A918A67C32}"/>
    <dgm:cxn modelId="{7CEB7224-9E15-4808-AF52-5F886B86F106}" type="presParOf" srcId="{8E52207C-ED40-498C-8BFE-53A9D99DF02F}" destId="{247989E0-82A3-4C08-BAD5-C38881938C62}" srcOrd="0" destOrd="0" presId="urn:microsoft.com/office/officeart/2005/8/layout/hierarchy1"/>
    <dgm:cxn modelId="{119C7FD0-8C07-4AD6-B11E-A6123E4502FA}" type="presParOf" srcId="{247989E0-82A3-4C08-BAD5-C38881938C62}" destId="{E7C26E7D-5ED8-4D17-9D7B-79344065D259}" srcOrd="0" destOrd="0" presId="urn:microsoft.com/office/officeart/2005/8/layout/hierarchy1"/>
    <dgm:cxn modelId="{C599B846-ECE6-4508-9943-43177CA556F6}" type="presParOf" srcId="{E7C26E7D-5ED8-4D17-9D7B-79344065D259}" destId="{440235A6-9218-4028-A449-32FA3E1C21E4}" srcOrd="0" destOrd="0" presId="urn:microsoft.com/office/officeart/2005/8/layout/hierarchy1"/>
    <dgm:cxn modelId="{507E8A44-D964-4F55-9B55-87DEB999F167}" type="presParOf" srcId="{E7C26E7D-5ED8-4D17-9D7B-79344065D259}" destId="{2354CC24-65D2-4F6B-924D-58BCFAD002BA}" srcOrd="1" destOrd="0" presId="urn:microsoft.com/office/officeart/2005/8/layout/hierarchy1"/>
    <dgm:cxn modelId="{41381784-FBDC-41D1-91CF-044E59584655}" type="presParOf" srcId="{247989E0-82A3-4C08-BAD5-C38881938C62}" destId="{D004A232-C7A6-4AB2-9FBB-E23A5294BFCE}" srcOrd="1" destOrd="0" presId="urn:microsoft.com/office/officeart/2005/8/layout/hierarchy1"/>
    <dgm:cxn modelId="{A6281120-823B-423F-9898-19D791EF1C66}" type="presParOf" srcId="{D004A232-C7A6-4AB2-9FBB-E23A5294BFCE}" destId="{FEB37436-A0F8-4B44-BDB3-74884E7AA00B}" srcOrd="0" destOrd="0" presId="urn:microsoft.com/office/officeart/2005/8/layout/hierarchy1"/>
    <dgm:cxn modelId="{362B103E-7876-4CB4-A1F2-1F7CA61679FD}" type="presParOf" srcId="{D004A232-C7A6-4AB2-9FBB-E23A5294BFCE}" destId="{CE46A78B-F9F3-4C27-AC87-DA00ACE2072B}" srcOrd="1" destOrd="0" presId="urn:microsoft.com/office/officeart/2005/8/layout/hierarchy1"/>
    <dgm:cxn modelId="{7AB6279A-195B-437F-87CD-2078F1DB7655}" type="presParOf" srcId="{CE46A78B-F9F3-4C27-AC87-DA00ACE2072B}" destId="{92907E2A-EE3D-4885-90B5-AD7CD08C57DB}" srcOrd="0" destOrd="0" presId="urn:microsoft.com/office/officeart/2005/8/layout/hierarchy1"/>
    <dgm:cxn modelId="{D8A180FC-FDE1-4AF7-B1F5-187785A78316}" type="presParOf" srcId="{92907E2A-EE3D-4885-90B5-AD7CD08C57DB}" destId="{0DCCC00C-B32E-40A4-9CBC-88D55BD5DDE6}" srcOrd="0" destOrd="0" presId="urn:microsoft.com/office/officeart/2005/8/layout/hierarchy1"/>
    <dgm:cxn modelId="{3BAD3BB1-55FD-4825-9B74-9EC5C2D92E8F}" type="presParOf" srcId="{92907E2A-EE3D-4885-90B5-AD7CD08C57DB}" destId="{F851E1C2-25ED-4F24-AEB1-4706D25069B7}" srcOrd="1" destOrd="0" presId="urn:microsoft.com/office/officeart/2005/8/layout/hierarchy1"/>
    <dgm:cxn modelId="{911791C1-4F2F-4C43-8E39-92577DE64375}" type="presParOf" srcId="{CE46A78B-F9F3-4C27-AC87-DA00ACE2072B}" destId="{6FBC37EA-06BB-43F5-9B27-339E9E00E148}" srcOrd="1" destOrd="0" presId="urn:microsoft.com/office/officeart/2005/8/layout/hierarchy1"/>
    <dgm:cxn modelId="{7C75D70B-8725-4670-B3B2-DE485D6EABE9}" type="presParOf" srcId="{D004A232-C7A6-4AB2-9FBB-E23A5294BFCE}" destId="{2079FB43-DF06-43CC-AD33-84AF41799604}" srcOrd="2" destOrd="0" presId="urn:microsoft.com/office/officeart/2005/8/layout/hierarchy1"/>
    <dgm:cxn modelId="{4F2BB486-079E-402C-B53A-DED9BA917D9A}" type="presParOf" srcId="{D004A232-C7A6-4AB2-9FBB-E23A5294BFCE}" destId="{A56E10E8-0A58-4051-8174-38137170251C}" srcOrd="3" destOrd="0" presId="urn:microsoft.com/office/officeart/2005/8/layout/hierarchy1"/>
    <dgm:cxn modelId="{3BAEF723-CBC5-47D6-8B72-65E4FBDB748B}" type="presParOf" srcId="{A56E10E8-0A58-4051-8174-38137170251C}" destId="{AD4E878F-FF17-48FF-96D6-8B0E4657CED1}" srcOrd="0" destOrd="0" presId="urn:microsoft.com/office/officeart/2005/8/layout/hierarchy1"/>
    <dgm:cxn modelId="{D6798452-4950-4705-BB0A-DE344746778B}" type="presParOf" srcId="{AD4E878F-FF17-48FF-96D6-8B0E4657CED1}" destId="{D2EEA50B-D8F8-464D-97ED-0D752CD412E3}" srcOrd="0" destOrd="0" presId="urn:microsoft.com/office/officeart/2005/8/layout/hierarchy1"/>
    <dgm:cxn modelId="{33E7B4F2-6B5F-425D-9E90-17E1C668DE24}" type="presParOf" srcId="{AD4E878F-FF17-48FF-96D6-8B0E4657CED1}" destId="{D1CD1FD4-79FE-40D4-82D8-290BEB18F4A2}" srcOrd="1" destOrd="0" presId="urn:microsoft.com/office/officeart/2005/8/layout/hierarchy1"/>
    <dgm:cxn modelId="{3763B496-DEEC-47D9-BEB4-F6B44BA3399F}" type="presParOf" srcId="{A56E10E8-0A58-4051-8174-38137170251C}" destId="{3F36BF51-1B33-44D1-ACC1-6B1B4EC1674E}" srcOrd="1" destOrd="0" presId="urn:microsoft.com/office/officeart/2005/8/layout/hierarchy1"/>
    <dgm:cxn modelId="{77BA2352-B67E-4913-B569-72E625D7871B}" type="presParOf" srcId="{D004A232-C7A6-4AB2-9FBB-E23A5294BFCE}" destId="{E49B052D-5293-4422-B200-CFBAC2E7F448}" srcOrd="4" destOrd="0" presId="urn:microsoft.com/office/officeart/2005/8/layout/hierarchy1"/>
    <dgm:cxn modelId="{EB8F6196-E71B-4851-9FFF-5D8EF4583A07}" type="presParOf" srcId="{D004A232-C7A6-4AB2-9FBB-E23A5294BFCE}" destId="{AC657137-6C40-483B-8079-1C0162275E82}" srcOrd="5" destOrd="0" presId="urn:microsoft.com/office/officeart/2005/8/layout/hierarchy1"/>
    <dgm:cxn modelId="{DC9E60E8-BB24-4D00-8775-6AAEE7310EB9}" type="presParOf" srcId="{AC657137-6C40-483B-8079-1C0162275E82}" destId="{7A4E545A-309C-4E0A-8582-DB022090B48A}" srcOrd="0" destOrd="0" presId="urn:microsoft.com/office/officeart/2005/8/layout/hierarchy1"/>
    <dgm:cxn modelId="{06F6EA3E-2717-4EC4-B722-4BE0A24AD8D5}" type="presParOf" srcId="{7A4E545A-309C-4E0A-8582-DB022090B48A}" destId="{DB9FF222-3EB0-4BEC-A16E-D98E66D7FBC5}" srcOrd="0" destOrd="0" presId="urn:microsoft.com/office/officeart/2005/8/layout/hierarchy1"/>
    <dgm:cxn modelId="{B3878EF3-1009-463D-9C82-EA4AD2F9B77B}" type="presParOf" srcId="{7A4E545A-309C-4E0A-8582-DB022090B48A}" destId="{EB2BA934-7FB8-42E8-A1D8-C682B69E2669}" srcOrd="1" destOrd="0" presId="urn:microsoft.com/office/officeart/2005/8/layout/hierarchy1"/>
    <dgm:cxn modelId="{BE940176-A0DA-462C-B164-DD186C1D3F3D}" type="presParOf" srcId="{AC657137-6C40-483B-8079-1C0162275E82}" destId="{8953E547-AEF4-4F11-B86D-BE093C60934E}" srcOrd="1" destOrd="0" presId="urn:microsoft.com/office/officeart/2005/8/layout/hierarchy1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6EB66810-200A-4319-944E-B75DAB4B5819}" type="doc">
      <dgm:prSet loTypeId="urn:microsoft.com/office/officeart/2005/8/layout/orgChart1" loCatId="hierarchy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en-US"/>
        </a:p>
      </dgm:t>
    </dgm:pt>
    <dgm:pt modelId="{0C59EE5B-2013-43F1-A9B9-861F45FE5A27}">
      <dgm:prSet phldrT="[نص]"/>
      <dgm:spPr/>
      <dgm:t>
        <a:bodyPr/>
        <a:lstStyle/>
        <a:p>
          <a:r>
            <a:rPr lang="ar-SA" dirty="0" smtClean="0"/>
            <a:t>الواقعية</a:t>
          </a:r>
          <a:endParaRPr lang="en-US" dirty="0"/>
        </a:p>
      </dgm:t>
    </dgm:pt>
    <dgm:pt modelId="{37C1455E-D1BE-403C-AF8F-BC672E1A743B}" type="parTrans" cxnId="{E5E5776D-2B90-4CB2-81D5-896B7F916072}">
      <dgm:prSet/>
      <dgm:spPr/>
      <dgm:t>
        <a:bodyPr/>
        <a:lstStyle/>
        <a:p>
          <a:endParaRPr lang="en-US"/>
        </a:p>
      </dgm:t>
    </dgm:pt>
    <dgm:pt modelId="{95BA448B-3200-44A7-B31F-8A8FCAF40245}" type="sibTrans" cxnId="{E5E5776D-2B90-4CB2-81D5-896B7F916072}">
      <dgm:prSet/>
      <dgm:spPr/>
      <dgm:t>
        <a:bodyPr/>
        <a:lstStyle/>
        <a:p>
          <a:endParaRPr lang="en-US"/>
        </a:p>
      </dgm:t>
    </dgm:pt>
    <dgm:pt modelId="{C618CE46-7BFC-42CE-B7E3-5D59F34EDB50}">
      <dgm:prSet phldrT="[نص]"/>
      <dgm:spPr/>
      <dgm:t>
        <a:bodyPr/>
        <a:lstStyle/>
        <a:p>
          <a:r>
            <a:rPr lang="ar-SA" dirty="0" smtClean="0"/>
            <a:t>المظاهر</a:t>
          </a:r>
          <a:endParaRPr lang="en-US" dirty="0"/>
        </a:p>
      </dgm:t>
    </dgm:pt>
    <dgm:pt modelId="{0AC7692A-1352-45B8-A310-CBCADAED5EBF}" type="parTrans" cxnId="{47410E92-0248-468A-BE00-E84F2E0BE665}">
      <dgm:prSet/>
      <dgm:spPr/>
      <dgm:t>
        <a:bodyPr/>
        <a:lstStyle/>
        <a:p>
          <a:endParaRPr lang="en-US"/>
        </a:p>
      </dgm:t>
    </dgm:pt>
    <dgm:pt modelId="{216487EE-F807-488B-8C1B-80466F520DB4}" type="sibTrans" cxnId="{47410E92-0248-468A-BE00-E84F2E0BE665}">
      <dgm:prSet/>
      <dgm:spPr/>
      <dgm:t>
        <a:bodyPr/>
        <a:lstStyle/>
        <a:p>
          <a:endParaRPr lang="en-US"/>
        </a:p>
      </dgm:t>
    </dgm:pt>
    <dgm:pt modelId="{84359FF6-EB07-42D4-B3CA-F3D38F0C7F5B}">
      <dgm:prSet phldrT="[نص]"/>
      <dgm:spPr/>
      <dgm:t>
        <a:bodyPr/>
        <a:lstStyle/>
        <a:p>
          <a:r>
            <a:rPr lang="ar-SA" dirty="0" smtClean="0"/>
            <a:t>السبب</a:t>
          </a:r>
          <a:endParaRPr lang="en-US" dirty="0"/>
        </a:p>
      </dgm:t>
    </dgm:pt>
    <dgm:pt modelId="{1A8F7894-96AF-43A8-96AE-952954B8B783}" type="parTrans" cxnId="{156BC619-46D1-4F31-A8A4-F4B9499536A5}">
      <dgm:prSet/>
      <dgm:spPr/>
      <dgm:t>
        <a:bodyPr/>
        <a:lstStyle/>
        <a:p>
          <a:endParaRPr lang="en-US"/>
        </a:p>
      </dgm:t>
    </dgm:pt>
    <dgm:pt modelId="{8AF7F786-E9C0-46FE-B7B7-4D7268212543}" type="sibTrans" cxnId="{156BC619-46D1-4F31-A8A4-F4B9499536A5}">
      <dgm:prSet/>
      <dgm:spPr/>
      <dgm:t>
        <a:bodyPr/>
        <a:lstStyle/>
        <a:p>
          <a:endParaRPr lang="en-US"/>
        </a:p>
      </dgm:t>
    </dgm:pt>
    <dgm:pt modelId="{BBABBDE6-46AF-4E5B-907F-874E7CC27ED6}">
      <dgm:prSet phldrT="[نص]"/>
      <dgm:spPr/>
      <dgm:t>
        <a:bodyPr/>
        <a:lstStyle/>
        <a:p>
          <a:r>
            <a:rPr lang="ar-SA" dirty="0" smtClean="0"/>
            <a:t>المعنى</a:t>
          </a:r>
          <a:endParaRPr lang="en-US" dirty="0"/>
        </a:p>
      </dgm:t>
    </dgm:pt>
    <dgm:pt modelId="{B59D7AB9-F56E-4068-B844-9A3806F84C1A}" type="parTrans" cxnId="{E548DBA2-40E7-4AFD-8173-8D6E3DD3E70F}">
      <dgm:prSet/>
      <dgm:spPr/>
      <dgm:t>
        <a:bodyPr/>
        <a:lstStyle/>
        <a:p>
          <a:endParaRPr lang="en-US"/>
        </a:p>
      </dgm:t>
    </dgm:pt>
    <dgm:pt modelId="{7A89F0E6-D344-4AB3-9042-5CC19EEA2C5A}" type="sibTrans" cxnId="{E548DBA2-40E7-4AFD-8173-8D6E3DD3E70F}">
      <dgm:prSet/>
      <dgm:spPr/>
      <dgm:t>
        <a:bodyPr/>
        <a:lstStyle/>
        <a:p>
          <a:endParaRPr lang="en-US"/>
        </a:p>
      </dgm:t>
    </dgm:pt>
    <dgm:pt modelId="{D49564C8-C3C5-4E72-B464-8F2173A466B3}" type="pres">
      <dgm:prSet presAssocID="{6EB66810-200A-4319-944E-B75DAB4B581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8EF3C6BF-0DD8-4C82-8C34-3AC1EEA095B2}" type="pres">
      <dgm:prSet presAssocID="{0C59EE5B-2013-43F1-A9B9-861F45FE5A27}" presName="hierRoot1" presStyleCnt="0">
        <dgm:presLayoutVars>
          <dgm:hierBranch val="init"/>
        </dgm:presLayoutVars>
      </dgm:prSet>
      <dgm:spPr/>
    </dgm:pt>
    <dgm:pt modelId="{479FA359-E7E0-45BF-B901-A2781D54ADA8}" type="pres">
      <dgm:prSet presAssocID="{0C59EE5B-2013-43F1-A9B9-861F45FE5A27}" presName="rootComposite1" presStyleCnt="0"/>
      <dgm:spPr/>
    </dgm:pt>
    <dgm:pt modelId="{B0FC9B35-69FA-4977-B022-A5362450166F}" type="pres">
      <dgm:prSet presAssocID="{0C59EE5B-2013-43F1-A9B9-861F45FE5A27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3D7C370-8307-4C8A-B0A9-C55E95384D5B}" type="pres">
      <dgm:prSet presAssocID="{0C59EE5B-2013-43F1-A9B9-861F45FE5A27}" presName="rootConnector1" presStyleLbl="node1" presStyleIdx="0" presStyleCnt="0"/>
      <dgm:spPr/>
      <dgm:t>
        <a:bodyPr/>
        <a:lstStyle/>
        <a:p>
          <a:endParaRPr lang="en-US"/>
        </a:p>
      </dgm:t>
    </dgm:pt>
    <dgm:pt modelId="{CB8C8776-BDA4-4019-93A5-87C487266FC2}" type="pres">
      <dgm:prSet presAssocID="{0C59EE5B-2013-43F1-A9B9-861F45FE5A27}" presName="hierChild2" presStyleCnt="0"/>
      <dgm:spPr/>
    </dgm:pt>
    <dgm:pt modelId="{BE06D226-4491-418F-8A35-47240DC4752F}" type="pres">
      <dgm:prSet presAssocID="{0AC7692A-1352-45B8-A310-CBCADAED5EBF}" presName="Name37" presStyleLbl="parChTrans1D2" presStyleIdx="0" presStyleCnt="3"/>
      <dgm:spPr/>
      <dgm:t>
        <a:bodyPr/>
        <a:lstStyle/>
        <a:p>
          <a:endParaRPr lang="en-US"/>
        </a:p>
      </dgm:t>
    </dgm:pt>
    <dgm:pt modelId="{F56FD0C3-6A4D-4F9B-9044-3653A7B64DBD}" type="pres">
      <dgm:prSet presAssocID="{C618CE46-7BFC-42CE-B7E3-5D59F34EDB50}" presName="hierRoot2" presStyleCnt="0">
        <dgm:presLayoutVars>
          <dgm:hierBranch val="init"/>
        </dgm:presLayoutVars>
      </dgm:prSet>
      <dgm:spPr/>
    </dgm:pt>
    <dgm:pt modelId="{20776A24-4D29-400B-8A1F-6AD45135D06C}" type="pres">
      <dgm:prSet presAssocID="{C618CE46-7BFC-42CE-B7E3-5D59F34EDB50}" presName="rootComposite" presStyleCnt="0"/>
      <dgm:spPr/>
    </dgm:pt>
    <dgm:pt modelId="{F53089BB-B289-4377-89E5-C8FCFCBD0CDB}" type="pres">
      <dgm:prSet presAssocID="{C618CE46-7BFC-42CE-B7E3-5D59F34EDB50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2BD91C6-4B7B-4622-8F48-476689250F17}" type="pres">
      <dgm:prSet presAssocID="{C618CE46-7BFC-42CE-B7E3-5D59F34EDB50}" presName="rootConnector" presStyleLbl="node2" presStyleIdx="0" presStyleCnt="3"/>
      <dgm:spPr/>
      <dgm:t>
        <a:bodyPr/>
        <a:lstStyle/>
        <a:p>
          <a:endParaRPr lang="en-US"/>
        </a:p>
      </dgm:t>
    </dgm:pt>
    <dgm:pt modelId="{A0B18E0C-1480-43DD-A53B-E823454D6976}" type="pres">
      <dgm:prSet presAssocID="{C618CE46-7BFC-42CE-B7E3-5D59F34EDB50}" presName="hierChild4" presStyleCnt="0"/>
      <dgm:spPr/>
    </dgm:pt>
    <dgm:pt modelId="{E4423A9E-1AC0-4542-A988-2F9C600BFC45}" type="pres">
      <dgm:prSet presAssocID="{C618CE46-7BFC-42CE-B7E3-5D59F34EDB50}" presName="hierChild5" presStyleCnt="0"/>
      <dgm:spPr/>
    </dgm:pt>
    <dgm:pt modelId="{982651C2-976F-4E2E-A9B6-169688B26B83}" type="pres">
      <dgm:prSet presAssocID="{1A8F7894-96AF-43A8-96AE-952954B8B783}" presName="Name37" presStyleLbl="parChTrans1D2" presStyleIdx="1" presStyleCnt="3"/>
      <dgm:spPr/>
      <dgm:t>
        <a:bodyPr/>
        <a:lstStyle/>
        <a:p>
          <a:endParaRPr lang="en-US"/>
        </a:p>
      </dgm:t>
    </dgm:pt>
    <dgm:pt modelId="{989C166C-FFB3-41A2-A1F8-FC1229A25CBE}" type="pres">
      <dgm:prSet presAssocID="{84359FF6-EB07-42D4-B3CA-F3D38F0C7F5B}" presName="hierRoot2" presStyleCnt="0">
        <dgm:presLayoutVars>
          <dgm:hierBranch val="init"/>
        </dgm:presLayoutVars>
      </dgm:prSet>
      <dgm:spPr/>
    </dgm:pt>
    <dgm:pt modelId="{D749AC52-F4A4-4C5D-A27F-A2BD825A3087}" type="pres">
      <dgm:prSet presAssocID="{84359FF6-EB07-42D4-B3CA-F3D38F0C7F5B}" presName="rootComposite" presStyleCnt="0"/>
      <dgm:spPr/>
    </dgm:pt>
    <dgm:pt modelId="{E6D4A7CF-1889-443D-B01C-39A779E133AD}" type="pres">
      <dgm:prSet presAssocID="{84359FF6-EB07-42D4-B3CA-F3D38F0C7F5B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821E182-2B87-4B0C-B20B-A02E42FE207B}" type="pres">
      <dgm:prSet presAssocID="{84359FF6-EB07-42D4-B3CA-F3D38F0C7F5B}" presName="rootConnector" presStyleLbl="node2" presStyleIdx="1" presStyleCnt="3"/>
      <dgm:spPr/>
      <dgm:t>
        <a:bodyPr/>
        <a:lstStyle/>
        <a:p>
          <a:endParaRPr lang="en-US"/>
        </a:p>
      </dgm:t>
    </dgm:pt>
    <dgm:pt modelId="{15285E7C-471A-4CEA-A726-F72076F2948F}" type="pres">
      <dgm:prSet presAssocID="{84359FF6-EB07-42D4-B3CA-F3D38F0C7F5B}" presName="hierChild4" presStyleCnt="0"/>
      <dgm:spPr/>
    </dgm:pt>
    <dgm:pt modelId="{2FD82551-D5C0-465A-929A-E3718832B029}" type="pres">
      <dgm:prSet presAssocID="{84359FF6-EB07-42D4-B3CA-F3D38F0C7F5B}" presName="hierChild5" presStyleCnt="0"/>
      <dgm:spPr/>
    </dgm:pt>
    <dgm:pt modelId="{CF3002AE-8AC0-4CC9-9D26-651478932D8B}" type="pres">
      <dgm:prSet presAssocID="{B59D7AB9-F56E-4068-B844-9A3806F84C1A}" presName="Name37" presStyleLbl="parChTrans1D2" presStyleIdx="2" presStyleCnt="3"/>
      <dgm:spPr/>
      <dgm:t>
        <a:bodyPr/>
        <a:lstStyle/>
        <a:p>
          <a:endParaRPr lang="en-US"/>
        </a:p>
      </dgm:t>
    </dgm:pt>
    <dgm:pt modelId="{65A9B22D-BBF4-4BCA-BDAC-974E88732487}" type="pres">
      <dgm:prSet presAssocID="{BBABBDE6-46AF-4E5B-907F-874E7CC27ED6}" presName="hierRoot2" presStyleCnt="0">
        <dgm:presLayoutVars>
          <dgm:hierBranch val="init"/>
        </dgm:presLayoutVars>
      </dgm:prSet>
      <dgm:spPr/>
    </dgm:pt>
    <dgm:pt modelId="{23960167-31B1-4C23-A80D-18EEF0EE3020}" type="pres">
      <dgm:prSet presAssocID="{BBABBDE6-46AF-4E5B-907F-874E7CC27ED6}" presName="rootComposite" presStyleCnt="0"/>
      <dgm:spPr/>
    </dgm:pt>
    <dgm:pt modelId="{BA343F3E-653F-4789-878F-9D05BDA7B44C}" type="pres">
      <dgm:prSet presAssocID="{BBABBDE6-46AF-4E5B-907F-874E7CC27ED6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46022AB-64E8-4B2E-A4E2-135D973BC6B6}" type="pres">
      <dgm:prSet presAssocID="{BBABBDE6-46AF-4E5B-907F-874E7CC27ED6}" presName="rootConnector" presStyleLbl="node2" presStyleIdx="2" presStyleCnt="3"/>
      <dgm:spPr/>
      <dgm:t>
        <a:bodyPr/>
        <a:lstStyle/>
        <a:p>
          <a:endParaRPr lang="en-US"/>
        </a:p>
      </dgm:t>
    </dgm:pt>
    <dgm:pt modelId="{DAEBC6B0-11A1-43B2-8F98-ED86A61BCD7E}" type="pres">
      <dgm:prSet presAssocID="{BBABBDE6-46AF-4E5B-907F-874E7CC27ED6}" presName="hierChild4" presStyleCnt="0"/>
      <dgm:spPr/>
    </dgm:pt>
    <dgm:pt modelId="{EA579BA8-4F49-4A31-AFF8-4112BD281791}" type="pres">
      <dgm:prSet presAssocID="{BBABBDE6-46AF-4E5B-907F-874E7CC27ED6}" presName="hierChild5" presStyleCnt="0"/>
      <dgm:spPr/>
    </dgm:pt>
    <dgm:pt modelId="{E0E9E43E-95FD-44DF-99C7-ED7607335C86}" type="pres">
      <dgm:prSet presAssocID="{0C59EE5B-2013-43F1-A9B9-861F45FE5A27}" presName="hierChild3" presStyleCnt="0"/>
      <dgm:spPr/>
    </dgm:pt>
  </dgm:ptLst>
  <dgm:cxnLst>
    <dgm:cxn modelId="{47410E92-0248-468A-BE00-E84F2E0BE665}" srcId="{0C59EE5B-2013-43F1-A9B9-861F45FE5A27}" destId="{C618CE46-7BFC-42CE-B7E3-5D59F34EDB50}" srcOrd="0" destOrd="0" parTransId="{0AC7692A-1352-45B8-A310-CBCADAED5EBF}" sibTransId="{216487EE-F807-488B-8C1B-80466F520DB4}"/>
    <dgm:cxn modelId="{7508C31C-D788-4A39-95D7-E03C68EE1375}" type="presOf" srcId="{0C59EE5B-2013-43F1-A9B9-861F45FE5A27}" destId="{B0FC9B35-69FA-4977-B022-A5362450166F}" srcOrd="0" destOrd="0" presId="urn:microsoft.com/office/officeart/2005/8/layout/orgChart1"/>
    <dgm:cxn modelId="{78AD21EA-B6C4-4B63-96C9-C19D498DB2DF}" type="presOf" srcId="{C618CE46-7BFC-42CE-B7E3-5D59F34EDB50}" destId="{F53089BB-B289-4377-89E5-C8FCFCBD0CDB}" srcOrd="0" destOrd="0" presId="urn:microsoft.com/office/officeart/2005/8/layout/orgChart1"/>
    <dgm:cxn modelId="{55B5C8B1-F824-49E3-BC23-845ED86E6C94}" type="presOf" srcId="{BBABBDE6-46AF-4E5B-907F-874E7CC27ED6}" destId="{046022AB-64E8-4B2E-A4E2-135D973BC6B6}" srcOrd="1" destOrd="0" presId="urn:microsoft.com/office/officeart/2005/8/layout/orgChart1"/>
    <dgm:cxn modelId="{5D1E2CE6-0EFF-4407-BA6E-BA62BF15AD81}" type="presOf" srcId="{C618CE46-7BFC-42CE-B7E3-5D59F34EDB50}" destId="{A2BD91C6-4B7B-4622-8F48-476689250F17}" srcOrd="1" destOrd="0" presId="urn:microsoft.com/office/officeart/2005/8/layout/orgChart1"/>
    <dgm:cxn modelId="{156BC619-46D1-4F31-A8A4-F4B9499536A5}" srcId="{0C59EE5B-2013-43F1-A9B9-861F45FE5A27}" destId="{84359FF6-EB07-42D4-B3CA-F3D38F0C7F5B}" srcOrd="1" destOrd="0" parTransId="{1A8F7894-96AF-43A8-96AE-952954B8B783}" sibTransId="{8AF7F786-E9C0-46FE-B7B7-4D7268212543}"/>
    <dgm:cxn modelId="{D39F68EF-3177-4CF5-AEB2-E8D9E277D98B}" type="presOf" srcId="{BBABBDE6-46AF-4E5B-907F-874E7CC27ED6}" destId="{BA343F3E-653F-4789-878F-9D05BDA7B44C}" srcOrd="0" destOrd="0" presId="urn:microsoft.com/office/officeart/2005/8/layout/orgChart1"/>
    <dgm:cxn modelId="{A1A76294-D718-4F64-932A-E69CFC651A4E}" type="presOf" srcId="{84359FF6-EB07-42D4-B3CA-F3D38F0C7F5B}" destId="{E6D4A7CF-1889-443D-B01C-39A779E133AD}" srcOrd="0" destOrd="0" presId="urn:microsoft.com/office/officeart/2005/8/layout/orgChart1"/>
    <dgm:cxn modelId="{989450A4-E39B-44EA-88CC-FE7E163C9F02}" type="presOf" srcId="{6EB66810-200A-4319-944E-B75DAB4B5819}" destId="{D49564C8-C3C5-4E72-B464-8F2173A466B3}" srcOrd="0" destOrd="0" presId="urn:microsoft.com/office/officeart/2005/8/layout/orgChart1"/>
    <dgm:cxn modelId="{E712837B-6948-4AA2-A9DB-2774AA9E2026}" type="presOf" srcId="{B59D7AB9-F56E-4068-B844-9A3806F84C1A}" destId="{CF3002AE-8AC0-4CC9-9D26-651478932D8B}" srcOrd="0" destOrd="0" presId="urn:microsoft.com/office/officeart/2005/8/layout/orgChart1"/>
    <dgm:cxn modelId="{E5E5776D-2B90-4CB2-81D5-896B7F916072}" srcId="{6EB66810-200A-4319-944E-B75DAB4B5819}" destId="{0C59EE5B-2013-43F1-A9B9-861F45FE5A27}" srcOrd="0" destOrd="0" parTransId="{37C1455E-D1BE-403C-AF8F-BC672E1A743B}" sibTransId="{95BA448B-3200-44A7-B31F-8A8FCAF40245}"/>
    <dgm:cxn modelId="{04ACAD1F-7E1B-4D10-B7CD-FC60D5417859}" type="presOf" srcId="{1A8F7894-96AF-43A8-96AE-952954B8B783}" destId="{982651C2-976F-4E2E-A9B6-169688B26B83}" srcOrd="0" destOrd="0" presId="urn:microsoft.com/office/officeart/2005/8/layout/orgChart1"/>
    <dgm:cxn modelId="{4541F196-FC69-4D96-937B-1EA204A0F4E4}" type="presOf" srcId="{0AC7692A-1352-45B8-A310-CBCADAED5EBF}" destId="{BE06D226-4491-418F-8A35-47240DC4752F}" srcOrd="0" destOrd="0" presId="urn:microsoft.com/office/officeart/2005/8/layout/orgChart1"/>
    <dgm:cxn modelId="{474CDB85-84A8-4926-814C-CFB4DCF76454}" type="presOf" srcId="{84359FF6-EB07-42D4-B3CA-F3D38F0C7F5B}" destId="{F821E182-2B87-4B0C-B20B-A02E42FE207B}" srcOrd="1" destOrd="0" presId="urn:microsoft.com/office/officeart/2005/8/layout/orgChart1"/>
    <dgm:cxn modelId="{34222500-529A-439C-9DF6-C23597F4673E}" type="presOf" srcId="{0C59EE5B-2013-43F1-A9B9-861F45FE5A27}" destId="{E3D7C370-8307-4C8A-B0A9-C55E95384D5B}" srcOrd="1" destOrd="0" presId="urn:microsoft.com/office/officeart/2005/8/layout/orgChart1"/>
    <dgm:cxn modelId="{E548DBA2-40E7-4AFD-8173-8D6E3DD3E70F}" srcId="{0C59EE5B-2013-43F1-A9B9-861F45FE5A27}" destId="{BBABBDE6-46AF-4E5B-907F-874E7CC27ED6}" srcOrd="2" destOrd="0" parTransId="{B59D7AB9-F56E-4068-B844-9A3806F84C1A}" sibTransId="{7A89F0E6-D344-4AB3-9042-5CC19EEA2C5A}"/>
    <dgm:cxn modelId="{E0AE71F1-05B6-4DFA-B3E3-5BD005897F61}" type="presParOf" srcId="{D49564C8-C3C5-4E72-B464-8F2173A466B3}" destId="{8EF3C6BF-0DD8-4C82-8C34-3AC1EEA095B2}" srcOrd="0" destOrd="0" presId="urn:microsoft.com/office/officeart/2005/8/layout/orgChart1"/>
    <dgm:cxn modelId="{236A3941-4D29-4851-9D38-7EF12309464A}" type="presParOf" srcId="{8EF3C6BF-0DD8-4C82-8C34-3AC1EEA095B2}" destId="{479FA359-E7E0-45BF-B901-A2781D54ADA8}" srcOrd="0" destOrd="0" presId="urn:microsoft.com/office/officeart/2005/8/layout/orgChart1"/>
    <dgm:cxn modelId="{30F97BAA-E025-4708-8750-5E1687D7F9DD}" type="presParOf" srcId="{479FA359-E7E0-45BF-B901-A2781D54ADA8}" destId="{B0FC9B35-69FA-4977-B022-A5362450166F}" srcOrd="0" destOrd="0" presId="urn:microsoft.com/office/officeart/2005/8/layout/orgChart1"/>
    <dgm:cxn modelId="{592BCB17-8849-428D-91E8-9FDE00663727}" type="presParOf" srcId="{479FA359-E7E0-45BF-B901-A2781D54ADA8}" destId="{E3D7C370-8307-4C8A-B0A9-C55E95384D5B}" srcOrd="1" destOrd="0" presId="urn:microsoft.com/office/officeart/2005/8/layout/orgChart1"/>
    <dgm:cxn modelId="{3678AE10-FFA5-4080-AAF5-AA7C560B8E78}" type="presParOf" srcId="{8EF3C6BF-0DD8-4C82-8C34-3AC1EEA095B2}" destId="{CB8C8776-BDA4-4019-93A5-87C487266FC2}" srcOrd="1" destOrd="0" presId="urn:microsoft.com/office/officeart/2005/8/layout/orgChart1"/>
    <dgm:cxn modelId="{9B839BC3-75F6-48B3-A942-1A1D3C315333}" type="presParOf" srcId="{CB8C8776-BDA4-4019-93A5-87C487266FC2}" destId="{BE06D226-4491-418F-8A35-47240DC4752F}" srcOrd="0" destOrd="0" presId="urn:microsoft.com/office/officeart/2005/8/layout/orgChart1"/>
    <dgm:cxn modelId="{B7E14305-2AF1-4FB8-86CE-EE76E6534E9E}" type="presParOf" srcId="{CB8C8776-BDA4-4019-93A5-87C487266FC2}" destId="{F56FD0C3-6A4D-4F9B-9044-3653A7B64DBD}" srcOrd="1" destOrd="0" presId="urn:microsoft.com/office/officeart/2005/8/layout/orgChart1"/>
    <dgm:cxn modelId="{28E6B51F-8D95-445A-A0B7-0487D24F0244}" type="presParOf" srcId="{F56FD0C3-6A4D-4F9B-9044-3653A7B64DBD}" destId="{20776A24-4D29-400B-8A1F-6AD45135D06C}" srcOrd="0" destOrd="0" presId="urn:microsoft.com/office/officeart/2005/8/layout/orgChart1"/>
    <dgm:cxn modelId="{DB00EE1E-E11D-43A7-B9B0-552437846055}" type="presParOf" srcId="{20776A24-4D29-400B-8A1F-6AD45135D06C}" destId="{F53089BB-B289-4377-89E5-C8FCFCBD0CDB}" srcOrd="0" destOrd="0" presId="urn:microsoft.com/office/officeart/2005/8/layout/orgChart1"/>
    <dgm:cxn modelId="{BC5950B1-CDA6-4DF7-8EF3-35522FF77854}" type="presParOf" srcId="{20776A24-4D29-400B-8A1F-6AD45135D06C}" destId="{A2BD91C6-4B7B-4622-8F48-476689250F17}" srcOrd="1" destOrd="0" presId="urn:microsoft.com/office/officeart/2005/8/layout/orgChart1"/>
    <dgm:cxn modelId="{50BAEAB6-EAB6-4E72-95A0-F8EA37CA29DB}" type="presParOf" srcId="{F56FD0C3-6A4D-4F9B-9044-3653A7B64DBD}" destId="{A0B18E0C-1480-43DD-A53B-E823454D6976}" srcOrd="1" destOrd="0" presId="urn:microsoft.com/office/officeart/2005/8/layout/orgChart1"/>
    <dgm:cxn modelId="{CE4076C9-617C-43AE-8F40-DDFC89F0788E}" type="presParOf" srcId="{F56FD0C3-6A4D-4F9B-9044-3653A7B64DBD}" destId="{E4423A9E-1AC0-4542-A988-2F9C600BFC45}" srcOrd="2" destOrd="0" presId="urn:microsoft.com/office/officeart/2005/8/layout/orgChart1"/>
    <dgm:cxn modelId="{DA511975-CAB4-43F1-89E8-61C316E4330D}" type="presParOf" srcId="{CB8C8776-BDA4-4019-93A5-87C487266FC2}" destId="{982651C2-976F-4E2E-A9B6-169688B26B83}" srcOrd="2" destOrd="0" presId="urn:microsoft.com/office/officeart/2005/8/layout/orgChart1"/>
    <dgm:cxn modelId="{E40DE7C6-2294-4937-A1BE-27FB2A2F9390}" type="presParOf" srcId="{CB8C8776-BDA4-4019-93A5-87C487266FC2}" destId="{989C166C-FFB3-41A2-A1F8-FC1229A25CBE}" srcOrd="3" destOrd="0" presId="urn:microsoft.com/office/officeart/2005/8/layout/orgChart1"/>
    <dgm:cxn modelId="{B20A3D27-129D-45FF-9E43-3B5FEEB12889}" type="presParOf" srcId="{989C166C-FFB3-41A2-A1F8-FC1229A25CBE}" destId="{D749AC52-F4A4-4C5D-A27F-A2BD825A3087}" srcOrd="0" destOrd="0" presId="urn:microsoft.com/office/officeart/2005/8/layout/orgChart1"/>
    <dgm:cxn modelId="{311DA6A0-1BB8-4BC7-A196-FD756A20E9E5}" type="presParOf" srcId="{D749AC52-F4A4-4C5D-A27F-A2BD825A3087}" destId="{E6D4A7CF-1889-443D-B01C-39A779E133AD}" srcOrd="0" destOrd="0" presId="urn:microsoft.com/office/officeart/2005/8/layout/orgChart1"/>
    <dgm:cxn modelId="{B711BD0B-B539-41FC-A31D-1DF0238A86F1}" type="presParOf" srcId="{D749AC52-F4A4-4C5D-A27F-A2BD825A3087}" destId="{F821E182-2B87-4B0C-B20B-A02E42FE207B}" srcOrd="1" destOrd="0" presId="urn:microsoft.com/office/officeart/2005/8/layout/orgChart1"/>
    <dgm:cxn modelId="{29C5C9AD-43C3-4CD0-8485-00A8AE759542}" type="presParOf" srcId="{989C166C-FFB3-41A2-A1F8-FC1229A25CBE}" destId="{15285E7C-471A-4CEA-A726-F72076F2948F}" srcOrd="1" destOrd="0" presId="urn:microsoft.com/office/officeart/2005/8/layout/orgChart1"/>
    <dgm:cxn modelId="{D2781DBD-9DB0-4FE9-87F9-C1F55D162BBF}" type="presParOf" srcId="{989C166C-FFB3-41A2-A1F8-FC1229A25CBE}" destId="{2FD82551-D5C0-465A-929A-E3718832B029}" srcOrd="2" destOrd="0" presId="urn:microsoft.com/office/officeart/2005/8/layout/orgChart1"/>
    <dgm:cxn modelId="{2DAE5409-8D59-4A75-8044-93078E1EC268}" type="presParOf" srcId="{CB8C8776-BDA4-4019-93A5-87C487266FC2}" destId="{CF3002AE-8AC0-4CC9-9D26-651478932D8B}" srcOrd="4" destOrd="0" presId="urn:microsoft.com/office/officeart/2005/8/layout/orgChart1"/>
    <dgm:cxn modelId="{13DE80C1-52A0-4C90-88C2-845FC63EC796}" type="presParOf" srcId="{CB8C8776-BDA4-4019-93A5-87C487266FC2}" destId="{65A9B22D-BBF4-4BCA-BDAC-974E88732487}" srcOrd="5" destOrd="0" presId="urn:microsoft.com/office/officeart/2005/8/layout/orgChart1"/>
    <dgm:cxn modelId="{969A67B4-ABF7-4C5B-9A1A-DC235B6AD5C9}" type="presParOf" srcId="{65A9B22D-BBF4-4BCA-BDAC-974E88732487}" destId="{23960167-31B1-4C23-A80D-18EEF0EE3020}" srcOrd="0" destOrd="0" presId="urn:microsoft.com/office/officeart/2005/8/layout/orgChart1"/>
    <dgm:cxn modelId="{44F3D0D3-3166-439A-AC32-E65F228A1C61}" type="presParOf" srcId="{23960167-31B1-4C23-A80D-18EEF0EE3020}" destId="{BA343F3E-653F-4789-878F-9D05BDA7B44C}" srcOrd="0" destOrd="0" presId="urn:microsoft.com/office/officeart/2005/8/layout/orgChart1"/>
    <dgm:cxn modelId="{63D42886-E4C0-4D47-B987-257E2E516F9C}" type="presParOf" srcId="{23960167-31B1-4C23-A80D-18EEF0EE3020}" destId="{046022AB-64E8-4B2E-A4E2-135D973BC6B6}" srcOrd="1" destOrd="0" presId="urn:microsoft.com/office/officeart/2005/8/layout/orgChart1"/>
    <dgm:cxn modelId="{3A86197A-D976-47BE-A089-E5D8D16D6F5B}" type="presParOf" srcId="{65A9B22D-BBF4-4BCA-BDAC-974E88732487}" destId="{DAEBC6B0-11A1-43B2-8F98-ED86A61BCD7E}" srcOrd="1" destOrd="0" presId="urn:microsoft.com/office/officeart/2005/8/layout/orgChart1"/>
    <dgm:cxn modelId="{0261F983-54FA-4FCF-875C-ACD97D4FFC23}" type="presParOf" srcId="{65A9B22D-BBF4-4BCA-BDAC-974E88732487}" destId="{EA579BA8-4F49-4A31-AFF8-4112BD281791}" srcOrd="2" destOrd="0" presId="urn:microsoft.com/office/officeart/2005/8/layout/orgChart1"/>
    <dgm:cxn modelId="{9AD09D54-3968-4B64-BDA4-BA3E145DD130}" type="presParOf" srcId="{8EF3C6BF-0DD8-4C82-8C34-3AC1EEA095B2}" destId="{E0E9E43E-95FD-44DF-99C7-ED7607335C86}" srcOrd="2" destOrd="0" presId="urn:microsoft.com/office/officeart/2005/8/layout/orgChart1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1AA70FA3-D95E-4D87-A018-D4F5A9B9F2DB}" type="doc">
      <dgm:prSet loTypeId="urn:microsoft.com/office/officeart/2005/8/layout/list1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CB21188D-0257-4CBC-A524-D1131FC5B3DC}">
      <dgm:prSet phldrT="[نص]"/>
      <dgm:spPr/>
      <dgm:t>
        <a:bodyPr/>
        <a:lstStyle/>
        <a:p>
          <a:r>
            <a:rPr lang="ar-SA" smtClean="0"/>
            <a:t>انتهت الخصائص </a:t>
          </a:r>
          <a:r>
            <a:rPr lang="ar-SA" dirty="0" smtClean="0"/>
            <a:t>،،</a:t>
          </a:r>
          <a:endParaRPr lang="en-US" dirty="0"/>
        </a:p>
      </dgm:t>
    </dgm:pt>
    <dgm:pt modelId="{C31D2BB3-1B62-4D30-96C3-3361D7D29E6F}" type="parTrans" cxnId="{B65833BE-2A7B-433A-9FDB-1427C2975671}">
      <dgm:prSet/>
      <dgm:spPr/>
      <dgm:t>
        <a:bodyPr/>
        <a:lstStyle/>
        <a:p>
          <a:endParaRPr lang="en-US"/>
        </a:p>
      </dgm:t>
    </dgm:pt>
    <dgm:pt modelId="{FC2678EA-A207-4D1B-BDCD-EBE7804B4E5C}" type="sibTrans" cxnId="{B65833BE-2A7B-433A-9FDB-1427C2975671}">
      <dgm:prSet/>
      <dgm:spPr/>
      <dgm:t>
        <a:bodyPr/>
        <a:lstStyle/>
        <a:p>
          <a:endParaRPr lang="en-US"/>
        </a:p>
      </dgm:t>
    </dgm:pt>
    <dgm:pt modelId="{DE6A829A-6E5F-4500-8D0B-2944F277813B}" type="pres">
      <dgm:prSet presAssocID="{1AA70FA3-D95E-4D87-A018-D4F5A9B9F2DB}" presName="linear" presStyleCnt="0">
        <dgm:presLayoutVars>
          <dgm:dir val="rev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C7CBCC71-AFED-40DC-BB60-0E6291A96E8E}" type="pres">
      <dgm:prSet presAssocID="{CB21188D-0257-4CBC-A524-D1131FC5B3DC}" presName="parentLin" presStyleCnt="0"/>
      <dgm:spPr/>
    </dgm:pt>
    <dgm:pt modelId="{42A5794E-7C99-44B1-B5F2-889E82BDAD3C}" type="pres">
      <dgm:prSet presAssocID="{CB21188D-0257-4CBC-A524-D1131FC5B3DC}" presName="parentLeftMargin" presStyleLbl="node1" presStyleIdx="0" presStyleCnt="1"/>
      <dgm:spPr/>
      <dgm:t>
        <a:bodyPr/>
        <a:lstStyle/>
        <a:p>
          <a:endParaRPr lang="en-US"/>
        </a:p>
      </dgm:t>
    </dgm:pt>
    <dgm:pt modelId="{8614D29B-5211-4F9E-860F-D3BCA39539E5}" type="pres">
      <dgm:prSet presAssocID="{CB21188D-0257-4CBC-A524-D1131FC5B3DC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E104AAE-DA9E-4E58-8BBB-3627244C0948}" type="pres">
      <dgm:prSet presAssocID="{CB21188D-0257-4CBC-A524-D1131FC5B3DC}" presName="negativeSpace" presStyleCnt="0"/>
      <dgm:spPr/>
    </dgm:pt>
    <dgm:pt modelId="{DD7146A8-E62C-496F-8239-CF4A0CB0C941}" type="pres">
      <dgm:prSet presAssocID="{CB21188D-0257-4CBC-A524-D1131FC5B3DC}" presName="childText" presStyleLbl="conFgAcc1" presStyleIdx="0" presStyleCnt="1">
        <dgm:presLayoutVars>
          <dgm:bulletEnabled val="1"/>
        </dgm:presLayoutVars>
      </dgm:prSet>
      <dgm:spPr/>
    </dgm:pt>
  </dgm:ptLst>
  <dgm:cxnLst>
    <dgm:cxn modelId="{B65833BE-2A7B-433A-9FDB-1427C2975671}" srcId="{1AA70FA3-D95E-4D87-A018-D4F5A9B9F2DB}" destId="{CB21188D-0257-4CBC-A524-D1131FC5B3DC}" srcOrd="0" destOrd="0" parTransId="{C31D2BB3-1B62-4D30-96C3-3361D7D29E6F}" sibTransId="{FC2678EA-A207-4D1B-BDCD-EBE7804B4E5C}"/>
    <dgm:cxn modelId="{FAB80908-8245-40FF-96D2-E777D33FDED1}" type="presOf" srcId="{1AA70FA3-D95E-4D87-A018-D4F5A9B9F2DB}" destId="{DE6A829A-6E5F-4500-8D0B-2944F277813B}" srcOrd="0" destOrd="0" presId="urn:microsoft.com/office/officeart/2005/8/layout/list1"/>
    <dgm:cxn modelId="{FCEA25BE-7B2B-4B6A-8790-5FB41D991A45}" type="presOf" srcId="{CB21188D-0257-4CBC-A524-D1131FC5B3DC}" destId="{42A5794E-7C99-44B1-B5F2-889E82BDAD3C}" srcOrd="0" destOrd="0" presId="urn:microsoft.com/office/officeart/2005/8/layout/list1"/>
    <dgm:cxn modelId="{A6981960-415B-4155-8116-4ED68D98FB45}" type="presOf" srcId="{CB21188D-0257-4CBC-A524-D1131FC5B3DC}" destId="{8614D29B-5211-4F9E-860F-D3BCA39539E5}" srcOrd="1" destOrd="0" presId="urn:microsoft.com/office/officeart/2005/8/layout/list1"/>
    <dgm:cxn modelId="{FF9D485D-3EDE-4A51-B79D-B3499B845961}" type="presParOf" srcId="{DE6A829A-6E5F-4500-8D0B-2944F277813B}" destId="{C7CBCC71-AFED-40DC-BB60-0E6291A96E8E}" srcOrd="0" destOrd="0" presId="urn:microsoft.com/office/officeart/2005/8/layout/list1"/>
    <dgm:cxn modelId="{453DE709-CB7F-4160-9D07-A8AD228FC2BB}" type="presParOf" srcId="{C7CBCC71-AFED-40DC-BB60-0E6291A96E8E}" destId="{42A5794E-7C99-44B1-B5F2-889E82BDAD3C}" srcOrd="0" destOrd="0" presId="urn:microsoft.com/office/officeart/2005/8/layout/list1"/>
    <dgm:cxn modelId="{08EEF5CC-1E5B-49FB-AE84-F36C8F2A7615}" type="presParOf" srcId="{C7CBCC71-AFED-40DC-BB60-0E6291A96E8E}" destId="{8614D29B-5211-4F9E-860F-D3BCA39539E5}" srcOrd="1" destOrd="0" presId="urn:microsoft.com/office/officeart/2005/8/layout/list1"/>
    <dgm:cxn modelId="{8AEBE9F2-721C-429C-A45A-F1E069095DAA}" type="presParOf" srcId="{DE6A829A-6E5F-4500-8D0B-2944F277813B}" destId="{EE104AAE-DA9E-4E58-8BBB-3627244C0948}" srcOrd="1" destOrd="0" presId="urn:microsoft.com/office/officeart/2005/8/layout/list1"/>
    <dgm:cxn modelId="{54AB05EB-D0F4-4B27-96E7-D68B4C88BA64}" type="presParOf" srcId="{DE6A829A-6E5F-4500-8D0B-2944F277813B}" destId="{DD7146A8-E62C-496F-8239-CF4A0CB0C941}" srcOrd="2" destOrd="0" presId="urn:microsoft.com/office/officeart/2005/8/layout/list1"/>
  </dgm:cxnLst>
  <dgm:bg/>
  <dgm:whole/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8B4AF1B-703A-419C-AA3E-B8AA1646D16B}" type="doc">
      <dgm:prSet loTypeId="urn:microsoft.com/office/officeart/2005/8/layout/vProcess5" loCatId="process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C62BB751-6F2F-4F06-88AA-FF0F748592D2}">
      <dgm:prSet phldrT="[نص]"/>
      <dgm:spPr/>
      <dgm:t>
        <a:bodyPr/>
        <a:lstStyle/>
        <a:p>
          <a:r>
            <a:rPr lang="ar-SA" dirty="0" smtClean="0"/>
            <a:t>الموضوع: نماذج سياسية</a:t>
          </a:r>
          <a:endParaRPr lang="en-US" dirty="0"/>
        </a:p>
      </dgm:t>
    </dgm:pt>
    <dgm:pt modelId="{51CACE80-F713-4F58-8CE2-E30C433BDBA7}" type="parTrans" cxnId="{859702E7-BF09-4B2E-9919-C842952C6EE3}">
      <dgm:prSet/>
      <dgm:spPr/>
      <dgm:t>
        <a:bodyPr/>
        <a:lstStyle/>
        <a:p>
          <a:endParaRPr lang="en-US"/>
        </a:p>
      </dgm:t>
    </dgm:pt>
    <dgm:pt modelId="{FAA2D44A-836B-45B7-960C-333DD2D947B5}" type="sibTrans" cxnId="{859702E7-BF09-4B2E-9919-C842952C6EE3}">
      <dgm:prSet/>
      <dgm:spPr/>
      <dgm:t>
        <a:bodyPr/>
        <a:lstStyle/>
        <a:p>
          <a:endParaRPr lang="en-US"/>
        </a:p>
      </dgm:t>
    </dgm:pt>
    <dgm:pt modelId="{42AB64B8-A5FF-4F31-8E66-7A0D922EA1DA}">
      <dgm:prSet phldrT="[نص]"/>
      <dgm:spPr/>
      <dgm:t>
        <a:bodyPr/>
        <a:lstStyle/>
        <a:p>
          <a:r>
            <a:rPr lang="ar-SA" dirty="0" smtClean="0"/>
            <a:t>المكان: خارج جزيرة العرب</a:t>
          </a:r>
          <a:endParaRPr lang="en-US" dirty="0"/>
        </a:p>
      </dgm:t>
    </dgm:pt>
    <dgm:pt modelId="{2FF2A5EE-4181-4390-89EF-85528850BEF1}" type="parTrans" cxnId="{8AB6AF65-BF58-434D-B78C-56C9CEF4727B}">
      <dgm:prSet/>
      <dgm:spPr/>
      <dgm:t>
        <a:bodyPr/>
        <a:lstStyle/>
        <a:p>
          <a:endParaRPr lang="en-US"/>
        </a:p>
      </dgm:t>
    </dgm:pt>
    <dgm:pt modelId="{5FBB75AE-9759-4163-88DB-F4EA7421BD97}" type="sibTrans" cxnId="{8AB6AF65-BF58-434D-B78C-56C9CEF4727B}">
      <dgm:prSet/>
      <dgm:spPr/>
      <dgm:t>
        <a:bodyPr/>
        <a:lstStyle/>
        <a:p>
          <a:endParaRPr lang="en-US"/>
        </a:p>
      </dgm:t>
    </dgm:pt>
    <dgm:pt modelId="{2893B66D-4F97-4641-B580-C4790E42114E}">
      <dgm:prSet phldrT="[نص]"/>
      <dgm:spPr/>
      <dgm:t>
        <a:bodyPr/>
        <a:lstStyle/>
        <a:p>
          <a:r>
            <a:rPr lang="ar-SA" dirty="0" smtClean="0"/>
            <a:t>الزمان: قبل الإسلام</a:t>
          </a:r>
          <a:endParaRPr lang="en-US" dirty="0"/>
        </a:p>
      </dgm:t>
    </dgm:pt>
    <dgm:pt modelId="{B2F9C23D-9FF8-4BAB-B1C3-E2432C2B5622}" type="parTrans" cxnId="{7A5A368A-32C4-4511-B875-C03FFCA003E9}">
      <dgm:prSet/>
      <dgm:spPr/>
      <dgm:t>
        <a:bodyPr/>
        <a:lstStyle/>
        <a:p>
          <a:endParaRPr lang="en-US"/>
        </a:p>
      </dgm:t>
    </dgm:pt>
    <dgm:pt modelId="{FD70A9C4-CE2B-4F5F-AADA-FE3B7BB4659E}" type="sibTrans" cxnId="{7A5A368A-32C4-4511-B875-C03FFCA003E9}">
      <dgm:prSet/>
      <dgm:spPr/>
      <dgm:t>
        <a:bodyPr/>
        <a:lstStyle/>
        <a:p>
          <a:endParaRPr lang="en-US"/>
        </a:p>
      </dgm:t>
    </dgm:pt>
    <dgm:pt modelId="{5B0C7A0F-0AA9-4CF4-BAFA-2EF8F8C9D77C}" type="pres">
      <dgm:prSet presAssocID="{C8B4AF1B-703A-419C-AA3E-B8AA1646D16B}" presName="outerComposite" presStyleCnt="0">
        <dgm:presLayoutVars>
          <dgm:chMax val="5"/>
          <dgm:dir val="rev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EA4B9BD3-F208-4214-864C-B3093043C69E}" type="pres">
      <dgm:prSet presAssocID="{C8B4AF1B-703A-419C-AA3E-B8AA1646D16B}" presName="dummyMaxCanvas" presStyleCnt="0">
        <dgm:presLayoutVars/>
      </dgm:prSet>
      <dgm:spPr/>
    </dgm:pt>
    <dgm:pt modelId="{52942427-83FD-4089-9050-41F7996FC146}" type="pres">
      <dgm:prSet presAssocID="{C8B4AF1B-703A-419C-AA3E-B8AA1646D16B}" presName="ThreeNodes_1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283A5DA-7160-4329-A34D-0EC3BD5AEA2A}" type="pres">
      <dgm:prSet presAssocID="{C8B4AF1B-703A-419C-AA3E-B8AA1646D16B}" presName="ThreeNodes_2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098087D-B4B3-4BD2-8343-D9F3C7C18F18}" type="pres">
      <dgm:prSet presAssocID="{C8B4AF1B-703A-419C-AA3E-B8AA1646D16B}" presName="ThreeNodes_3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574B0E7-6395-4CAB-B03A-8E004CDA2401}" type="pres">
      <dgm:prSet presAssocID="{C8B4AF1B-703A-419C-AA3E-B8AA1646D16B}" presName="ThreeConn_1-2" presStyleLbl="fg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586C27C-79E0-49EB-BBA9-2A96064EFD34}" type="pres">
      <dgm:prSet presAssocID="{C8B4AF1B-703A-419C-AA3E-B8AA1646D16B}" presName="ThreeConn_2-3" presStyleLbl="fg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B08FDCC-ADDD-418A-811A-3AAD7579E81F}" type="pres">
      <dgm:prSet presAssocID="{C8B4AF1B-703A-419C-AA3E-B8AA1646D16B}" presName="ThreeNodes_1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4476E69-5651-47D0-BD2D-29D543A1E4D1}" type="pres">
      <dgm:prSet presAssocID="{C8B4AF1B-703A-419C-AA3E-B8AA1646D16B}" presName="ThreeNodes_2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A2F3E0-622C-4503-A326-D1026F862D30}" type="pres">
      <dgm:prSet presAssocID="{C8B4AF1B-703A-419C-AA3E-B8AA1646D16B}" presName="ThreeNodes_3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396C357-1BAD-4163-B1B0-A1800D37E9E4}" type="presOf" srcId="{2893B66D-4F97-4641-B580-C4790E42114E}" destId="{FBA2F3E0-622C-4503-A326-D1026F862D30}" srcOrd="1" destOrd="0" presId="urn:microsoft.com/office/officeart/2005/8/layout/vProcess5"/>
    <dgm:cxn modelId="{B188F017-B704-4A18-84CC-B798823458EF}" type="presOf" srcId="{42AB64B8-A5FF-4F31-8E66-7A0D922EA1DA}" destId="{D4476E69-5651-47D0-BD2D-29D543A1E4D1}" srcOrd="1" destOrd="0" presId="urn:microsoft.com/office/officeart/2005/8/layout/vProcess5"/>
    <dgm:cxn modelId="{F11C2C10-6FD5-4D9B-9969-0107362E1B63}" type="presOf" srcId="{FAA2D44A-836B-45B7-960C-333DD2D947B5}" destId="{8574B0E7-6395-4CAB-B03A-8E004CDA2401}" srcOrd="0" destOrd="0" presId="urn:microsoft.com/office/officeart/2005/8/layout/vProcess5"/>
    <dgm:cxn modelId="{E7485B76-5B39-4F1D-8ADF-ACE5B92287A3}" type="presOf" srcId="{C62BB751-6F2F-4F06-88AA-FF0F748592D2}" destId="{CB08FDCC-ADDD-418A-811A-3AAD7579E81F}" srcOrd="1" destOrd="0" presId="urn:microsoft.com/office/officeart/2005/8/layout/vProcess5"/>
    <dgm:cxn modelId="{8AB6AF65-BF58-434D-B78C-56C9CEF4727B}" srcId="{C8B4AF1B-703A-419C-AA3E-B8AA1646D16B}" destId="{42AB64B8-A5FF-4F31-8E66-7A0D922EA1DA}" srcOrd="1" destOrd="0" parTransId="{2FF2A5EE-4181-4390-89EF-85528850BEF1}" sibTransId="{5FBB75AE-9759-4163-88DB-F4EA7421BD97}"/>
    <dgm:cxn modelId="{DC91E8A6-35C1-4809-B0C5-FF83470EA7EE}" type="presOf" srcId="{5FBB75AE-9759-4163-88DB-F4EA7421BD97}" destId="{E586C27C-79E0-49EB-BBA9-2A96064EFD34}" srcOrd="0" destOrd="0" presId="urn:microsoft.com/office/officeart/2005/8/layout/vProcess5"/>
    <dgm:cxn modelId="{7A5A368A-32C4-4511-B875-C03FFCA003E9}" srcId="{C8B4AF1B-703A-419C-AA3E-B8AA1646D16B}" destId="{2893B66D-4F97-4641-B580-C4790E42114E}" srcOrd="2" destOrd="0" parTransId="{B2F9C23D-9FF8-4BAB-B1C3-E2432C2B5622}" sibTransId="{FD70A9C4-CE2B-4F5F-AADA-FE3B7BB4659E}"/>
    <dgm:cxn modelId="{859702E7-BF09-4B2E-9919-C842952C6EE3}" srcId="{C8B4AF1B-703A-419C-AA3E-B8AA1646D16B}" destId="{C62BB751-6F2F-4F06-88AA-FF0F748592D2}" srcOrd="0" destOrd="0" parTransId="{51CACE80-F713-4F58-8CE2-E30C433BDBA7}" sibTransId="{FAA2D44A-836B-45B7-960C-333DD2D947B5}"/>
    <dgm:cxn modelId="{1E31835D-B3BC-47B8-BE68-EC69D074FA7C}" type="presOf" srcId="{42AB64B8-A5FF-4F31-8E66-7A0D922EA1DA}" destId="{0283A5DA-7160-4329-A34D-0EC3BD5AEA2A}" srcOrd="0" destOrd="0" presId="urn:microsoft.com/office/officeart/2005/8/layout/vProcess5"/>
    <dgm:cxn modelId="{B14E4170-9A3C-4651-A90D-1FD200760EC3}" type="presOf" srcId="{C62BB751-6F2F-4F06-88AA-FF0F748592D2}" destId="{52942427-83FD-4089-9050-41F7996FC146}" srcOrd="0" destOrd="0" presId="urn:microsoft.com/office/officeart/2005/8/layout/vProcess5"/>
    <dgm:cxn modelId="{D91A8001-BEFF-47AB-B82F-A4EE23D3974C}" type="presOf" srcId="{C8B4AF1B-703A-419C-AA3E-B8AA1646D16B}" destId="{5B0C7A0F-0AA9-4CF4-BAFA-2EF8F8C9D77C}" srcOrd="0" destOrd="0" presId="urn:microsoft.com/office/officeart/2005/8/layout/vProcess5"/>
    <dgm:cxn modelId="{0BFB1E28-9B06-4A06-9C68-9523AB270A7B}" type="presOf" srcId="{2893B66D-4F97-4641-B580-C4790E42114E}" destId="{8098087D-B4B3-4BD2-8343-D9F3C7C18F18}" srcOrd="0" destOrd="0" presId="urn:microsoft.com/office/officeart/2005/8/layout/vProcess5"/>
    <dgm:cxn modelId="{7A43B05B-3B8D-4385-B087-FCF46F8E8F33}" type="presParOf" srcId="{5B0C7A0F-0AA9-4CF4-BAFA-2EF8F8C9D77C}" destId="{EA4B9BD3-F208-4214-864C-B3093043C69E}" srcOrd="0" destOrd="0" presId="urn:microsoft.com/office/officeart/2005/8/layout/vProcess5"/>
    <dgm:cxn modelId="{96F367FC-7E01-44A6-8DFD-4E5EB8E23A39}" type="presParOf" srcId="{5B0C7A0F-0AA9-4CF4-BAFA-2EF8F8C9D77C}" destId="{52942427-83FD-4089-9050-41F7996FC146}" srcOrd="1" destOrd="0" presId="urn:microsoft.com/office/officeart/2005/8/layout/vProcess5"/>
    <dgm:cxn modelId="{3D6F9F91-780C-485B-9FFB-2B682722C646}" type="presParOf" srcId="{5B0C7A0F-0AA9-4CF4-BAFA-2EF8F8C9D77C}" destId="{0283A5DA-7160-4329-A34D-0EC3BD5AEA2A}" srcOrd="2" destOrd="0" presId="urn:microsoft.com/office/officeart/2005/8/layout/vProcess5"/>
    <dgm:cxn modelId="{732CE91D-7C9B-4DFA-BFA7-9F387CAE0754}" type="presParOf" srcId="{5B0C7A0F-0AA9-4CF4-BAFA-2EF8F8C9D77C}" destId="{8098087D-B4B3-4BD2-8343-D9F3C7C18F18}" srcOrd="3" destOrd="0" presId="urn:microsoft.com/office/officeart/2005/8/layout/vProcess5"/>
    <dgm:cxn modelId="{C521B02A-0100-40A5-B8A8-B16CF52D40D2}" type="presParOf" srcId="{5B0C7A0F-0AA9-4CF4-BAFA-2EF8F8C9D77C}" destId="{8574B0E7-6395-4CAB-B03A-8E004CDA2401}" srcOrd="4" destOrd="0" presId="urn:microsoft.com/office/officeart/2005/8/layout/vProcess5"/>
    <dgm:cxn modelId="{E4B7B00E-2EFA-4912-995D-8BCB148E4AB9}" type="presParOf" srcId="{5B0C7A0F-0AA9-4CF4-BAFA-2EF8F8C9D77C}" destId="{E586C27C-79E0-49EB-BBA9-2A96064EFD34}" srcOrd="5" destOrd="0" presId="urn:microsoft.com/office/officeart/2005/8/layout/vProcess5"/>
    <dgm:cxn modelId="{96AB1C76-C686-4FDF-B4B3-B492304718E2}" type="presParOf" srcId="{5B0C7A0F-0AA9-4CF4-BAFA-2EF8F8C9D77C}" destId="{CB08FDCC-ADDD-418A-811A-3AAD7579E81F}" srcOrd="6" destOrd="0" presId="urn:microsoft.com/office/officeart/2005/8/layout/vProcess5"/>
    <dgm:cxn modelId="{D2D6F1FF-C191-48CD-9444-534C4562EB5C}" type="presParOf" srcId="{5B0C7A0F-0AA9-4CF4-BAFA-2EF8F8C9D77C}" destId="{D4476E69-5651-47D0-BD2D-29D543A1E4D1}" srcOrd="7" destOrd="0" presId="urn:microsoft.com/office/officeart/2005/8/layout/vProcess5"/>
    <dgm:cxn modelId="{492F018B-DE8A-4DE9-AF8C-C42FB14575D3}" type="presParOf" srcId="{5B0C7A0F-0AA9-4CF4-BAFA-2EF8F8C9D77C}" destId="{FBA2F3E0-622C-4503-A326-D1026F862D30}" srcOrd="8" destOrd="0" presId="urn:microsoft.com/office/officeart/2005/8/layout/vProcess5"/>
  </dgm:cxnLst>
  <dgm:bg/>
  <dgm:whole/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B42F330F-4987-469D-BA80-BA11B8EC081D}" type="doc">
      <dgm:prSet loTypeId="urn:microsoft.com/office/officeart/2005/8/layout/vList5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18998AFB-3D54-4211-A2E2-428EEC04066F}">
      <dgm:prSet phldrT="[نص]"/>
      <dgm:spPr/>
      <dgm:t>
        <a:bodyPr/>
        <a:lstStyle/>
        <a:p>
          <a:r>
            <a:rPr lang="ar-SA" dirty="0" smtClean="0"/>
            <a:t>الهند القديمة</a:t>
          </a:r>
          <a:endParaRPr lang="en-US" dirty="0"/>
        </a:p>
      </dgm:t>
    </dgm:pt>
    <dgm:pt modelId="{C32A42E5-F1B9-466E-A4F0-603009BC8DDA}" type="parTrans" cxnId="{98083B40-00C7-4929-9497-2B992292D75C}">
      <dgm:prSet/>
      <dgm:spPr/>
      <dgm:t>
        <a:bodyPr/>
        <a:lstStyle/>
        <a:p>
          <a:endParaRPr lang="en-US"/>
        </a:p>
      </dgm:t>
    </dgm:pt>
    <dgm:pt modelId="{A1FB38C7-1CCE-4D53-9970-1084ED4E044D}" type="sibTrans" cxnId="{98083B40-00C7-4929-9497-2B992292D75C}">
      <dgm:prSet/>
      <dgm:spPr/>
      <dgm:t>
        <a:bodyPr/>
        <a:lstStyle/>
        <a:p>
          <a:endParaRPr lang="en-US"/>
        </a:p>
      </dgm:t>
    </dgm:pt>
    <dgm:pt modelId="{014996B8-6EFA-4AE0-AC9D-2A6716D31928}">
      <dgm:prSet phldrT="[نص]"/>
      <dgm:spPr/>
      <dgm:t>
        <a:bodyPr/>
        <a:lstStyle/>
        <a:p>
          <a:pPr algn="r" rtl="1"/>
          <a:r>
            <a:rPr lang="ar-SA" dirty="0" smtClean="0"/>
            <a:t> القوة الإلهية</a:t>
          </a:r>
          <a:endParaRPr lang="en-US" dirty="0"/>
        </a:p>
      </dgm:t>
    </dgm:pt>
    <dgm:pt modelId="{9EF69369-28F1-4F82-B9C2-FAFC41AFA8F4}" type="parTrans" cxnId="{1B05AC21-344D-46DA-A241-F146924D0821}">
      <dgm:prSet/>
      <dgm:spPr/>
      <dgm:t>
        <a:bodyPr/>
        <a:lstStyle/>
        <a:p>
          <a:endParaRPr lang="en-US"/>
        </a:p>
      </dgm:t>
    </dgm:pt>
    <dgm:pt modelId="{FFBA040C-2D90-4C0E-9093-E908FA485460}" type="sibTrans" cxnId="{1B05AC21-344D-46DA-A241-F146924D0821}">
      <dgm:prSet/>
      <dgm:spPr/>
      <dgm:t>
        <a:bodyPr/>
        <a:lstStyle/>
        <a:p>
          <a:endParaRPr lang="en-US"/>
        </a:p>
      </dgm:t>
    </dgm:pt>
    <dgm:pt modelId="{6C3E1ACD-1039-486E-A950-81695F73392C}">
      <dgm:prSet phldrT="[نص]"/>
      <dgm:spPr/>
      <dgm:t>
        <a:bodyPr/>
        <a:lstStyle/>
        <a:p>
          <a:r>
            <a:rPr lang="ar-SA" dirty="0" smtClean="0"/>
            <a:t>الصين القديمة</a:t>
          </a:r>
          <a:endParaRPr lang="en-US" dirty="0"/>
        </a:p>
      </dgm:t>
    </dgm:pt>
    <dgm:pt modelId="{79B14E9B-47D7-4D2B-A685-AFFEDCEBA9E2}" type="parTrans" cxnId="{7C6A9070-0E04-4E72-976F-724A85BF666F}">
      <dgm:prSet/>
      <dgm:spPr/>
      <dgm:t>
        <a:bodyPr/>
        <a:lstStyle/>
        <a:p>
          <a:endParaRPr lang="en-US"/>
        </a:p>
      </dgm:t>
    </dgm:pt>
    <dgm:pt modelId="{F2BEDAB2-0FD0-4410-8A0F-EF89DBC3C4F1}" type="sibTrans" cxnId="{7C6A9070-0E04-4E72-976F-724A85BF666F}">
      <dgm:prSet/>
      <dgm:spPr/>
      <dgm:t>
        <a:bodyPr/>
        <a:lstStyle/>
        <a:p>
          <a:endParaRPr lang="en-US"/>
        </a:p>
      </dgm:t>
    </dgm:pt>
    <dgm:pt modelId="{E2F0CAF9-2521-4A92-95F6-0D47C8D12EC4}">
      <dgm:prSet phldrT="[نص]"/>
      <dgm:spPr/>
      <dgm:t>
        <a:bodyPr/>
        <a:lstStyle/>
        <a:p>
          <a:pPr algn="r" rtl="1"/>
          <a:r>
            <a:rPr lang="ar-SA" dirty="0" err="1" smtClean="0"/>
            <a:t>الامبراطور</a:t>
          </a:r>
          <a:r>
            <a:rPr lang="ar-SA" dirty="0" smtClean="0"/>
            <a:t> (</a:t>
          </a:r>
          <a:r>
            <a:rPr lang="ar-SA" dirty="0" err="1" smtClean="0"/>
            <a:t>اين</a:t>
          </a:r>
          <a:r>
            <a:rPr lang="ar-SA" dirty="0" smtClean="0"/>
            <a:t> السماء) </a:t>
          </a:r>
          <a:endParaRPr lang="en-US" dirty="0"/>
        </a:p>
      </dgm:t>
    </dgm:pt>
    <dgm:pt modelId="{6098AA54-CA41-4D27-9174-5764FB05343F}" type="parTrans" cxnId="{DE948CE7-CBCD-408E-A926-FB497B6170BF}">
      <dgm:prSet/>
      <dgm:spPr/>
      <dgm:t>
        <a:bodyPr/>
        <a:lstStyle/>
        <a:p>
          <a:endParaRPr lang="en-US"/>
        </a:p>
      </dgm:t>
    </dgm:pt>
    <dgm:pt modelId="{891F7352-AB4D-4B64-A0F3-B4142B82AB3B}" type="sibTrans" cxnId="{DE948CE7-CBCD-408E-A926-FB497B6170BF}">
      <dgm:prSet/>
      <dgm:spPr/>
      <dgm:t>
        <a:bodyPr/>
        <a:lstStyle/>
        <a:p>
          <a:endParaRPr lang="en-US"/>
        </a:p>
      </dgm:t>
    </dgm:pt>
    <dgm:pt modelId="{240A16D7-98AA-4441-B56A-5F47E172F6DA}">
      <dgm:prSet phldrT="[نص]"/>
      <dgm:spPr/>
      <dgm:t>
        <a:bodyPr/>
        <a:lstStyle/>
        <a:p>
          <a:pPr algn="r" rtl="1"/>
          <a:r>
            <a:rPr lang="ar-SA" dirty="0" err="1" smtClean="0"/>
            <a:t>كنفوشيوس</a:t>
          </a:r>
          <a:endParaRPr lang="en-US" dirty="0"/>
        </a:p>
      </dgm:t>
    </dgm:pt>
    <dgm:pt modelId="{002E70B6-867D-4AA0-8D7F-131A32D6A3FC}" type="parTrans" cxnId="{9A7D2B55-F070-4BEC-997B-71EE562401CF}">
      <dgm:prSet/>
      <dgm:spPr/>
      <dgm:t>
        <a:bodyPr/>
        <a:lstStyle/>
        <a:p>
          <a:endParaRPr lang="en-US"/>
        </a:p>
      </dgm:t>
    </dgm:pt>
    <dgm:pt modelId="{FE195536-F21D-4D49-8B2A-2DCF734B7A6F}" type="sibTrans" cxnId="{9A7D2B55-F070-4BEC-997B-71EE562401CF}">
      <dgm:prSet/>
      <dgm:spPr/>
      <dgm:t>
        <a:bodyPr/>
        <a:lstStyle/>
        <a:p>
          <a:endParaRPr lang="en-US"/>
        </a:p>
      </dgm:t>
    </dgm:pt>
    <dgm:pt modelId="{1163A2BB-E47C-4E5E-BD47-A3100AE502B0}">
      <dgm:prSet phldrT="[نص]"/>
      <dgm:spPr/>
      <dgm:t>
        <a:bodyPr/>
        <a:lstStyle/>
        <a:p>
          <a:r>
            <a:rPr lang="ar-SA" dirty="0" smtClean="0"/>
            <a:t>اليونانيون</a:t>
          </a:r>
          <a:endParaRPr lang="en-US" dirty="0"/>
        </a:p>
      </dgm:t>
    </dgm:pt>
    <dgm:pt modelId="{08123DA3-F2B9-4D20-B6AE-747410FBF79C}" type="parTrans" cxnId="{2C581433-3C69-4417-B3DB-CA1F856112C0}">
      <dgm:prSet/>
      <dgm:spPr/>
      <dgm:t>
        <a:bodyPr/>
        <a:lstStyle/>
        <a:p>
          <a:endParaRPr lang="en-US"/>
        </a:p>
      </dgm:t>
    </dgm:pt>
    <dgm:pt modelId="{04F599A2-4BBA-4BB9-9E17-314768CECE7A}" type="sibTrans" cxnId="{2C581433-3C69-4417-B3DB-CA1F856112C0}">
      <dgm:prSet/>
      <dgm:spPr/>
      <dgm:t>
        <a:bodyPr/>
        <a:lstStyle/>
        <a:p>
          <a:endParaRPr lang="en-US"/>
        </a:p>
      </dgm:t>
    </dgm:pt>
    <dgm:pt modelId="{33EE5069-DD4E-4E2A-BD5B-2519966CE92A}">
      <dgm:prSet phldrT="[نص]"/>
      <dgm:spPr/>
      <dgm:t>
        <a:bodyPr/>
        <a:lstStyle/>
        <a:p>
          <a:pPr algn="r" rtl="1"/>
          <a:r>
            <a:rPr lang="ar-SA" dirty="0" smtClean="0"/>
            <a:t>المدينة الفاضلة</a:t>
          </a:r>
          <a:endParaRPr lang="en-US" dirty="0"/>
        </a:p>
      </dgm:t>
    </dgm:pt>
    <dgm:pt modelId="{882D50BC-3F4A-4778-ADE0-8D10E0A9E6EA}" type="parTrans" cxnId="{54DE7C9C-D0D8-4A39-AD61-C21EFB98A24D}">
      <dgm:prSet/>
      <dgm:spPr/>
      <dgm:t>
        <a:bodyPr/>
        <a:lstStyle/>
        <a:p>
          <a:endParaRPr lang="en-US"/>
        </a:p>
      </dgm:t>
    </dgm:pt>
    <dgm:pt modelId="{93A297D2-D113-4DB8-926A-9A2F0EE33F87}" type="sibTrans" cxnId="{54DE7C9C-D0D8-4A39-AD61-C21EFB98A24D}">
      <dgm:prSet/>
      <dgm:spPr/>
      <dgm:t>
        <a:bodyPr/>
        <a:lstStyle/>
        <a:p>
          <a:endParaRPr lang="en-US"/>
        </a:p>
      </dgm:t>
    </dgm:pt>
    <dgm:pt modelId="{1B3E93E9-F862-4BD5-B418-AE6C3A296D10}">
      <dgm:prSet phldrT="[نص]"/>
      <dgm:spPr/>
      <dgm:t>
        <a:bodyPr/>
        <a:lstStyle/>
        <a:p>
          <a:pPr algn="r" rtl="1"/>
          <a:r>
            <a:rPr lang="ar-SA" dirty="0" smtClean="0"/>
            <a:t>تقسيم المجتمع</a:t>
          </a:r>
          <a:endParaRPr lang="en-US" dirty="0"/>
        </a:p>
      </dgm:t>
    </dgm:pt>
    <dgm:pt modelId="{3EDD8E24-5390-4FB5-961C-8D4D82A24B36}" type="parTrans" cxnId="{45716DFF-F313-434C-A375-C83AB7CA906F}">
      <dgm:prSet/>
      <dgm:spPr/>
      <dgm:t>
        <a:bodyPr/>
        <a:lstStyle/>
        <a:p>
          <a:endParaRPr lang="en-US"/>
        </a:p>
      </dgm:t>
    </dgm:pt>
    <dgm:pt modelId="{B5B28621-48BD-477F-886B-5D6DC3AEEE59}" type="sibTrans" cxnId="{45716DFF-F313-434C-A375-C83AB7CA906F}">
      <dgm:prSet/>
      <dgm:spPr/>
      <dgm:t>
        <a:bodyPr/>
        <a:lstStyle/>
        <a:p>
          <a:endParaRPr lang="en-US"/>
        </a:p>
      </dgm:t>
    </dgm:pt>
    <dgm:pt modelId="{A50AF4A3-FD3E-45BE-A49C-73C408931AF9}" type="pres">
      <dgm:prSet presAssocID="{B42F330F-4987-469D-BA80-BA11B8EC081D}" presName="Name0" presStyleCnt="0">
        <dgm:presLayoutVars>
          <dgm:dir val="rev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65633029-25AB-4FB3-8C3F-FAEB263A2683}" type="pres">
      <dgm:prSet presAssocID="{18998AFB-3D54-4211-A2E2-428EEC04066F}" presName="linNode" presStyleCnt="0"/>
      <dgm:spPr/>
    </dgm:pt>
    <dgm:pt modelId="{11ECD273-E6CD-4719-AD78-E234C89DDF3B}" type="pres">
      <dgm:prSet presAssocID="{18998AFB-3D54-4211-A2E2-428EEC04066F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A44A08-8BF9-4342-B257-51CD8743ED08}" type="pres">
      <dgm:prSet presAssocID="{18998AFB-3D54-4211-A2E2-428EEC04066F}" presName="descendantText" presStyleLbl="alignAccFollowNode1" presStyleIdx="0" presStyleCnt="3" custLinFactNeighborX="-965" custLinFactNeighborY="-289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A5E95A3-8398-4E07-84EC-7CDAC7FF3CEE}" type="pres">
      <dgm:prSet presAssocID="{A1FB38C7-1CCE-4D53-9970-1084ED4E044D}" presName="sp" presStyleCnt="0"/>
      <dgm:spPr/>
    </dgm:pt>
    <dgm:pt modelId="{F17A61F4-AB0D-48F2-BF3E-DA92F0EF942B}" type="pres">
      <dgm:prSet presAssocID="{6C3E1ACD-1039-486E-A950-81695F73392C}" presName="linNode" presStyleCnt="0"/>
      <dgm:spPr/>
    </dgm:pt>
    <dgm:pt modelId="{06DD1F7D-4D98-4CF1-B196-497359D9E500}" type="pres">
      <dgm:prSet presAssocID="{6C3E1ACD-1039-486E-A950-81695F73392C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B8FAAC9-F991-4494-91DD-55CA8FC637F8}" type="pres">
      <dgm:prSet presAssocID="{6C3E1ACD-1039-486E-A950-81695F73392C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CC1E07D-8A81-4566-B7BD-1E2C66F7B14E}" type="pres">
      <dgm:prSet presAssocID="{F2BEDAB2-0FD0-4410-8A0F-EF89DBC3C4F1}" presName="sp" presStyleCnt="0"/>
      <dgm:spPr/>
    </dgm:pt>
    <dgm:pt modelId="{60559026-8B29-46F1-B988-8C7FEFA42EB0}" type="pres">
      <dgm:prSet presAssocID="{1163A2BB-E47C-4E5E-BD47-A3100AE502B0}" presName="linNode" presStyleCnt="0"/>
      <dgm:spPr/>
    </dgm:pt>
    <dgm:pt modelId="{1765A201-6927-49CE-9B44-9AA0E89EB41A}" type="pres">
      <dgm:prSet presAssocID="{1163A2BB-E47C-4E5E-BD47-A3100AE502B0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F6F2F5C-40BA-427C-8856-6CE0736D1CD5}" type="pres">
      <dgm:prSet presAssocID="{1163A2BB-E47C-4E5E-BD47-A3100AE502B0}" presName="descendantText" presStyleLbl="alignAccFollowNode1" presStyleIdx="2" presStyleCnt="3" custLinFactNeighborX="2411" custLinFactNeighborY="-213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C7F20AA-362D-40A2-82B1-B804971DF915}" type="presOf" srcId="{1163A2BB-E47C-4E5E-BD47-A3100AE502B0}" destId="{1765A201-6927-49CE-9B44-9AA0E89EB41A}" srcOrd="0" destOrd="0" presId="urn:microsoft.com/office/officeart/2005/8/layout/vList5"/>
    <dgm:cxn modelId="{089309DB-C6F8-4CC1-A155-72FB21E91736}" type="presOf" srcId="{18998AFB-3D54-4211-A2E2-428EEC04066F}" destId="{11ECD273-E6CD-4719-AD78-E234C89DDF3B}" srcOrd="0" destOrd="0" presId="urn:microsoft.com/office/officeart/2005/8/layout/vList5"/>
    <dgm:cxn modelId="{54DE7C9C-D0D8-4A39-AD61-C21EFB98A24D}" srcId="{1163A2BB-E47C-4E5E-BD47-A3100AE502B0}" destId="{33EE5069-DD4E-4E2A-BD5B-2519966CE92A}" srcOrd="0" destOrd="0" parTransId="{882D50BC-3F4A-4778-ADE0-8D10E0A9E6EA}" sibTransId="{93A297D2-D113-4DB8-926A-9A2F0EE33F87}"/>
    <dgm:cxn modelId="{45716DFF-F313-434C-A375-C83AB7CA906F}" srcId="{18998AFB-3D54-4211-A2E2-428EEC04066F}" destId="{1B3E93E9-F862-4BD5-B418-AE6C3A296D10}" srcOrd="1" destOrd="0" parTransId="{3EDD8E24-5390-4FB5-961C-8D4D82A24B36}" sibTransId="{B5B28621-48BD-477F-886B-5D6DC3AEEE59}"/>
    <dgm:cxn modelId="{DE948CE7-CBCD-408E-A926-FB497B6170BF}" srcId="{6C3E1ACD-1039-486E-A950-81695F73392C}" destId="{E2F0CAF9-2521-4A92-95F6-0D47C8D12EC4}" srcOrd="0" destOrd="0" parTransId="{6098AA54-CA41-4D27-9174-5764FB05343F}" sibTransId="{891F7352-AB4D-4B64-A0F3-B4142B82AB3B}"/>
    <dgm:cxn modelId="{E21ACD9B-1DBA-414F-96E7-074624FECEDB}" type="presOf" srcId="{B42F330F-4987-469D-BA80-BA11B8EC081D}" destId="{A50AF4A3-FD3E-45BE-A49C-73C408931AF9}" srcOrd="0" destOrd="0" presId="urn:microsoft.com/office/officeart/2005/8/layout/vList5"/>
    <dgm:cxn modelId="{3D9A2DCE-39F1-41C8-981B-E92DD18DB33C}" type="presOf" srcId="{33EE5069-DD4E-4E2A-BD5B-2519966CE92A}" destId="{3F6F2F5C-40BA-427C-8856-6CE0736D1CD5}" srcOrd="0" destOrd="0" presId="urn:microsoft.com/office/officeart/2005/8/layout/vList5"/>
    <dgm:cxn modelId="{0276182B-FFB5-4DEC-BD97-B4098A8AC60E}" type="presOf" srcId="{014996B8-6EFA-4AE0-AC9D-2A6716D31928}" destId="{1FA44A08-8BF9-4342-B257-51CD8743ED08}" srcOrd="0" destOrd="0" presId="urn:microsoft.com/office/officeart/2005/8/layout/vList5"/>
    <dgm:cxn modelId="{1B05AC21-344D-46DA-A241-F146924D0821}" srcId="{18998AFB-3D54-4211-A2E2-428EEC04066F}" destId="{014996B8-6EFA-4AE0-AC9D-2A6716D31928}" srcOrd="0" destOrd="0" parTransId="{9EF69369-28F1-4F82-B9C2-FAFC41AFA8F4}" sibTransId="{FFBA040C-2D90-4C0E-9093-E908FA485460}"/>
    <dgm:cxn modelId="{9A7D2B55-F070-4BEC-997B-71EE562401CF}" srcId="{6C3E1ACD-1039-486E-A950-81695F73392C}" destId="{240A16D7-98AA-4441-B56A-5F47E172F6DA}" srcOrd="1" destOrd="0" parTransId="{002E70B6-867D-4AA0-8D7F-131A32D6A3FC}" sibTransId="{FE195536-F21D-4D49-8B2A-2DCF734B7A6F}"/>
    <dgm:cxn modelId="{C8F4B585-EFAF-44EF-84BB-0244137FA037}" type="presOf" srcId="{E2F0CAF9-2521-4A92-95F6-0D47C8D12EC4}" destId="{5B8FAAC9-F991-4494-91DD-55CA8FC637F8}" srcOrd="0" destOrd="0" presId="urn:microsoft.com/office/officeart/2005/8/layout/vList5"/>
    <dgm:cxn modelId="{10150128-8AEB-45F1-BBA7-AEAB0BB91F39}" type="presOf" srcId="{240A16D7-98AA-4441-B56A-5F47E172F6DA}" destId="{5B8FAAC9-F991-4494-91DD-55CA8FC637F8}" srcOrd="0" destOrd="1" presId="urn:microsoft.com/office/officeart/2005/8/layout/vList5"/>
    <dgm:cxn modelId="{EBD91D6E-CF27-4CA9-80DE-2C77E70CD788}" type="presOf" srcId="{6C3E1ACD-1039-486E-A950-81695F73392C}" destId="{06DD1F7D-4D98-4CF1-B196-497359D9E500}" srcOrd="0" destOrd="0" presId="urn:microsoft.com/office/officeart/2005/8/layout/vList5"/>
    <dgm:cxn modelId="{E71E0D33-E323-4F5C-8B06-1D917FEF9811}" type="presOf" srcId="{1B3E93E9-F862-4BD5-B418-AE6C3A296D10}" destId="{1FA44A08-8BF9-4342-B257-51CD8743ED08}" srcOrd="0" destOrd="1" presId="urn:microsoft.com/office/officeart/2005/8/layout/vList5"/>
    <dgm:cxn modelId="{98083B40-00C7-4929-9497-2B992292D75C}" srcId="{B42F330F-4987-469D-BA80-BA11B8EC081D}" destId="{18998AFB-3D54-4211-A2E2-428EEC04066F}" srcOrd="0" destOrd="0" parTransId="{C32A42E5-F1B9-466E-A4F0-603009BC8DDA}" sibTransId="{A1FB38C7-1CCE-4D53-9970-1084ED4E044D}"/>
    <dgm:cxn modelId="{7C6A9070-0E04-4E72-976F-724A85BF666F}" srcId="{B42F330F-4987-469D-BA80-BA11B8EC081D}" destId="{6C3E1ACD-1039-486E-A950-81695F73392C}" srcOrd="1" destOrd="0" parTransId="{79B14E9B-47D7-4D2B-A685-AFFEDCEBA9E2}" sibTransId="{F2BEDAB2-0FD0-4410-8A0F-EF89DBC3C4F1}"/>
    <dgm:cxn modelId="{2C581433-3C69-4417-B3DB-CA1F856112C0}" srcId="{B42F330F-4987-469D-BA80-BA11B8EC081D}" destId="{1163A2BB-E47C-4E5E-BD47-A3100AE502B0}" srcOrd="2" destOrd="0" parTransId="{08123DA3-F2B9-4D20-B6AE-747410FBF79C}" sibTransId="{04F599A2-4BBA-4BB9-9E17-314768CECE7A}"/>
    <dgm:cxn modelId="{6A9289A3-B04D-4FE2-89E2-52F05BCCC359}" type="presParOf" srcId="{A50AF4A3-FD3E-45BE-A49C-73C408931AF9}" destId="{65633029-25AB-4FB3-8C3F-FAEB263A2683}" srcOrd="0" destOrd="0" presId="urn:microsoft.com/office/officeart/2005/8/layout/vList5"/>
    <dgm:cxn modelId="{2066D1E8-9101-4BBB-B193-30D95BCCE2F9}" type="presParOf" srcId="{65633029-25AB-4FB3-8C3F-FAEB263A2683}" destId="{11ECD273-E6CD-4719-AD78-E234C89DDF3B}" srcOrd="0" destOrd="0" presId="urn:microsoft.com/office/officeart/2005/8/layout/vList5"/>
    <dgm:cxn modelId="{0F28E70F-61A0-48C9-8161-AEFCBB230E23}" type="presParOf" srcId="{65633029-25AB-4FB3-8C3F-FAEB263A2683}" destId="{1FA44A08-8BF9-4342-B257-51CD8743ED08}" srcOrd="1" destOrd="0" presId="urn:microsoft.com/office/officeart/2005/8/layout/vList5"/>
    <dgm:cxn modelId="{81B0AC4D-E495-4CAE-92AA-00ABAAB3A0AF}" type="presParOf" srcId="{A50AF4A3-FD3E-45BE-A49C-73C408931AF9}" destId="{CA5E95A3-8398-4E07-84EC-7CDAC7FF3CEE}" srcOrd="1" destOrd="0" presId="urn:microsoft.com/office/officeart/2005/8/layout/vList5"/>
    <dgm:cxn modelId="{7C309C0A-B1CC-47F4-B4C0-7FB7CC3D8DDD}" type="presParOf" srcId="{A50AF4A3-FD3E-45BE-A49C-73C408931AF9}" destId="{F17A61F4-AB0D-48F2-BF3E-DA92F0EF942B}" srcOrd="2" destOrd="0" presId="urn:microsoft.com/office/officeart/2005/8/layout/vList5"/>
    <dgm:cxn modelId="{552DD176-9092-4D38-85CF-28AB83453450}" type="presParOf" srcId="{F17A61F4-AB0D-48F2-BF3E-DA92F0EF942B}" destId="{06DD1F7D-4D98-4CF1-B196-497359D9E500}" srcOrd="0" destOrd="0" presId="urn:microsoft.com/office/officeart/2005/8/layout/vList5"/>
    <dgm:cxn modelId="{2575FD5D-3B68-4FAC-A169-B61162BC6298}" type="presParOf" srcId="{F17A61F4-AB0D-48F2-BF3E-DA92F0EF942B}" destId="{5B8FAAC9-F991-4494-91DD-55CA8FC637F8}" srcOrd="1" destOrd="0" presId="urn:microsoft.com/office/officeart/2005/8/layout/vList5"/>
    <dgm:cxn modelId="{7AF010F9-54F4-4AB3-BC69-5282DC57703F}" type="presParOf" srcId="{A50AF4A3-FD3E-45BE-A49C-73C408931AF9}" destId="{0CC1E07D-8A81-4566-B7BD-1E2C66F7B14E}" srcOrd="3" destOrd="0" presId="urn:microsoft.com/office/officeart/2005/8/layout/vList5"/>
    <dgm:cxn modelId="{B88AC41D-7F5B-4DC1-9130-14028F65872D}" type="presParOf" srcId="{A50AF4A3-FD3E-45BE-A49C-73C408931AF9}" destId="{60559026-8B29-46F1-B988-8C7FEFA42EB0}" srcOrd="4" destOrd="0" presId="urn:microsoft.com/office/officeart/2005/8/layout/vList5"/>
    <dgm:cxn modelId="{E00E4A56-EC5E-4BE8-83E4-0A6A5133CC10}" type="presParOf" srcId="{60559026-8B29-46F1-B988-8C7FEFA42EB0}" destId="{1765A201-6927-49CE-9B44-9AA0E89EB41A}" srcOrd="0" destOrd="0" presId="urn:microsoft.com/office/officeart/2005/8/layout/vList5"/>
    <dgm:cxn modelId="{B19D285A-6027-489B-A162-6DBF104871E8}" type="presParOf" srcId="{60559026-8B29-46F1-B988-8C7FEFA42EB0}" destId="{3F6F2F5C-40BA-427C-8856-6CE0736D1CD5}" srcOrd="1" destOrd="0" presId="urn:microsoft.com/office/officeart/2005/8/layout/vList5"/>
  </dgm:cxnLst>
  <dgm:bg/>
  <dgm:whole/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B42F330F-4987-469D-BA80-BA11B8EC081D}" type="doc">
      <dgm:prSet loTypeId="urn:microsoft.com/office/officeart/2005/8/layout/vList5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18998AFB-3D54-4211-A2E2-428EEC04066F}">
      <dgm:prSet phldrT="[نص]"/>
      <dgm:spPr/>
      <dgm:t>
        <a:bodyPr/>
        <a:lstStyle/>
        <a:p>
          <a:r>
            <a:rPr lang="ar-SA" dirty="0" smtClean="0"/>
            <a:t>نموذج روماني</a:t>
          </a:r>
          <a:endParaRPr lang="en-US" dirty="0"/>
        </a:p>
      </dgm:t>
    </dgm:pt>
    <dgm:pt modelId="{C32A42E5-F1B9-466E-A4F0-603009BC8DDA}" type="parTrans" cxnId="{98083B40-00C7-4929-9497-2B992292D75C}">
      <dgm:prSet/>
      <dgm:spPr/>
      <dgm:t>
        <a:bodyPr/>
        <a:lstStyle/>
        <a:p>
          <a:endParaRPr lang="en-US"/>
        </a:p>
      </dgm:t>
    </dgm:pt>
    <dgm:pt modelId="{A1FB38C7-1CCE-4D53-9970-1084ED4E044D}" type="sibTrans" cxnId="{98083B40-00C7-4929-9497-2B992292D75C}">
      <dgm:prSet/>
      <dgm:spPr/>
      <dgm:t>
        <a:bodyPr/>
        <a:lstStyle/>
        <a:p>
          <a:endParaRPr lang="en-US"/>
        </a:p>
      </dgm:t>
    </dgm:pt>
    <dgm:pt modelId="{014996B8-6EFA-4AE0-AC9D-2A6716D31928}">
      <dgm:prSet phldrT="[نص]"/>
      <dgm:spPr/>
      <dgm:t>
        <a:bodyPr/>
        <a:lstStyle/>
        <a:p>
          <a:pPr algn="r" rtl="1"/>
          <a:r>
            <a:rPr lang="ar-SA" dirty="0" smtClean="0"/>
            <a:t> مرحلة: طغيان الحركة</a:t>
          </a:r>
          <a:endParaRPr lang="en-US" dirty="0"/>
        </a:p>
      </dgm:t>
    </dgm:pt>
    <dgm:pt modelId="{9EF69369-28F1-4F82-B9C2-FAFC41AFA8F4}" type="parTrans" cxnId="{1B05AC21-344D-46DA-A241-F146924D0821}">
      <dgm:prSet/>
      <dgm:spPr/>
      <dgm:t>
        <a:bodyPr/>
        <a:lstStyle/>
        <a:p>
          <a:endParaRPr lang="en-US"/>
        </a:p>
      </dgm:t>
    </dgm:pt>
    <dgm:pt modelId="{FFBA040C-2D90-4C0E-9093-E908FA485460}" type="sibTrans" cxnId="{1B05AC21-344D-46DA-A241-F146924D0821}">
      <dgm:prSet/>
      <dgm:spPr/>
      <dgm:t>
        <a:bodyPr/>
        <a:lstStyle/>
        <a:p>
          <a:endParaRPr lang="en-US"/>
        </a:p>
      </dgm:t>
    </dgm:pt>
    <dgm:pt modelId="{6C3E1ACD-1039-486E-A950-81695F73392C}">
      <dgm:prSet phldrT="[نص]"/>
      <dgm:spPr/>
      <dgm:t>
        <a:bodyPr/>
        <a:lstStyle/>
        <a:p>
          <a:r>
            <a:rPr lang="ar-SA" dirty="0" smtClean="0"/>
            <a:t>نموذج فارسي</a:t>
          </a:r>
          <a:endParaRPr lang="en-US" dirty="0"/>
        </a:p>
      </dgm:t>
    </dgm:pt>
    <dgm:pt modelId="{79B14E9B-47D7-4D2B-A685-AFFEDCEBA9E2}" type="parTrans" cxnId="{7C6A9070-0E04-4E72-976F-724A85BF666F}">
      <dgm:prSet/>
      <dgm:spPr/>
      <dgm:t>
        <a:bodyPr/>
        <a:lstStyle/>
        <a:p>
          <a:endParaRPr lang="en-US"/>
        </a:p>
      </dgm:t>
    </dgm:pt>
    <dgm:pt modelId="{F2BEDAB2-0FD0-4410-8A0F-EF89DBC3C4F1}" type="sibTrans" cxnId="{7C6A9070-0E04-4E72-976F-724A85BF666F}">
      <dgm:prSet/>
      <dgm:spPr/>
      <dgm:t>
        <a:bodyPr/>
        <a:lstStyle/>
        <a:p>
          <a:endParaRPr lang="en-US"/>
        </a:p>
      </dgm:t>
    </dgm:pt>
    <dgm:pt modelId="{E2F0CAF9-2521-4A92-95F6-0D47C8D12EC4}">
      <dgm:prSet phldrT="[نص]"/>
      <dgm:spPr/>
      <dgm:t>
        <a:bodyPr/>
        <a:lstStyle/>
        <a:p>
          <a:pPr algn="r" rtl="1"/>
          <a:r>
            <a:rPr lang="ar-SA" dirty="0" smtClean="0"/>
            <a:t>اختفاء حقوق المحكوم </a:t>
          </a:r>
          <a:endParaRPr lang="en-US" dirty="0"/>
        </a:p>
      </dgm:t>
    </dgm:pt>
    <dgm:pt modelId="{6098AA54-CA41-4D27-9174-5764FB05343F}" type="parTrans" cxnId="{DE948CE7-CBCD-408E-A926-FB497B6170BF}">
      <dgm:prSet/>
      <dgm:spPr/>
      <dgm:t>
        <a:bodyPr/>
        <a:lstStyle/>
        <a:p>
          <a:endParaRPr lang="en-US"/>
        </a:p>
      </dgm:t>
    </dgm:pt>
    <dgm:pt modelId="{891F7352-AB4D-4B64-A0F3-B4142B82AB3B}" type="sibTrans" cxnId="{DE948CE7-CBCD-408E-A926-FB497B6170BF}">
      <dgm:prSet/>
      <dgm:spPr/>
      <dgm:t>
        <a:bodyPr/>
        <a:lstStyle/>
        <a:p>
          <a:endParaRPr lang="en-US"/>
        </a:p>
      </dgm:t>
    </dgm:pt>
    <dgm:pt modelId="{240A16D7-98AA-4441-B56A-5F47E172F6DA}">
      <dgm:prSet phldrT="[نص]"/>
      <dgm:spPr/>
      <dgm:t>
        <a:bodyPr/>
        <a:lstStyle/>
        <a:p>
          <a:pPr algn="r" rtl="1"/>
          <a:r>
            <a:rPr lang="ar-SA" dirty="0" smtClean="0"/>
            <a:t>الدليل</a:t>
          </a:r>
          <a:endParaRPr lang="en-US" dirty="0"/>
        </a:p>
      </dgm:t>
    </dgm:pt>
    <dgm:pt modelId="{002E70B6-867D-4AA0-8D7F-131A32D6A3FC}" type="parTrans" cxnId="{9A7D2B55-F070-4BEC-997B-71EE562401CF}">
      <dgm:prSet/>
      <dgm:spPr/>
      <dgm:t>
        <a:bodyPr/>
        <a:lstStyle/>
        <a:p>
          <a:endParaRPr lang="en-US"/>
        </a:p>
      </dgm:t>
    </dgm:pt>
    <dgm:pt modelId="{FE195536-F21D-4D49-8B2A-2DCF734B7A6F}" type="sibTrans" cxnId="{9A7D2B55-F070-4BEC-997B-71EE562401CF}">
      <dgm:prSet/>
      <dgm:spPr/>
      <dgm:t>
        <a:bodyPr/>
        <a:lstStyle/>
        <a:p>
          <a:endParaRPr lang="en-US"/>
        </a:p>
      </dgm:t>
    </dgm:pt>
    <dgm:pt modelId="{1163A2BB-E47C-4E5E-BD47-A3100AE502B0}">
      <dgm:prSet phldrT="[نص]" custT="1"/>
      <dgm:spPr/>
      <dgm:t>
        <a:bodyPr/>
        <a:lstStyle/>
        <a:p>
          <a:r>
            <a:rPr lang="ar-SA" sz="3600" dirty="0" smtClean="0"/>
            <a:t>نموذج</a:t>
          </a:r>
          <a:r>
            <a:rPr lang="ar-SA" sz="4200" dirty="0" smtClean="0"/>
            <a:t> كاثوليكي</a:t>
          </a:r>
          <a:endParaRPr lang="en-US" sz="4200" dirty="0"/>
        </a:p>
      </dgm:t>
    </dgm:pt>
    <dgm:pt modelId="{08123DA3-F2B9-4D20-B6AE-747410FBF79C}" type="parTrans" cxnId="{2C581433-3C69-4417-B3DB-CA1F856112C0}">
      <dgm:prSet/>
      <dgm:spPr/>
      <dgm:t>
        <a:bodyPr/>
        <a:lstStyle/>
        <a:p>
          <a:endParaRPr lang="en-US"/>
        </a:p>
      </dgm:t>
    </dgm:pt>
    <dgm:pt modelId="{04F599A2-4BBA-4BB9-9E17-314768CECE7A}" type="sibTrans" cxnId="{2C581433-3C69-4417-B3DB-CA1F856112C0}">
      <dgm:prSet/>
      <dgm:spPr/>
      <dgm:t>
        <a:bodyPr/>
        <a:lstStyle/>
        <a:p>
          <a:endParaRPr lang="en-US"/>
        </a:p>
      </dgm:t>
    </dgm:pt>
    <dgm:pt modelId="{33EE5069-DD4E-4E2A-BD5B-2519966CE92A}">
      <dgm:prSet phldrT="[نص]"/>
      <dgm:spPr/>
      <dgm:t>
        <a:bodyPr/>
        <a:lstStyle/>
        <a:p>
          <a:pPr algn="r" rtl="1"/>
          <a:r>
            <a:rPr lang="ar-SA" dirty="0" smtClean="0"/>
            <a:t>التعصب الديني</a:t>
          </a:r>
          <a:endParaRPr lang="en-US" dirty="0"/>
        </a:p>
      </dgm:t>
    </dgm:pt>
    <dgm:pt modelId="{882D50BC-3F4A-4778-ADE0-8D10E0A9E6EA}" type="parTrans" cxnId="{54DE7C9C-D0D8-4A39-AD61-C21EFB98A24D}">
      <dgm:prSet/>
      <dgm:spPr/>
      <dgm:t>
        <a:bodyPr/>
        <a:lstStyle/>
        <a:p>
          <a:endParaRPr lang="en-US"/>
        </a:p>
      </dgm:t>
    </dgm:pt>
    <dgm:pt modelId="{93A297D2-D113-4DB8-926A-9A2F0EE33F87}" type="sibTrans" cxnId="{54DE7C9C-D0D8-4A39-AD61-C21EFB98A24D}">
      <dgm:prSet/>
      <dgm:spPr/>
      <dgm:t>
        <a:bodyPr/>
        <a:lstStyle/>
        <a:p>
          <a:endParaRPr lang="en-US"/>
        </a:p>
      </dgm:t>
    </dgm:pt>
    <dgm:pt modelId="{1B3E93E9-F862-4BD5-B418-AE6C3A296D10}">
      <dgm:prSet phldrT="[نص]"/>
      <dgm:spPr/>
      <dgm:t>
        <a:bodyPr/>
        <a:lstStyle/>
        <a:p>
          <a:pPr algn="r" rtl="1"/>
          <a:r>
            <a:rPr lang="ar-SA" dirty="0" smtClean="0"/>
            <a:t>مرحلة: تنصر الدولة</a:t>
          </a:r>
          <a:endParaRPr lang="en-US" dirty="0"/>
        </a:p>
      </dgm:t>
    </dgm:pt>
    <dgm:pt modelId="{3EDD8E24-5390-4FB5-961C-8D4D82A24B36}" type="parTrans" cxnId="{45716DFF-F313-434C-A375-C83AB7CA906F}">
      <dgm:prSet/>
      <dgm:spPr/>
      <dgm:t>
        <a:bodyPr/>
        <a:lstStyle/>
        <a:p>
          <a:endParaRPr lang="en-US"/>
        </a:p>
      </dgm:t>
    </dgm:pt>
    <dgm:pt modelId="{B5B28621-48BD-477F-886B-5D6DC3AEEE59}" type="sibTrans" cxnId="{45716DFF-F313-434C-A375-C83AB7CA906F}">
      <dgm:prSet/>
      <dgm:spPr/>
      <dgm:t>
        <a:bodyPr/>
        <a:lstStyle/>
        <a:p>
          <a:endParaRPr lang="en-US"/>
        </a:p>
      </dgm:t>
    </dgm:pt>
    <dgm:pt modelId="{8544DB74-6201-4CB4-A851-62EA31102C3E}">
      <dgm:prSet phldrT="[نص]"/>
      <dgm:spPr/>
      <dgm:t>
        <a:bodyPr/>
        <a:lstStyle/>
        <a:p>
          <a:pPr algn="r" rtl="1"/>
          <a:r>
            <a:rPr lang="ar-SA" dirty="0" smtClean="0"/>
            <a:t>الاستفزاز للمخالفين</a:t>
          </a:r>
          <a:endParaRPr lang="en-US" dirty="0"/>
        </a:p>
      </dgm:t>
    </dgm:pt>
    <dgm:pt modelId="{50F3FA92-B507-4F92-B33D-A8343B1FFD6C}" type="parTrans" cxnId="{DC247459-CE4E-443D-B5BD-D222DB12ED68}">
      <dgm:prSet/>
      <dgm:spPr/>
    </dgm:pt>
    <dgm:pt modelId="{17AA26F1-EAA3-4822-8709-27CB6810ED60}" type="sibTrans" cxnId="{DC247459-CE4E-443D-B5BD-D222DB12ED68}">
      <dgm:prSet/>
      <dgm:spPr/>
    </dgm:pt>
    <dgm:pt modelId="{A50AF4A3-FD3E-45BE-A49C-73C408931AF9}" type="pres">
      <dgm:prSet presAssocID="{B42F330F-4987-469D-BA80-BA11B8EC081D}" presName="Name0" presStyleCnt="0">
        <dgm:presLayoutVars>
          <dgm:dir val="rev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65633029-25AB-4FB3-8C3F-FAEB263A2683}" type="pres">
      <dgm:prSet presAssocID="{18998AFB-3D54-4211-A2E2-428EEC04066F}" presName="linNode" presStyleCnt="0"/>
      <dgm:spPr/>
    </dgm:pt>
    <dgm:pt modelId="{11ECD273-E6CD-4719-AD78-E234C89DDF3B}" type="pres">
      <dgm:prSet presAssocID="{18998AFB-3D54-4211-A2E2-428EEC04066F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A44A08-8BF9-4342-B257-51CD8743ED08}" type="pres">
      <dgm:prSet presAssocID="{18998AFB-3D54-4211-A2E2-428EEC04066F}" presName="descendantText" presStyleLbl="alignAccFollowNode1" presStyleIdx="0" presStyleCnt="3" custLinFactNeighborX="-965" custLinFactNeighborY="-289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A5E95A3-8398-4E07-84EC-7CDAC7FF3CEE}" type="pres">
      <dgm:prSet presAssocID="{A1FB38C7-1CCE-4D53-9970-1084ED4E044D}" presName="sp" presStyleCnt="0"/>
      <dgm:spPr/>
    </dgm:pt>
    <dgm:pt modelId="{F17A61F4-AB0D-48F2-BF3E-DA92F0EF942B}" type="pres">
      <dgm:prSet presAssocID="{6C3E1ACD-1039-486E-A950-81695F73392C}" presName="linNode" presStyleCnt="0"/>
      <dgm:spPr/>
    </dgm:pt>
    <dgm:pt modelId="{06DD1F7D-4D98-4CF1-B196-497359D9E500}" type="pres">
      <dgm:prSet presAssocID="{6C3E1ACD-1039-486E-A950-81695F73392C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B8FAAC9-F991-4494-91DD-55CA8FC637F8}" type="pres">
      <dgm:prSet presAssocID="{6C3E1ACD-1039-486E-A950-81695F73392C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CC1E07D-8A81-4566-B7BD-1E2C66F7B14E}" type="pres">
      <dgm:prSet presAssocID="{F2BEDAB2-0FD0-4410-8A0F-EF89DBC3C4F1}" presName="sp" presStyleCnt="0"/>
      <dgm:spPr/>
    </dgm:pt>
    <dgm:pt modelId="{60559026-8B29-46F1-B988-8C7FEFA42EB0}" type="pres">
      <dgm:prSet presAssocID="{1163A2BB-E47C-4E5E-BD47-A3100AE502B0}" presName="linNode" presStyleCnt="0"/>
      <dgm:spPr/>
    </dgm:pt>
    <dgm:pt modelId="{1765A201-6927-49CE-9B44-9AA0E89EB41A}" type="pres">
      <dgm:prSet presAssocID="{1163A2BB-E47C-4E5E-BD47-A3100AE502B0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F6F2F5C-40BA-427C-8856-6CE0736D1CD5}" type="pres">
      <dgm:prSet presAssocID="{1163A2BB-E47C-4E5E-BD47-A3100AE502B0}" presName="descendantText" presStyleLbl="alignAccFollowNode1" presStyleIdx="2" presStyleCnt="3" custLinFactNeighborX="2411" custLinFactNeighborY="-213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9A7D2B55-F070-4BEC-997B-71EE562401CF}" srcId="{6C3E1ACD-1039-486E-A950-81695F73392C}" destId="{240A16D7-98AA-4441-B56A-5F47E172F6DA}" srcOrd="1" destOrd="0" parTransId="{002E70B6-867D-4AA0-8D7F-131A32D6A3FC}" sibTransId="{FE195536-F21D-4D49-8B2A-2DCF734B7A6F}"/>
    <dgm:cxn modelId="{98083B40-00C7-4929-9497-2B992292D75C}" srcId="{B42F330F-4987-469D-BA80-BA11B8EC081D}" destId="{18998AFB-3D54-4211-A2E2-428EEC04066F}" srcOrd="0" destOrd="0" parTransId="{C32A42E5-F1B9-466E-A4F0-603009BC8DDA}" sibTransId="{A1FB38C7-1CCE-4D53-9970-1084ED4E044D}"/>
    <dgm:cxn modelId="{8292CFD9-5B60-44D4-B6C7-64A90A7F0F7D}" type="presOf" srcId="{014996B8-6EFA-4AE0-AC9D-2A6716D31928}" destId="{1FA44A08-8BF9-4342-B257-51CD8743ED08}" srcOrd="0" destOrd="0" presId="urn:microsoft.com/office/officeart/2005/8/layout/vList5"/>
    <dgm:cxn modelId="{668F54DF-D5FC-4520-A108-A924B02C5F2D}" type="presOf" srcId="{1163A2BB-E47C-4E5E-BD47-A3100AE502B0}" destId="{1765A201-6927-49CE-9B44-9AA0E89EB41A}" srcOrd="0" destOrd="0" presId="urn:microsoft.com/office/officeart/2005/8/layout/vList5"/>
    <dgm:cxn modelId="{DC247459-CE4E-443D-B5BD-D222DB12ED68}" srcId="{1163A2BB-E47C-4E5E-BD47-A3100AE502B0}" destId="{8544DB74-6201-4CB4-A851-62EA31102C3E}" srcOrd="1" destOrd="0" parTransId="{50F3FA92-B507-4F92-B33D-A8343B1FFD6C}" sibTransId="{17AA26F1-EAA3-4822-8709-27CB6810ED60}"/>
    <dgm:cxn modelId="{54DE7C9C-D0D8-4A39-AD61-C21EFB98A24D}" srcId="{1163A2BB-E47C-4E5E-BD47-A3100AE502B0}" destId="{33EE5069-DD4E-4E2A-BD5B-2519966CE92A}" srcOrd="0" destOrd="0" parTransId="{882D50BC-3F4A-4778-ADE0-8D10E0A9E6EA}" sibTransId="{93A297D2-D113-4DB8-926A-9A2F0EE33F87}"/>
    <dgm:cxn modelId="{5D7144EA-352F-4854-96A1-09A0D48F4322}" type="presOf" srcId="{6C3E1ACD-1039-486E-A950-81695F73392C}" destId="{06DD1F7D-4D98-4CF1-B196-497359D9E500}" srcOrd="0" destOrd="0" presId="urn:microsoft.com/office/officeart/2005/8/layout/vList5"/>
    <dgm:cxn modelId="{1B05AC21-344D-46DA-A241-F146924D0821}" srcId="{18998AFB-3D54-4211-A2E2-428EEC04066F}" destId="{014996B8-6EFA-4AE0-AC9D-2A6716D31928}" srcOrd="0" destOrd="0" parTransId="{9EF69369-28F1-4F82-B9C2-FAFC41AFA8F4}" sibTransId="{FFBA040C-2D90-4C0E-9093-E908FA485460}"/>
    <dgm:cxn modelId="{45716DFF-F313-434C-A375-C83AB7CA906F}" srcId="{18998AFB-3D54-4211-A2E2-428EEC04066F}" destId="{1B3E93E9-F862-4BD5-B418-AE6C3A296D10}" srcOrd="1" destOrd="0" parTransId="{3EDD8E24-5390-4FB5-961C-8D4D82A24B36}" sibTransId="{B5B28621-48BD-477F-886B-5D6DC3AEEE59}"/>
    <dgm:cxn modelId="{222A3EEA-877D-4967-9FE1-570998476790}" type="presOf" srcId="{B42F330F-4987-469D-BA80-BA11B8EC081D}" destId="{A50AF4A3-FD3E-45BE-A49C-73C408931AF9}" srcOrd="0" destOrd="0" presId="urn:microsoft.com/office/officeart/2005/8/layout/vList5"/>
    <dgm:cxn modelId="{7C6A9070-0E04-4E72-976F-724A85BF666F}" srcId="{B42F330F-4987-469D-BA80-BA11B8EC081D}" destId="{6C3E1ACD-1039-486E-A950-81695F73392C}" srcOrd="1" destOrd="0" parTransId="{79B14E9B-47D7-4D2B-A685-AFFEDCEBA9E2}" sibTransId="{F2BEDAB2-0FD0-4410-8A0F-EF89DBC3C4F1}"/>
    <dgm:cxn modelId="{0876B734-4E0E-486A-AF8C-54B841D3E00E}" type="presOf" srcId="{18998AFB-3D54-4211-A2E2-428EEC04066F}" destId="{11ECD273-E6CD-4719-AD78-E234C89DDF3B}" srcOrd="0" destOrd="0" presId="urn:microsoft.com/office/officeart/2005/8/layout/vList5"/>
    <dgm:cxn modelId="{190FD14B-3A78-43EB-97DB-048906B28658}" type="presOf" srcId="{33EE5069-DD4E-4E2A-BD5B-2519966CE92A}" destId="{3F6F2F5C-40BA-427C-8856-6CE0736D1CD5}" srcOrd="0" destOrd="0" presId="urn:microsoft.com/office/officeart/2005/8/layout/vList5"/>
    <dgm:cxn modelId="{4DF72E6D-ADB1-45C5-95B2-5C0D28AAA0F4}" type="presOf" srcId="{E2F0CAF9-2521-4A92-95F6-0D47C8D12EC4}" destId="{5B8FAAC9-F991-4494-91DD-55CA8FC637F8}" srcOrd="0" destOrd="0" presId="urn:microsoft.com/office/officeart/2005/8/layout/vList5"/>
    <dgm:cxn modelId="{DE948CE7-CBCD-408E-A926-FB497B6170BF}" srcId="{6C3E1ACD-1039-486E-A950-81695F73392C}" destId="{E2F0CAF9-2521-4A92-95F6-0D47C8D12EC4}" srcOrd="0" destOrd="0" parTransId="{6098AA54-CA41-4D27-9174-5764FB05343F}" sibTransId="{891F7352-AB4D-4B64-A0F3-B4142B82AB3B}"/>
    <dgm:cxn modelId="{1C2A377C-9072-4E79-A58C-5BA125B44F23}" type="presOf" srcId="{8544DB74-6201-4CB4-A851-62EA31102C3E}" destId="{3F6F2F5C-40BA-427C-8856-6CE0736D1CD5}" srcOrd="0" destOrd="1" presId="urn:microsoft.com/office/officeart/2005/8/layout/vList5"/>
    <dgm:cxn modelId="{2C581433-3C69-4417-B3DB-CA1F856112C0}" srcId="{B42F330F-4987-469D-BA80-BA11B8EC081D}" destId="{1163A2BB-E47C-4E5E-BD47-A3100AE502B0}" srcOrd="2" destOrd="0" parTransId="{08123DA3-F2B9-4D20-B6AE-747410FBF79C}" sibTransId="{04F599A2-4BBA-4BB9-9E17-314768CECE7A}"/>
    <dgm:cxn modelId="{37C6C3F0-92C0-4228-A5DE-3276EBFCA2FF}" type="presOf" srcId="{240A16D7-98AA-4441-B56A-5F47E172F6DA}" destId="{5B8FAAC9-F991-4494-91DD-55CA8FC637F8}" srcOrd="0" destOrd="1" presId="urn:microsoft.com/office/officeart/2005/8/layout/vList5"/>
    <dgm:cxn modelId="{D953B41D-9066-4FBE-BC80-FC90DF3E0221}" type="presOf" srcId="{1B3E93E9-F862-4BD5-B418-AE6C3A296D10}" destId="{1FA44A08-8BF9-4342-B257-51CD8743ED08}" srcOrd="0" destOrd="1" presId="urn:microsoft.com/office/officeart/2005/8/layout/vList5"/>
    <dgm:cxn modelId="{360A58A8-CA5F-425E-B226-338CA54B179A}" type="presParOf" srcId="{A50AF4A3-FD3E-45BE-A49C-73C408931AF9}" destId="{65633029-25AB-4FB3-8C3F-FAEB263A2683}" srcOrd="0" destOrd="0" presId="urn:microsoft.com/office/officeart/2005/8/layout/vList5"/>
    <dgm:cxn modelId="{7FFFAD42-4373-4087-8020-E1AE86DD609B}" type="presParOf" srcId="{65633029-25AB-4FB3-8C3F-FAEB263A2683}" destId="{11ECD273-E6CD-4719-AD78-E234C89DDF3B}" srcOrd="0" destOrd="0" presId="urn:microsoft.com/office/officeart/2005/8/layout/vList5"/>
    <dgm:cxn modelId="{DF7F70EE-64C1-46F0-A34E-04BDBBFF7BB7}" type="presParOf" srcId="{65633029-25AB-4FB3-8C3F-FAEB263A2683}" destId="{1FA44A08-8BF9-4342-B257-51CD8743ED08}" srcOrd="1" destOrd="0" presId="urn:microsoft.com/office/officeart/2005/8/layout/vList5"/>
    <dgm:cxn modelId="{E63EBDD6-6DB7-4FF5-B872-4DD94770A4F4}" type="presParOf" srcId="{A50AF4A3-FD3E-45BE-A49C-73C408931AF9}" destId="{CA5E95A3-8398-4E07-84EC-7CDAC7FF3CEE}" srcOrd="1" destOrd="0" presId="urn:microsoft.com/office/officeart/2005/8/layout/vList5"/>
    <dgm:cxn modelId="{EF21B235-6BB0-4A36-899F-88A4BDCCC007}" type="presParOf" srcId="{A50AF4A3-FD3E-45BE-A49C-73C408931AF9}" destId="{F17A61F4-AB0D-48F2-BF3E-DA92F0EF942B}" srcOrd="2" destOrd="0" presId="urn:microsoft.com/office/officeart/2005/8/layout/vList5"/>
    <dgm:cxn modelId="{C8255B23-7D30-4790-8D9E-D1DFDD208C87}" type="presParOf" srcId="{F17A61F4-AB0D-48F2-BF3E-DA92F0EF942B}" destId="{06DD1F7D-4D98-4CF1-B196-497359D9E500}" srcOrd="0" destOrd="0" presId="urn:microsoft.com/office/officeart/2005/8/layout/vList5"/>
    <dgm:cxn modelId="{C05F5EC7-3230-4B1F-95B0-5BA78905D193}" type="presParOf" srcId="{F17A61F4-AB0D-48F2-BF3E-DA92F0EF942B}" destId="{5B8FAAC9-F991-4494-91DD-55CA8FC637F8}" srcOrd="1" destOrd="0" presId="urn:microsoft.com/office/officeart/2005/8/layout/vList5"/>
    <dgm:cxn modelId="{BF9AB321-C3DD-4D74-B6AF-FAFB158A2FB4}" type="presParOf" srcId="{A50AF4A3-FD3E-45BE-A49C-73C408931AF9}" destId="{0CC1E07D-8A81-4566-B7BD-1E2C66F7B14E}" srcOrd="3" destOrd="0" presId="urn:microsoft.com/office/officeart/2005/8/layout/vList5"/>
    <dgm:cxn modelId="{F08AD276-67A6-468A-A9E4-F3E63F42C547}" type="presParOf" srcId="{A50AF4A3-FD3E-45BE-A49C-73C408931AF9}" destId="{60559026-8B29-46F1-B988-8C7FEFA42EB0}" srcOrd="4" destOrd="0" presId="urn:microsoft.com/office/officeart/2005/8/layout/vList5"/>
    <dgm:cxn modelId="{5AA314E8-AF97-4B71-AB3F-F9A211D5B430}" type="presParOf" srcId="{60559026-8B29-46F1-B988-8C7FEFA42EB0}" destId="{1765A201-6927-49CE-9B44-9AA0E89EB41A}" srcOrd="0" destOrd="0" presId="urn:microsoft.com/office/officeart/2005/8/layout/vList5"/>
    <dgm:cxn modelId="{587FA5CB-7893-4EAD-9F55-57008052C246}" type="presParOf" srcId="{60559026-8B29-46F1-B988-8C7FEFA42EB0}" destId="{3F6F2F5C-40BA-427C-8856-6CE0736D1CD5}" srcOrd="1" destOrd="0" presId="urn:microsoft.com/office/officeart/2005/8/layout/vList5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15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pPr/>
              <a:t>18/06/1433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1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1.xml"/><Relationship Id="rId4" Type="http://schemas.openxmlformats.org/officeDocument/2006/relationships/diagramQuickStyle" Target="../diagrams/quickStyle1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2.xml"/><Relationship Id="rId2" Type="http://schemas.openxmlformats.org/officeDocument/2006/relationships/diagramData" Target="../diagrams/data12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2.xml"/><Relationship Id="rId4" Type="http://schemas.openxmlformats.org/officeDocument/2006/relationships/diagramQuickStyle" Target="../diagrams/quickStyle1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3.xml"/><Relationship Id="rId2" Type="http://schemas.openxmlformats.org/officeDocument/2006/relationships/diagramData" Target="../diagrams/data13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3.xml"/><Relationship Id="rId4" Type="http://schemas.openxmlformats.org/officeDocument/2006/relationships/diagramQuickStyle" Target="../diagrams/quickStyle1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4.xml"/><Relationship Id="rId2" Type="http://schemas.openxmlformats.org/officeDocument/2006/relationships/diagramData" Target="../diagrams/data14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4.xml"/><Relationship Id="rId4" Type="http://schemas.openxmlformats.org/officeDocument/2006/relationships/diagramQuickStyle" Target="../diagrams/quickStyle14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5.xml"/><Relationship Id="rId2" Type="http://schemas.openxmlformats.org/officeDocument/2006/relationships/diagramData" Target="../diagrams/data15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5.xml"/><Relationship Id="rId4" Type="http://schemas.openxmlformats.org/officeDocument/2006/relationships/diagramQuickStyle" Target="../diagrams/quickStyle15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sz="5400" b="1" dirty="0" smtClean="0">
                <a:solidFill>
                  <a:srgbClr val="FF0000"/>
                </a:solidFill>
                <a:cs typeface="Traditional Arabic" pitchFamily="2" charset="-78"/>
              </a:rPr>
              <a:t>خصائص النظام السياسي الإسلامي</a:t>
            </a:r>
            <a:endParaRPr lang="en-US" sz="5400" b="1" dirty="0">
              <a:solidFill>
                <a:srgbClr val="FF0000"/>
              </a:solidFill>
              <a:cs typeface="Traditional Arabic" pitchFamily="2" charset="-78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285720" y="5643578"/>
            <a:ext cx="2928958" cy="1038220"/>
          </a:xfrm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2"/>
          </a:effectRef>
          <a:fontRef idx="minor">
            <a:schemeClr val="lt1"/>
          </a:fontRef>
        </p:style>
        <p:txBody>
          <a:bodyPr>
            <a:normAutofit fontScale="85000" lnSpcReduction="10000"/>
          </a:bodyPr>
          <a:lstStyle/>
          <a:p>
            <a:endParaRPr lang="en-US" dirty="0" smtClean="0"/>
          </a:p>
          <a:p>
            <a:r>
              <a:rPr lang="ar-SA" b="1" dirty="0" smtClean="0"/>
              <a:t>إعداد: </a:t>
            </a:r>
            <a:r>
              <a:rPr lang="ar-SA" b="1" dirty="0" err="1" smtClean="0"/>
              <a:t>أ</a:t>
            </a:r>
            <a:r>
              <a:rPr lang="ar-SA" b="1" dirty="0" smtClean="0"/>
              <a:t>. نورة آل الشيخ</a:t>
            </a:r>
            <a:endParaRPr lang="en-US" b="1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عنوان 1"/>
          <p:cNvSpPr txBox="1">
            <a:spLocks/>
          </p:cNvSpPr>
          <p:nvPr/>
        </p:nvSpPr>
        <p:spPr>
          <a:xfrm>
            <a:off x="609600" y="427038"/>
            <a:ext cx="8229600" cy="1143000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vert="horz" lIns="91440" tIns="45720" rIns="91440" bIns="45720" rtlCol="1" anchor="ctr">
            <a:normAutofit/>
          </a:bodyPr>
          <a:lstStyle/>
          <a:p>
            <a:pPr marL="0" marR="0" lvl="0" indent="0" algn="ctr" defTabSz="914400" rtl="1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ar-SA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dk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النماذج السياسية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dk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5" name="عنصر نائب للمحتوى 4"/>
          <p:cNvGraphicFramePr>
            <a:graphicFrameLocks/>
          </p:cNvGraphicFramePr>
          <p:nvPr/>
        </p:nvGraphicFramePr>
        <p:xfrm>
          <a:off x="609600" y="17526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511288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ar-SA" dirty="0" smtClean="0"/>
              <a:t>المقارنة : نوع العلاقة في النموذج الإسلامي هي:</a:t>
            </a:r>
            <a:endParaRPr lang="en-US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357158" y="1928802"/>
          <a:ext cx="8501122" cy="371477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عنصر نائب للمحتوى 3"/>
          <p:cNvGraphicFramePr>
            <a:graphicFrameLocks/>
          </p:cNvGraphicFramePr>
          <p:nvPr/>
        </p:nvGraphicFramePr>
        <p:xfrm>
          <a:off x="609600" y="17526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/>
              <a:t>السياسة عند العرب قبل الإسلام</a:t>
            </a:r>
            <a:endParaRPr lang="en-US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428604"/>
          <a:ext cx="8229600" cy="569755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214282" y="500042"/>
          <a:ext cx="8443914" cy="552609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357158" y="642918"/>
          <a:ext cx="8329642" cy="548324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0070C0"/>
                </a:solidFill>
                <a:cs typeface="PT Bold Mirror" pitchFamily="2" charset="-78"/>
              </a:rPr>
              <a:t>الخاصية الأولى</a:t>
            </a:r>
            <a:endParaRPr lang="en-US" dirty="0">
              <a:solidFill>
                <a:srgbClr val="0070C0"/>
              </a:solidFill>
              <a:cs typeface="PT Bold Mirror" pitchFamily="2" charset="-78"/>
            </a:endParaRPr>
          </a:p>
        </p:txBody>
      </p:sp>
      <p:graphicFrame>
        <p:nvGraphicFramePr>
          <p:cNvPr id="6" name="عنصر نائب للمحتوى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8" name="رابط كسهم مستقيم 7"/>
          <p:cNvCxnSpPr/>
          <p:nvPr/>
        </p:nvCxnSpPr>
        <p:spPr>
          <a:xfrm rot="10800000" flipV="1">
            <a:off x="785786" y="5643578"/>
            <a:ext cx="642942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كسهم مستقيم 9"/>
          <p:cNvCxnSpPr/>
          <p:nvPr/>
        </p:nvCxnSpPr>
        <p:spPr>
          <a:xfrm>
            <a:off x="1428728" y="5643578"/>
            <a:ext cx="642942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92D050"/>
                </a:solidFill>
                <a:cs typeface="PT Bold Mirror" pitchFamily="2" charset="-78"/>
              </a:rPr>
              <a:t>الخاصية الثانية</a:t>
            </a:r>
            <a:endParaRPr lang="en-US" dirty="0">
              <a:solidFill>
                <a:srgbClr val="92D050"/>
              </a:solidFill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6" name="رابط كسهم مستقيم 5"/>
          <p:cNvCxnSpPr/>
          <p:nvPr/>
        </p:nvCxnSpPr>
        <p:spPr>
          <a:xfrm rot="10800000">
            <a:off x="2714612" y="4143380"/>
            <a:ext cx="857256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رابط كسهم مستقيم 8"/>
          <p:cNvCxnSpPr/>
          <p:nvPr/>
        </p:nvCxnSpPr>
        <p:spPr>
          <a:xfrm rot="10800000" flipV="1">
            <a:off x="2714612" y="4429132"/>
            <a:ext cx="857256" cy="214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رابط كسهم مستقيم 13"/>
          <p:cNvCxnSpPr/>
          <p:nvPr/>
        </p:nvCxnSpPr>
        <p:spPr>
          <a:xfrm rot="10800000" flipV="1">
            <a:off x="2786050" y="5643578"/>
            <a:ext cx="857256" cy="214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رابط كسهم مستقيم 14"/>
          <p:cNvCxnSpPr/>
          <p:nvPr/>
        </p:nvCxnSpPr>
        <p:spPr>
          <a:xfrm rot="10800000">
            <a:off x="2786050" y="5357826"/>
            <a:ext cx="857256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bg1">
                    <a:lumMod val="50000"/>
                  </a:schemeClr>
                </a:solidFill>
                <a:cs typeface="PT Bold Mirror" pitchFamily="2" charset="-78"/>
              </a:rPr>
              <a:t>الخاصية الثالثة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92D050"/>
                </a:solidFill>
                <a:cs typeface="PT Bold Mirror" pitchFamily="2" charset="-78"/>
              </a:rPr>
              <a:t>الخاصية الرابعة</a:t>
            </a:r>
            <a:endParaRPr lang="en-US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92D050"/>
                </a:solidFill>
                <a:cs typeface="PT Bold Mirror" pitchFamily="2" charset="-78"/>
              </a:rPr>
              <a:t>الخاصية الخامسة</a:t>
            </a:r>
            <a:endParaRPr lang="en-US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6" name="رابط كسهم مستقيم 5"/>
          <p:cNvCxnSpPr/>
          <p:nvPr/>
        </p:nvCxnSpPr>
        <p:spPr>
          <a:xfrm>
            <a:off x="1857356" y="5357826"/>
            <a:ext cx="642942" cy="42862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كسهم مستقيم 7"/>
          <p:cNvCxnSpPr/>
          <p:nvPr/>
        </p:nvCxnSpPr>
        <p:spPr>
          <a:xfrm rot="10800000" flipV="1">
            <a:off x="1000100" y="5357826"/>
            <a:ext cx="642942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/>
              <a:t>النماذج السياسية</a:t>
            </a:r>
            <a:endParaRPr lang="en-US" dirty="0"/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181</Words>
  <PresentationFormat>عرض على الشاشة (3:4)‏</PresentationFormat>
  <Paragraphs>85</Paragraphs>
  <Slides>16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16</vt:i4>
      </vt:variant>
    </vt:vector>
  </HeadingPairs>
  <TitlesOfParts>
    <vt:vector size="17" baseType="lpstr">
      <vt:lpstr>سمة Office</vt:lpstr>
      <vt:lpstr>خصائص النظام السياسي الإسلامي</vt:lpstr>
      <vt:lpstr>الخاصية الأولى</vt:lpstr>
      <vt:lpstr>الخاصية الثانية</vt:lpstr>
      <vt:lpstr>الخاصية الثالثة</vt:lpstr>
      <vt:lpstr>الخاصية الرابعة</vt:lpstr>
      <vt:lpstr>الخاصية الخامسة</vt:lpstr>
      <vt:lpstr>الشريحة 7</vt:lpstr>
      <vt:lpstr>الشريحة 8</vt:lpstr>
      <vt:lpstr>النماذج السياسية</vt:lpstr>
      <vt:lpstr>الشريحة 10</vt:lpstr>
      <vt:lpstr>المقارنة : نوع العلاقة في النموذج الإسلامي هي:</vt:lpstr>
      <vt:lpstr>الشريحة 12</vt:lpstr>
      <vt:lpstr>السياسة عند العرب قبل الإسلام</vt:lpstr>
      <vt:lpstr>الشريحة 14</vt:lpstr>
      <vt:lpstr>الشريحة 15</vt:lpstr>
      <vt:lpstr>الشريحة 16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خصائص النظام السياسي الإسلامي</dc:title>
  <cp:lastModifiedBy>Ajmol</cp:lastModifiedBy>
  <cp:revision>9</cp:revision>
  <dcterms:modified xsi:type="dcterms:W3CDTF">2012-05-09T14:33:03Z</dcterms:modified>
</cp:coreProperties>
</file>

<file path=docProps/thumbnail.jpeg>
</file>