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7026A-A791-9A0C-8BE7-E8B6546BB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7BA7D9-895B-0F56-34C7-F6AFF24530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1A4AB-E544-CA9D-72D1-21D719FEA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4101-F4D5-46B7-84C6-EFC7117B94E5}" type="datetimeFigureOut">
              <a:rPr lang="en-GB" smtClean="0"/>
              <a:t>03/12/2022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FBB33-1BC8-37E8-B944-C70A46709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F5C39-117B-1A76-DC0A-C9EF7E39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F83E-8425-4373-A436-C05EF3D5A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65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DAFC7-1D94-7EF3-8FAD-46CEC733C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C5B2B4-5391-4C7E-7955-8EE872A40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06DA2-616C-118E-1305-898D1A080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4101-F4D5-46B7-84C6-EFC7117B94E5}" type="datetimeFigureOut">
              <a:rPr lang="en-GB" smtClean="0"/>
              <a:t>03/12/2022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12108-A200-2461-C85D-8D61037B1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02F10-7B1C-DEB9-B9AF-07DAB3CBB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F83E-8425-4373-A436-C05EF3D5A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43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028F33-B2EB-107E-B741-B55AAAF20B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BCBD1-6697-E3A5-0802-806B09CA0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90526-B257-D72E-15B0-377CA0A95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4101-F4D5-46B7-84C6-EFC7117B94E5}" type="datetimeFigureOut">
              <a:rPr lang="en-GB" smtClean="0"/>
              <a:t>03/12/2022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50B9C-475A-46FA-2517-A20DAE892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CD1A1-E84B-1996-47CB-BD69515F6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F83E-8425-4373-A436-C05EF3D5A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22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9D3B6-5A76-B0BD-7714-16B983033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1F091-8166-C2E9-FD88-32ED2B8B3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14680-5D5A-6A90-D85A-00F3B97AE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4101-F4D5-46B7-84C6-EFC7117B94E5}" type="datetimeFigureOut">
              <a:rPr lang="en-GB" smtClean="0"/>
              <a:t>03/12/2022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92B00-CBC0-753E-71C6-D12CB0B12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F0F24-CA19-EBB6-C5FA-D731508D5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F83E-8425-4373-A436-C05EF3D5A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73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4D275-EA45-BFCA-BCEC-4C111787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BE14A9-7030-10A9-D7DF-E09EA9FD9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BE811-D5EC-3C39-F1CF-6F5889E2F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4101-F4D5-46B7-84C6-EFC7117B94E5}" type="datetimeFigureOut">
              <a:rPr lang="en-GB" smtClean="0"/>
              <a:t>03/12/2022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F1B50-28FB-4B6A-7043-2B177752F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78F36-6CED-9148-6450-94675AB94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F83E-8425-4373-A436-C05EF3D5A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74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45664-5352-A7F4-2CC7-C91703F99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9DDA6-2F6B-99E9-6561-4CEF587AC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03ADE-5048-0529-B23B-03986E496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6E0480-D300-122F-0975-E6A6DDB55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4101-F4D5-46B7-84C6-EFC7117B94E5}" type="datetimeFigureOut">
              <a:rPr lang="en-GB" smtClean="0"/>
              <a:t>03/12/2022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3F933E-9E69-E727-BC45-232163447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D392CE-6D3F-9FA7-78D3-C307D4E9B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F83E-8425-4373-A436-C05EF3D5A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1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60610-6E67-C2E7-D001-ACBD9B469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36448-93B9-BEFA-EF10-50243E4B7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CC138-9511-7357-787A-F0A9ABEED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498891-9705-AEEC-BF4C-904F58CBA6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C62855-8A41-9403-4199-BAA187F2C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309787-85D7-2392-63EA-A5C3E5012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4101-F4D5-46B7-84C6-EFC7117B94E5}" type="datetimeFigureOut">
              <a:rPr lang="en-GB" smtClean="0"/>
              <a:t>03/12/2022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DE6BA0-033F-8BB0-7D96-BC22C3960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5AA211-8F2F-ABFF-7484-E29BDC925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F83E-8425-4373-A436-C05EF3D5A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55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6B00E-1E1B-6FE5-5162-01A22C93E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F13B09-7C5D-6CB8-7829-0E7BECB10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4101-F4D5-46B7-84C6-EFC7117B94E5}" type="datetimeFigureOut">
              <a:rPr lang="en-GB" smtClean="0"/>
              <a:t>03/12/2022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665E88-9F49-78F1-EEF9-B4B5452F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A34D05-435F-E545-E406-5D321F68E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F83E-8425-4373-A436-C05EF3D5A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06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A3920C-A08E-C2B4-6AB5-CAC5288BF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4101-F4D5-46B7-84C6-EFC7117B94E5}" type="datetimeFigureOut">
              <a:rPr lang="en-GB" smtClean="0"/>
              <a:t>03/12/2022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0F93B9-485E-A861-2DFB-314A1B165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B7B842-56C9-EE95-6BA1-3CC9587D0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F83E-8425-4373-A436-C05EF3D5A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17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DFBF4-609E-F4AE-BD22-D6C4FA35D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D8BCF-FDD3-5F1E-5B7A-80604B6C2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B9400-10A5-E821-61F7-CAEE728AC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B42D3-5EB3-D28C-89F6-60FEE7395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4101-F4D5-46B7-84C6-EFC7117B94E5}" type="datetimeFigureOut">
              <a:rPr lang="en-GB" smtClean="0"/>
              <a:t>03/12/2022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935B3-BFAB-35DD-215A-AD492407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10F7B-0D20-DDEC-9726-0E541C1A5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F83E-8425-4373-A436-C05EF3D5A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94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98F58-4256-482F-5625-C2B736555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82B05B-DFB7-8211-BEF9-7E8CC3BB1B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0A32DE-55FF-A209-38F6-419877B0E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3EF99F-D2FE-30F6-5169-7D3765909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4101-F4D5-46B7-84C6-EFC7117B94E5}" type="datetimeFigureOut">
              <a:rPr lang="en-GB" smtClean="0"/>
              <a:t>03/12/2022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5EC6DD-53B3-8918-D322-A9D77D45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EDA2D-A83D-B947-7B7E-4FC74BCBC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F83E-8425-4373-A436-C05EF3D5A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39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307C92-9C70-E465-7995-32A7E2FD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BE59E1-1CD2-D8CB-3E07-349E01B26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9B8BC-752E-1D0C-6357-EAA47BCFF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F4101-F4D5-46B7-84C6-EFC7117B94E5}" type="datetimeFigureOut">
              <a:rPr lang="en-GB" smtClean="0"/>
              <a:t>03/12/2022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E76CA-9898-2C15-331B-2AC65DC1B0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3F563-7825-6F35-7E78-6E141E5D3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5F83E-8425-4373-A436-C05EF3D5A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20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40167C-0AB6-6E64-2640-DACCFA203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650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Seham ALTERARY</dc:creator>
  <cp:lastModifiedBy>Seham ALTERARY</cp:lastModifiedBy>
  <cp:revision>1</cp:revision>
  <dcterms:created xsi:type="dcterms:W3CDTF">2022-12-03T08:57:18Z</dcterms:created>
  <dcterms:modified xsi:type="dcterms:W3CDTF">2022-12-03T08:58:27Z</dcterms:modified>
</cp:coreProperties>
</file>