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1" r:id="rId16"/>
    <p:sldId id="272" r:id="rId17"/>
    <p:sldId id="274" r:id="rId18"/>
    <p:sldId id="27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F8E1-590E-4A66-97C3-9C4984B52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8FB5D-2722-4B9A-A0CC-7ED2EA1E3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FEBB-EC7D-4ED8-A054-5D7E951F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1D6F4-4D1A-4C46-B4C8-E6A8CB50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38F44-056F-4149-9E4E-3DE97F7B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4304-62E1-46D5-A672-F36435EB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0211A-0C14-44BB-931E-01E84D52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67C0-F506-485C-8410-023FE6C6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46AC-5414-484F-9A4B-2886E75A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C2F81-08C8-4047-BDA9-9AC44498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EEA02-62C3-4EB0-A5CC-0965A407A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3E7F0-02A4-4722-864C-9F4CA4B7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5904-27CD-412D-81C9-B8C81186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70D7-DB2A-45A8-B3B4-18C19791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B9437-6F5A-44D7-8F9F-7A835D1C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9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1C9B-7C18-43C3-B64C-66720562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5287-0144-423F-B242-772B79EF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4B8EE-F7B3-43C1-AE61-9EDE42CB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1475D-35A5-48BD-B0CB-B8E0CBBB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979F-55F1-4A9A-80D8-A0216E9F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18C4-2261-4B36-9C8A-C7234A62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A805E-019F-4CB7-AE4D-116B90B8E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3952-7C29-406B-A929-8D3E9299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AA7F-3AD5-45DC-89E9-F51B8892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E090C-7530-496B-AE25-FA056DC6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1D1A-A0BC-4B03-88C5-5EAF964D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D08C-C409-4ED8-93B1-3D52AD7E2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ED6BA-0AA8-470D-9186-1EA37A5BA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D9190-78ED-420C-AD25-F87AEE89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19B6F-04C4-4BE3-89B8-E8F68484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AFDBB-3DC3-483D-8CED-F47659C1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DBE7-E869-48C3-BA8D-8608A2B8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9013D-F4F9-4A8B-9FC8-79AFFBFB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83573-DFBF-407F-8B06-251DF9E2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7826D-60B2-4CBB-94B4-FDEA22A22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18FAF-1435-4ED7-A31F-42065AA03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98735-6495-453D-8F4F-4D258EF0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9750E-9549-46F6-BD99-C21E0CBA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DF2D8-B386-4C87-B374-DDFB20BE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3517-4B09-4D76-89B8-400050F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28293-9345-4C1D-BDC1-A8A5F5DE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2E748-B1D0-4078-87E9-E9C5CA13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50C72-5068-40F3-BB67-A66E7FEB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C05F4-8BC6-4EF2-881B-5CED09BE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9EE8A-6043-49EF-AF3A-3C6F48CF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8BB1B-1F13-4E64-8D52-500E1A95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3A45-3097-4B65-B507-FD7E5219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2F00-0B83-4E9F-8DF5-7FF70529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67E-C3FB-42E6-9D57-1F84B4BBB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0FFD-678B-47A7-B5E3-03C4CB5A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0B99E-3769-4A5A-9255-345882F3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39250-E4AE-4615-B9E4-5C34787D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4EA6-DEA9-4134-B5D0-DA4CBC2B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87FD3-238C-4100-A249-ECE965EF3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C3642-737D-4F04-A980-BBC6C01A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EA9B8-43AD-4942-9035-D3287473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B19E9-7D46-4E94-B2EF-20D6E5C4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05422-88AD-49B1-B5EB-66824BC2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11164-B4F8-469F-8D7D-A6AC3F5A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78B06-B861-4C1D-A747-63DFF939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32A59-7E5E-45B0-A827-32DCD8A28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4ACF-784A-4B19-9AA2-9E8C5674AA1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5D052-5EE6-4885-8E3D-80E4718BF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79AE-8FB1-4F0B-9DB6-E9841C9ED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FF4E-134D-4E91-A363-BC317CB0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3CBC7-1880-496E-BFD3-1677BC6A0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1" t="11962" r="28370" b="49343"/>
          <a:stretch/>
        </p:blipFill>
        <p:spPr>
          <a:xfrm>
            <a:off x="185530" y="106018"/>
            <a:ext cx="11807687" cy="2994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C6F0F-1C4B-4ACC-AA79-1EF4F480C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4131" t="50057" r="28370" b="7225"/>
          <a:stretch/>
        </p:blipFill>
        <p:spPr>
          <a:xfrm>
            <a:off x="185530" y="3207026"/>
            <a:ext cx="11807687" cy="33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AC574-9BC3-4899-B478-4DD593E5A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5" t="13960" r="38057" b="37127"/>
          <a:stretch/>
        </p:blipFill>
        <p:spPr>
          <a:xfrm>
            <a:off x="503583" y="424070"/>
            <a:ext cx="11092069" cy="5075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CFD52-EE04-421D-8A96-CFBC640AC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84348" r="40692" b="11572"/>
          <a:stretch/>
        </p:blipFill>
        <p:spPr>
          <a:xfrm>
            <a:off x="1053548" y="5526156"/>
            <a:ext cx="10084903" cy="6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F93B3E-2319-4202-A788-B1D1E8F2A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t="12542" r="38479" b="35066"/>
          <a:stretch/>
        </p:blipFill>
        <p:spPr>
          <a:xfrm>
            <a:off x="278296" y="450575"/>
            <a:ext cx="11436625" cy="62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26E70-9ED1-4764-B4FD-A081555B8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13315" r="39022" b="38352"/>
          <a:stretch/>
        </p:blipFill>
        <p:spPr>
          <a:xfrm>
            <a:off x="781878" y="185530"/>
            <a:ext cx="10880035" cy="524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DB101-8B23-4AFE-A897-5B0271DB5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83494" r="39022" b="9352"/>
          <a:stretch/>
        </p:blipFill>
        <p:spPr>
          <a:xfrm>
            <a:off x="781878" y="5433391"/>
            <a:ext cx="10880035" cy="10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A3A86-964F-4DF8-98B3-392351EC2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25495" r="38587" b="20372"/>
          <a:stretch/>
        </p:blipFill>
        <p:spPr>
          <a:xfrm>
            <a:off x="185530" y="251791"/>
            <a:ext cx="11728174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A136-68D7-4C46-8F55-414D46EA5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966" y="605528"/>
            <a:ext cx="9144000" cy="176350"/>
          </a:xfrm>
        </p:spPr>
        <p:txBody>
          <a:bodyPr>
            <a:normAutofit fontScale="90000"/>
          </a:bodyPr>
          <a:lstStyle/>
          <a:p>
            <a:r>
              <a:rPr lang="ar-SA" dirty="0"/>
              <a:t>تمارين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C029-566E-44D1-A9BB-4BCD273F1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3152" t="21435" r="37826" b="52272"/>
          <a:stretch/>
        </p:blipFill>
        <p:spPr>
          <a:xfrm>
            <a:off x="655983" y="781878"/>
            <a:ext cx="1045596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C96A-D4A7-47E3-8638-CF05927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الحل: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en-US" dirty="0"/>
                  <a:t>X</a:t>
                </a:r>
                <a:r>
                  <a:rPr lang="ar-SA" dirty="0"/>
                  <a:t> متغير عشوائي مستمر يتبع توزيع طبيعي عادي متوسط </a:t>
                </a:r>
                <a14:m>
                  <m:oMath xmlns:m="http://schemas.openxmlformats.org/officeDocument/2006/math"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ar-S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S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ar-SA" dirty="0"/>
                  <a:t> ساعه ،وانحرافه المعياري </a:t>
                </a:r>
                <a14:m>
                  <m:oMath xmlns:m="http://schemas.openxmlformats.org/officeDocument/2006/math"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ar-S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S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ar-SA" dirty="0"/>
                  <a:t> ساعات</a:t>
                </a:r>
              </a:p>
              <a:p>
                <a:pPr algn="r" rtl="1"/>
                <a:r>
                  <a:rPr lang="ar-SA" b="1" i="1" u="sng" dirty="0"/>
                  <a:t>يزيد عمره عن 116 ساعة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4772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0228</m:t>
                      </m:r>
                    </m:oMath>
                  </m:oMathPara>
                </a14:m>
                <a:endParaRPr lang="ar-SA" sz="2400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  <a:blipFill>
                <a:blip r:embed="rId2"/>
                <a:stretch>
                  <a:fillRect t="-2000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990A25-7526-4963-91CD-B38FA07D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8" t="33090" r="39956" b="26059"/>
          <a:stretch/>
        </p:blipFill>
        <p:spPr>
          <a:xfrm>
            <a:off x="1457740" y="3256722"/>
            <a:ext cx="8587408" cy="26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i="1" u="sng" dirty="0"/>
                  <a:t>يقل عمره عن 108 ساعة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1587</m:t>
                      </m:r>
                    </m:oMath>
                  </m:oMathPara>
                </a14:m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  <a:blipFill>
                <a:blip r:embed="rId2"/>
                <a:stretch>
                  <a:fillRect t="-180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666D5420-55E7-44EF-A45B-86C296B3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070859"/>
            <a:ext cx="9563100" cy="39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b="1" i="1" u="sng" dirty="0"/>
                  <a:t>يتراوح عمره بين 90 و 120ساعة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3944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4938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8882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  <a:blipFill>
                <a:blip r:embed="rId2"/>
                <a:stretch>
                  <a:fillRect t="-180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3E97FCB-3FD9-4491-B583-352AE9DD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4"/>
          <a:stretch/>
        </p:blipFill>
        <p:spPr>
          <a:xfrm>
            <a:off x="1484243" y="2146851"/>
            <a:ext cx="9488557" cy="30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b="1" i="1" u="sng" dirty="0"/>
                  <a:t>يتراوح عمره بين </a:t>
                </a:r>
                <a:r>
                  <a:rPr lang="en-US" b="1" i="1" u="sng" dirty="0"/>
                  <a:t>110</a:t>
                </a:r>
                <a:r>
                  <a:rPr lang="ar-SA" b="1" i="1" u="sng" dirty="0"/>
                  <a:t> و </a:t>
                </a:r>
                <a:r>
                  <a:rPr lang="en-US" b="1" i="1" u="sng" dirty="0"/>
                  <a:t> 120</a:t>
                </a:r>
                <a:r>
                  <a:rPr lang="ar-SA" b="1" i="1" u="sng" dirty="0"/>
                  <a:t>ساعة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4938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3944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0994</m:t>
                      </m:r>
                    </m:oMath>
                  </m:oMathPara>
                </a14:m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F3956-8ED8-4147-8CBC-5B82D20ED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9358"/>
                <a:ext cx="10515600" cy="6096000"/>
              </a:xfrm>
              <a:blipFill>
                <a:blip r:embed="rId2"/>
                <a:stretch>
                  <a:fillRect t="-200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E7DDB46-63F0-4CA7-9180-8C0F30F4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987826"/>
            <a:ext cx="9763125" cy="2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FE5631-95C5-40A1-8103-E32E3F36D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3152" t="47148" r="37826" b="24238"/>
          <a:stretch/>
        </p:blipFill>
        <p:spPr>
          <a:xfrm>
            <a:off x="728869" y="241852"/>
            <a:ext cx="10469217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A26DB-6A9C-4926-8920-3BC8F931F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t="11962" r="27500" b="46278"/>
          <a:stretch/>
        </p:blipFill>
        <p:spPr>
          <a:xfrm>
            <a:off x="636104" y="238540"/>
            <a:ext cx="11224592" cy="235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F0D1C-F412-47E7-A7F8-9A1C6E647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7999" t="53722" r="44139" b="36032"/>
          <a:stretch/>
        </p:blipFill>
        <p:spPr>
          <a:xfrm>
            <a:off x="6096000" y="2669079"/>
            <a:ext cx="4230905" cy="1311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5444D-5430-44AD-A059-A7DA58BCB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6088" t="63159" r="29021" b="11866"/>
          <a:stretch/>
        </p:blipFill>
        <p:spPr>
          <a:xfrm>
            <a:off x="3466531" y="4490114"/>
            <a:ext cx="8291708" cy="2020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646D6-D9EB-45A7-8615-EEC006CE1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25" t="21081" r="33844" b="21976"/>
          <a:stretch/>
        </p:blipFill>
        <p:spPr>
          <a:xfrm>
            <a:off x="122827" y="2496849"/>
            <a:ext cx="4271751" cy="29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9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5AA64-6AC8-49B5-88B6-DA41C79A0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6346" t="50000" r="29961" b="24500"/>
          <a:stretch/>
        </p:blipFill>
        <p:spPr>
          <a:xfrm>
            <a:off x="5817704" y="274983"/>
            <a:ext cx="5636863" cy="6059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14D61-56EF-442E-B37A-19CDE7D64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2" t="11468" r="33077" b="9929"/>
          <a:stretch/>
        </p:blipFill>
        <p:spPr>
          <a:xfrm>
            <a:off x="119270" y="616226"/>
            <a:ext cx="5380383" cy="53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648136-5F16-4629-9CD5-C62D4A8FD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11188" r="30109" b="30038"/>
          <a:stretch/>
        </p:blipFill>
        <p:spPr>
          <a:xfrm>
            <a:off x="304800" y="331304"/>
            <a:ext cx="11158329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25DE2-5C28-4ACC-9051-D8DBD4436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6731" t="18446" r="32500" b="50000"/>
          <a:stretch/>
        </p:blipFill>
        <p:spPr>
          <a:xfrm>
            <a:off x="795130" y="384313"/>
            <a:ext cx="9793357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596C7-8D13-4CB9-AB8B-06DC0ECB1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9" t="16984" r="39538" b="14035"/>
          <a:stretch/>
        </p:blipFill>
        <p:spPr>
          <a:xfrm>
            <a:off x="689113" y="516834"/>
            <a:ext cx="11118574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034AF-3123-4942-B5E6-99548F77A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5543" t="27815" r="23261" b="12059"/>
          <a:stretch/>
        </p:blipFill>
        <p:spPr>
          <a:xfrm>
            <a:off x="569844" y="265043"/>
            <a:ext cx="11330608" cy="57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23635-E418-4974-9166-DCBD50856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10995" r="37826" b="20759"/>
          <a:stretch/>
        </p:blipFill>
        <p:spPr>
          <a:xfrm>
            <a:off x="490330" y="212036"/>
            <a:ext cx="11131827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11258-0CE9-4B05-A953-EC2B21F1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19502" r="39021" b="25012"/>
          <a:stretch/>
        </p:blipFill>
        <p:spPr>
          <a:xfrm>
            <a:off x="410817" y="185530"/>
            <a:ext cx="11224591" cy="62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165</Words>
  <Application>Microsoft Office PowerPoint</Application>
  <PresentationFormat>شاشة عريضة</PresentationFormat>
  <Paragraphs>54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تمارين</vt:lpstr>
      <vt:lpstr>الحل: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LOLO</dc:creator>
  <cp:lastModifiedBy>امل منصور</cp:lastModifiedBy>
  <cp:revision>16</cp:revision>
  <dcterms:created xsi:type="dcterms:W3CDTF">2020-11-02T19:21:39Z</dcterms:created>
  <dcterms:modified xsi:type="dcterms:W3CDTF">2021-11-11T08:52:30Z</dcterms:modified>
</cp:coreProperties>
</file>