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668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delrhman Z Gaafar" userId="727f7c06-4644-461f-a89c-178d40a3c8fc" providerId="ADAL" clId="{5DD71209-DF81-4E5C-9E6F-77FB78C4DF5F}"/>
    <pc:docChg chg="undo custSel addSld modSld addMainMaster delMainMaster">
      <pc:chgData name="Abdelrhman Z Gaafar" userId="727f7c06-4644-461f-a89c-178d40a3c8fc" providerId="ADAL" clId="{5DD71209-DF81-4E5C-9E6F-77FB78C4DF5F}" dt="2022-02-17T10:27:25.213" v="154" actId="403"/>
      <pc:docMkLst>
        <pc:docMk/>
      </pc:docMkLst>
      <pc:sldChg chg="addSp modSp mod setBg modClrScheme chgLayout">
        <pc:chgData name="Abdelrhman Z Gaafar" userId="727f7c06-4644-461f-a89c-178d40a3c8fc" providerId="ADAL" clId="{5DD71209-DF81-4E5C-9E6F-77FB78C4DF5F}" dt="2022-02-17T10:27:25.213" v="154" actId="403"/>
        <pc:sldMkLst>
          <pc:docMk/>
          <pc:sldMk cId="1498022493" sldId="256"/>
        </pc:sldMkLst>
        <pc:spChg chg="mod">
          <ac:chgData name="Abdelrhman Z Gaafar" userId="727f7c06-4644-461f-a89c-178d40a3c8fc" providerId="ADAL" clId="{5DD71209-DF81-4E5C-9E6F-77FB78C4DF5F}" dt="2022-02-17T10:27:15.198" v="147" actId="403"/>
          <ac:spMkLst>
            <pc:docMk/>
            <pc:sldMk cId="1498022493" sldId="256"/>
            <ac:spMk id="2" creationId="{2A5EAE28-B731-461F-94E1-B2590D7DE579}"/>
          </ac:spMkLst>
        </pc:spChg>
        <pc:spChg chg="mod">
          <ac:chgData name="Abdelrhman Z Gaafar" userId="727f7c06-4644-461f-a89c-178d40a3c8fc" providerId="ADAL" clId="{5DD71209-DF81-4E5C-9E6F-77FB78C4DF5F}" dt="2022-02-17T10:27:25.213" v="154" actId="403"/>
          <ac:spMkLst>
            <pc:docMk/>
            <pc:sldMk cId="1498022493" sldId="256"/>
            <ac:spMk id="3" creationId="{92FFE30F-A6D3-48DA-BFFC-90A7D6FA913F}"/>
          </ac:spMkLst>
        </pc:spChg>
        <pc:spChg chg="add">
          <ac:chgData name="Abdelrhman Z Gaafar" userId="727f7c06-4644-461f-a89c-178d40a3c8fc" providerId="ADAL" clId="{5DD71209-DF81-4E5C-9E6F-77FB78C4DF5F}" dt="2022-02-17T09:46:29.012" v="0" actId="26606"/>
          <ac:spMkLst>
            <pc:docMk/>
            <pc:sldMk cId="1498022493" sldId="256"/>
            <ac:spMk id="9" creationId="{8C37C960-91F5-4F61-B2CD-8A037920720B}"/>
          </ac:spMkLst>
        </pc:spChg>
        <pc:picChg chg="add mod">
          <ac:chgData name="Abdelrhman Z Gaafar" userId="727f7c06-4644-461f-a89c-178d40a3c8fc" providerId="ADAL" clId="{5DD71209-DF81-4E5C-9E6F-77FB78C4DF5F}" dt="2022-02-17T09:58:32.157" v="1" actId="27614"/>
          <ac:picMkLst>
            <pc:docMk/>
            <pc:sldMk cId="1498022493" sldId="256"/>
            <ac:picMk id="4" creationId="{0AE231F2-CC67-4412-ABA9-B5B8564385AC}"/>
          </ac:picMkLst>
        </pc:picChg>
      </pc:sldChg>
      <pc:sldChg chg="addSp delSp modSp new mod modClrScheme chgLayout">
        <pc:chgData name="Abdelrhman Z Gaafar" userId="727f7c06-4644-461f-a89c-178d40a3c8fc" providerId="ADAL" clId="{5DD71209-DF81-4E5C-9E6F-77FB78C4DF5F}" dt="2022-02-17T09:59:36.453" v="6" actId="14100"/>
        <pc:sldMkLst>
          <pc:docMk/>
          <pc:sldMk cId="2599011243" sldId="257"/>
        </pc:sldMkLst>
        <pc:spChg chg="del">
          <ac:chgData name="Abdelrhman Z Gaafar" userId="727f7c06-4644-461f-a89c-178d40a3c8fc" providerId="ADAL" clId="{5DD71209-DF81-4E5C-9E6F-77FB78C4DF5F}" dt="2022-02-17T09:58:44.353" v="3" actId="700"/>
          <ac:spMkLst>
            <pc:docMk/>
            <pc:sldMk cId="2599011243" sldId="257"/>
            <ac:spMk id="2" creationId="{D857EE6D-42E4-4CEF-AF33-5509FDAE0F3F}"/>
          </ac:spMkLst>
        </pc:spChg>
        <pc:spChg chg="del">
          <ac:chgData name="Abdelrhman Z Gaafar" userId="727f7c06-4644-461f-a89c-178d40a3c8fc" providerId="ADAL" clId="{5DD71209-DF81-4E5C-9E6F-77FB78C4DF5F}" dt="2022-02-17T09:58:44.353" v="3" actId="700"/>
          <ac:spMkLst>
            <pc:docMk/>
            <pc:sldMk cId="2599011243" sldId="257"/>
            <ac:spMk id="3" creationId="{4DE1B7F5-6DD8-43C8-A7B6-E7523F428265}"/>
          </ac:spMkLst>
        </pc:spChg>
        <pc:picChg chg="add mod">
          <ac:chgData name="Abdelrhman Z Gaafar" userId="727f7c06-4644-461f-a89c-178d40a3c8fc" providerId="ADAL" clId="{5DD71209-DF81-4E5C-9E6F-77FB78C4DF5F}" dt="2022-02-17T09:59:36.453" v="6" actId="14100"/>
          <ac:picMkLst>
            <pc:docMk/>
            <pc:sldMk cId="2599011243" sldId="257"/>
            <ac:picMk id="5" creationId="{D66FFF6E-4AE4-448A-A5AA-9361935F5798}"/>
          </ac:picMkLst>
        </pc:picChg>
      </pc:sldChg>
      <pc:sldChg chg="addSp modSp new mod">
        <pc:chgData name="Abdelrhman Z Gaafar" userId="727f7c06-4644-461f-a89c-178d40a3c8fc" providerId="ADAL" clId="{5DD71209-DF81-4E5C-9E6F-77FB78C4DF5F}" dt="2022-02-17T10:00:25.504" v="11" actId="14100"/>
        <pc:sldMkLst>
          <pc:docMk/>
          <pc:sldMk cId="2250489928" sldId="258"/>
        </pc:sldMkLst>
        <pc:picChg chg="add mod">
          <ac:chgData name="Abdelrhman Z Gaafar" userId="727f7c06-4644-461f-a89c-178d40a3c8fc" providerId="ADAL" clId="{5DD71209-DF81-4E5C-9E6F-77FB78C4DF5F}" dt="2022-02-17T10:00:25.504" v="11" actId="14100"/>
          <ac:picMkLst>
            <pc:docMk/>
            <pc:sldMk cId="2250489928" sldId="258"/>
            <ac:picMk id="3" creationId="{BD06C6B4-1D44-4091-855D-F1B8E6EE84F7}"/>
          </ac:picMkLst>
        </pc:picChg>
      </pc:sldChg>
      <pc:sldChg chg="addSp modSp new mod">
        <pc:chgData name="Abdelrhman Z Gaafar" userId="727f7c06-4644-461f-a89c-178d40a3c8fc" providerId="ADAL" clId="{5DD71209-DF81-4E5C-9E6F-77FB78C4DF5F}" dt="2022-02-17T10:00:57.888" v="16" actId="1076"/>
        <pc:sldMkLst>
          <pc:docMk/>
          <pc:sldMk cId="4094303084" sldId="259"/>
        </pc:sldMkLst>
        <pc:picChg chg="add mod">
          <ac:chgData name="Abdelrhman Z Gaafar" userId="727f7c06-4644-461f-a89c-178d40a3c8fc" providerId="ADAL" clId="{5DD71209-DF81-4E5C-9E6F-77FB78C4DF5F}" dt="2022-02-17T10:00:57.888" v="16" actId="1076"/>
          <ac:picMkLst>
            <pc:docMk/>
            <pc:sldMk cId="4094303084" sldId="259"/>
            <ac:picMk id="3" creationId="{66BAB81C-9461-4618-9AB3-3F9D180FF0FD}"/>
          </ac:picMkLst>
        </pc:picChg>
      </pc:sldChg>
      <pc:sldChg chg="addSp modSp new mod">
        <pc:chgData name="Abdelrhman Z Gaafar" userId="727f7c06-4644-461f-a89c-178d40a3c8fc" providerId="ADAL" clId="{5DD71209-DF81-4E5C-9E6F-77FB78C4DF5F}" dt="2022-02-17T10:04:08.700" v="31" actId="1076"/>
        <pc:sldMkLst>
          <pc:docMk/>
          <pc:sldMk cId="2532945104" sldId="260"/>
        </pc:sldMkLst>
        <pc:picChg chg="add mod">
          <ac:chgData name="Abdelrhman Z Gaafar" userId="727f7c06-4644-461f-a89c-178d40a3c8fc" providerId="ADAL" clId="{5DD71209-DF81-4E5C-9E6F-77FB78C4DF5F}" dt="2022-02-17T10:02:36.005" v="24" actId="1076"/>
          <ac:picMkLst>
            <pc:docMk/>
            <pc:sldMk cId="2532945104" sldId="260"/>
            <ac:picMk id="3" creationId="{21A97D72-283B-452B-A415-D433C75D9AB0}"/>
          </ac:picMkLst>
        </pc:picChg>
        <pc:picChg chg="add mod modCrop">
          <ac:chgData name="Abdelrhman Z Gaafar" userId="727f7c06-4644-461f-a89c-178d40a3c8fc" providerId="ADAL" clId="{5DD71209-DF81-4E5C-9E6F-77FB78C4DF5F}" dt="2022-02-17T10:03:07.638" v="29" actId="1076"/>
          <ac:picMkLst>
            <pc:docMk/>
            <pc:sldMk cId="2532945104" sldId="260"/>
            <ac:picMk id="5" creationId="{D2FA7A42-34CA-46C9-8171-A83270669C3B}"/>
          </ac:picMkLst>
        </pc:picChg>
        <pc:picChg chg="add mod">
          <ac:chgData name="Abdelrhman Z Gaafar" userId="727f7c06-4644-461f-a89c-178d40a3c8fc" providerId="ADAL" clId="{5DD71209-DF81-4E5C-9E6F-77FB78C4DF5F}" dt="2022-02-17T10:04:08.700" v="31" actId="1076"/>
          <ac:picMkLst>
            <pc:docMk/>
            <pc:sldMk cId="2532945104" sldId="260"/>
            <ac:picMk id="7" creationId="{56BFAE47-25CD-41C4-9D56-795D8B3A7664}"/>
          </ac:picMkLst>
        </pc:picChg>
      </pc:sldChg>
      <pc:sldChg chg="addSp modSp new mod">
        <pc:chgData name="Abdelrhman Z Gaafar" userId="727f7c06-4644-461f-a89c-178d40a3c8fc" providerId="ADAL" clId="{5DD71209-DF81-4E5C-9E6F-77FB78C4DF5F}" dt="2022-02-17T10:04:40.438" v="35" actId="1076"/>
        <pc:sldMkLst>
          <pc:docMk/>
          <pc:sldMk cId="2591701504" sldId="261"/>
        </pc:sldMkLst>
        <pc:picChg chg="add mod">
          <ac:chgData name="Abdelrhman Z Gaafar" userId="727f7c06-4644-461f-a89c-178d40a3c8fc" providerId="ADAL" clId="{5DD71209-DF81-4E5C-9E6F-77FB78C4DF5F}" dt="2022-02-17T10:04:40.438" v="35" actId="1076"/>
          <ac:picMkLst>
            <pc:docMk/>
            <pc:sldMk cId="2591701504" sldId="261"/>
            <ac:picMk id="3" creationId="{208F13E6-6A18-45EF-A25C-98FBDDD309BE}"/>
          </ac:picMkLst>
        </pc:picChg>
      </pc:sldChg>
      <pc:sldChg chg="addSp modSp new mod">
        <pc:chgData name="Abdelrhman Z Gaafar" userId="727f7c06-4644-461f-a89c-178d40a3c8fc" providerId="ADAL" clId="{5DD71209-DF81-4E5C-9E6F-77FB78C4DF5F}" dt="2022-02-17T10:05:12.451" v="39" actId="14100"/>
        <pc:sldMkLst>
          <pc:docMk/>
          <pc:sldMk cId="1655173599" sldId="262"/>
        </pc:sldMkLst>
        <pc:picChg chg="add mod">
          <ac:chgData name="Abdelrhman Z Gaafar" userId="727f7c06-4644-461f-a89c-178d40a3c8fc" providerId="ADAL" clId="{5DD71209-DF81-4E5C-9E6F-77FB78C4DF5F}" dt="2022-02-17T10:05:12.451" v="39" actId="14100"/>
          <ac:picMkLst>
            <pc:docMk/>
            <pc:sldMk cId="1655173599" sldId="262"/>
            <ac:picMk id="3" creationId="{52F36F33-5AE0-4E74-BB37-79810B6E6701}"/>
          </ac:picMkLst>
        </pc:picChg>
      </pc:sldChg>
      <pc:sldChg chg="addSp modSp new mod">
        <pc:chgData name="Abdelrhman Z Gaafar" userId="727f7c06-4644-461f-a89c-178d40a3c8fc" providerId="ADAL" clId="{5DD71209-DF81-4E5C-9E6F-77FB78C4DF5F}" dt="2022-02-17T10:13:58.855" v="43" actId="14100"/>
        <pc:sldMkLst>
          <pc:docMk/>
          <pc:sldMk cId="4292579542" sldId="263"/>
        </pc:sldMkLst>
        <pc:picChg chg="add mod">
          <ac:chgData name="Abdelrhman Z Gaafar" userId="727f7c06-4644-461f-a89c-178d40a3c8fc" providerId="ADAL" clId="{5DD71209-DF81-4E5C-9E6F-77FB78C4DF5F}" dt="2022-02-17T10:13:58.855" v="43" actId="14100"/>
          <ac:picMkLst>
            <pc:docMk/>
            <pc:sldMk cId="4292579542" sldId="263"/>
            <ac:picMk id="3" creationId="{3A459BA5-13D3-4BC0-9D9A-D894F57BDB1C}"/>
          </ac:picMkLst>
        </pc:picChg>
      </pc:sldChg>
      <pc:sldChg chg="addSp modSp new mod">
        <pc:chgData name="Abdelrhman Z Gaafar" userId="727f7c06-4644-461f-a89c-178d40a3c8fc" providerId="ADAL" clId="{5DD71209-DF81-4E5C-9E6F-77FB78C4DF5F}" dt="2022-02-17T10:14:34.796" v="49" actId="14100"/>
        <pc:sldMkLst>
          <pc:docMk/>
          <pc:sldMk cId="738759148" sldId="264"/>
        </pc:sldMkLst>
        <pc:picChg chg="add mod">
          <ac:chgData name="Abdelrhman Z Gaafar" userId="727f7c06-4644-461f-a89c-178d40a3c8fc" providerId="ADAL" clId="{5DD71209-DF81-4E5C-9E6F-77FB78C4DF5F}" dt="2022-02-17T10:14:34.796" v="49" actId="14100"/>
          <ac:picMkLst>
            <pc:docMk/>
            <pc:sldMk cId="738759148" sldId="264"/>
            <ac:picMk id="3" creationId="{ABE78768-7797-47E2-ABE7-466EF04B1EEB}"/>
          </ac:picMkLst>
        </pc:picChg>
      </pc:sldChg>
      <pc:sldChg chg="addSp modSp new mod">
        <pc:chgData name="Abdelrhman Z Gaafar" userId="727f7c06-4644-461f-a89c-178d40a3c8fc" providerId="ADAL" clId="{5DD71209-DF81-4E5C-9E6F-77FB78C4DF5F}" dt="2022-02-17T10:15:43.336" v="60" actId="14100"/>
        <pc:sldMkLst>
          <pc:docMk/>
          <pc:sldMk cId="2859779108" sldId="265"/>
        </pc:sldMkLst>
        <pc:picChg chg="add mod">
          <ac:chgData name="Abdelrhman Z Gaafar" userId="727f7c06-4644-461f-a89c-178d40a3c8fc" providerId="ADAL" clId="{5DD71209-DF81-4E5C-9E6F-77FB78C4DF5F}" dt="2022-02-17T10:15:08.288" v="53" actId="1076"/>
          <ac:picMkLst>
            <pc:docMk/>
            <pc:sldMk cId="2859779108" sldId="265"/>
            <ac:picMk id="3" creationId="{7EF944A9-10DF-4323-BA31-F6BE693D69AD}"/>
          </ac:picMkLst>
        </pc:picChg>
        <pc:picChg chg="add mod">
          <ac:chgData name="Abdelrhman Z Gaafar" userId="727f7c06-4644-461f-a89c-178d40a3c8fc" providerId="ADAL" clId="{5DD71209-DF81-4E5C-9E6F-77FB78C4DF5F}" dt="2022-02-17T10:15:43.336" v="60" actId="14100"/>
          <ac:picMkLst>
            <pc:docMk/>
            <pc:sldMk cId="2859779108" sldId="265"/>
            <ac:picMk id="5" creationId="{F61635B2-DBE4-42BD-B24C-79747CC957ED}"/>
          </ac:picMkLst>
        </pc:picChg>
      </pc:sldChg>
      <pc:sldChg chg="addSp modSp new mod">
        <pc:chgData name="Abdelrhman Z Gaafar" userId="727f7c06-4644-461f-a89c-178d40a3c8fc" providerId="ADAL" clId="{5DD71209-DF81-4E5C-9E6F-77FB78C4DF5F}" dt="2022-02-17T10:17:11.672" v="70" actId="1076"/>
        <pc:sldMkLst>
          <pc:docMk/>
          <pc:sldMk cId="1118348640" sldId="266"/>
        </pc:sldMkLst>
        <pc:picChg chg="add mod">
          <ac:chgData name="Abdelrhman Z Gaafar" userId="727f7c06-4644-461f-a89c-178d40a3c8fc" providerId="ADAL" clId="{5DD71209-DF81-4E5C-9E6F-77FB78C4DF5F}" dt="2022-02-17T10:16:44.447" v="66" actId="1076"/>
          <ac:picMkLst>
            <pc:docMk/>
            <pc:sldMk cId="1118348640" sldId="266"/>
            <ac:picMk id="3" creationId="{725F766E-D66B-4F8A-A846-B85550CC3193}"/>
          </ac:picMkLst>
        </pc:picChg>
        <pc:picChg chg="add mod">
          <ac:chgData name="Abdelrhman Z Gaafar" userId="727f7c06-4644-461f-a89c-178d40a3c8fc" providerId="ADAL" clId="{5DD71209-DF81-4E5C-9E6F-77FB78C4DF5F}" dt="2022-02-17T10:17:11.672" v="70" actId="1076"/>
          <ac:picMkLst>
            <pc:docMk/>
            <pc:sldMk cId="1118348640" sldId="266"/>
            <ac:picMk id="5" creationId="{08839F04-8F3A-41C0-9896-A66C8982B234}"/>
          </ac:picMkLst>
        </pc:picChg>
      </pc:sldChg>
      <pc:sldChg chg="addSp modSp new mod">
        <pc:chgData name="Abdelrhman Z Gaafar" userId="727f7c06-4644-461f-a89c-178d40a3c8fc" providerId="ADAL" clId="{5DD71209-DF81-4E5C-9E6F-77FB78C4DF5F}" dt="2022-02-17T10:17:58.789" v="76" actId="1076"/>
        <pc:sldMkLst>
          <pc:docMk/>
          <pc:sldMk cId="929296323" sldId="267"/>
        </pc:sldMkLst>
        <pc:picChg chg="add mod">
          <ac:chgData name="Abdelrhman Z Gaafar" userId="727f7c06-4644-461f-a89c-178d40a3c8fc" providerId="ADAL" clId="{5DD71209-DF81-4E5C-9E6F-77FB78C4DF5F}" dt="2022-02-17T10:17:58.789" v="76" actId="1076"/>
          <ac:picMkLst>
            <pc:docMk/>
            <pc:sldMk cId="929296323" sldId="267"/>
            <ac:picMk id="3" creationId="{E3876A68-B81A-4759-9074-D9DA9C1D4D46}"/>
          </ac:picMkLst>
        </pc:picChg>
      </pc:sldChg>
      <pc:sldChg chg="addSp modSp new mod">
        <pc:chgData name="Abdelrhman Z Gaafar" userId="727f7c06-4644-461f-a89c-178d40a3c8fc" providerId="ADAL" clId="{5DD71209-DF81-4E5C-9E6F-77FB78C4DF5F}" dt="2022-02-17T10:19:29.566" v="95" actId="1076"/>
        <pc:sldMkLst>
          <pc:docMk/>
          <pc:sldMk cId="300936122" sldId="268"/>
        </pc:sldMkLst>
        <pc:picChg chg="add mod">
          <ac:chgData name="Abdelrhman Z Gaafar" userId="727f7c06-4644-461f-a89c-178d40a3c8fc" providerId="ADAL" clId="{5DD71209-DF81-4E5C-9E6F-77FB78C4DF5F}" dt="2022-02-17T10:19:29.566" v="95" actId="1076"/>
          <ac:picMkLst>
            <pc:docMk/>
            <pc:sldMk cId="300936122" sldId="268"/>
            <ac:picMk id="3" creationId="{34ED7521-8EF7-40B4-82CB-78E63E58A588}"/>
          </ac:picMkLst>
        </pc:picChg>
        <pc:picChg chg="add mod">
          <ac:chgData name="Abdelrhman Z Gaafar" userId="727f7c06-4644-461f-a89c-178d40a3c8fc" providerId="ADAL" clId="{5DD71209-DF81-4E5C-9E6F-77FB78C4DF5F}" dt="2022-02-17T10:19:29.566" v="95" actId="1076"/>
          <ac:picMkLst>
            <pc:docMk/>
            <pc:sldMk cId="300936122" sldId="268"/>
            <ac:picMk id="5" creationId="{80967FB0-EA0B-4AF2-9A88-B6FAC1EC392F}"/>
          </ac:picMkLst>
        </pc:picChg>
      </pc:sldChg>
      <pc:sldChg chg="addSp modSp new mod">
        <pc:chgData name="Abdelrhman Z Gaafar" userId="727f7c06-4644-461f-a89c-178d40a3c8fc" providerId="ADAL" clId="{5DD71209-DF81-4E5C-9E6F-77FB78C4DF5F}" dt="2022-02-17T10:19:56.262" v="99" actId="1076"/>
        <pc:sldMkLst>
          <pc:docMk/>
          <pc:sldMk cId="1224966478" sldId="269"/>
        </pc:sldMkLst>
        <pc:picChg chg="add mod">
          <ac:chgData name="Abdelrhman Z Gaafar" userId="727f7c06-4644-461f-a89c-178d40a3c8fc" providerId="ADAL" clId="{5DD71209-DF81-4E5C-9E6F-77FB78C4DF5F}" dt="2022-02-17T10:19:56.262" v="99" actId="1076"/>
          <ac:picMkLst>
            <pc:docMk/>
            <pc:sldMk cId="1224966478" sldId="269"/>
            <ac:picMk id="3" creationId="{A1BDCF7A-9672-4D6E-BC5F-84BA6C675BCF}"/>
          </ac:picMkLst>
        </pc:picChg>
      </pc:sldChg>
      <pc:sldChg chg="addSp modSp new mod">
        <pc:chgData name="Abdelrhman Z Gaafar" userId="727f7c06-4644-461f-a89c-178d40a3c8fc" providerId="ADAL" clId="{5DD71209-DF81-4E5C-9E6F-77FB78C4DF5F}" dt="2022-02-17T10:20:36.916" v="104" actId="14100"/>
        <pc:sldMkLst>
          <pc:docMk/>
          <pc:sldMk cId="3479843315" sldId="270"/>
        </pc:sldMkLst>
        <pc:picChg chg="add mod">
          <ac:chgData name="Abdelrhman Z Gaafar" userId="727f7c06-4644-461f-a89c-178d40a3c8fc" providerId="ADAL" clId="{5DD71209-DF81-4E5C-9E6F-77FB78C4DF5F}" dt="2022-02-17T10:20:36.916" v="104" actId="14100"/>
          <ac:picMkLst>
            <pc:docMk/>
            <pc:sldMk cId="3479843315" sldId="270"/>
            <ac:picMk id="3" creationId="{62A9B377-F78F-4887-A7A8-A37D2360792E}"/>
          </ac:picMkLst>
        </pc:picChg>
      </pc:sldChg>
      <pc:sldChg chg="addSp modSp new mod">
        <pc:chgData name="Abdelrhman Z Gaafar" userId="727f7c06-4644-461f-a89c-178d40a3c8fc" providerId="ADAL" clId="{5DD71209-DF81-4E5C-9E6F-77FB78C4DF5F}" dt="2022-02-17T10:24:18.348" v="125" actId="14100"/>
        <pc:sldMkLst>
          <pc:docMk/>
          <pc:sldMk cId="3595786501" sldId="271"/>
        </pc:sldMkLst>
        <pc:picChg chg="add mod">
          <ac:chgData name="Abdelrhman Z Gaafar" userId="727f7c06-4644-461f-a89c-178d40a3c8fc" providerId="ADAL" clId="{5DD71209-DF81-4E5C-9E6F-77FB78C4DF5F}" dt="2022-02-17T10:23:48.473" v="118" actId="1076"/>
          <ac:picMkLst>
            <pc:docMk/>
            <pc:sldMk cId="3595786501" sldId="271"/>
            <ac:picMk id="3" creationId="{E78F7BBD-6087-4AFF-B450-91D2403A425E}"/>
          </ac:picMkLst>
        </pc:picChg>
        <pc:picChg chg="add mod modCrop">
          <ac:chgData name="Abdelrhman Z Gaafar" userId="727f7c06-4644-461f-a89c-178d40a3c8fc" providerId="ADAL" clId="{5DD71209-DF81-4E5C-9E6F-77FB78C4DF5F}" dt="2022-02-17T10:24:18.348" v="125" actId="14100"/>
          <ac:picMkLst>
            <pc:docMk/>
            <pc:sldMk cId="3595786501" sldId="271"/>
            <ac:picMk id="5" creationId="{0FF7F44D-133D-4A2D-836C-6184CCDAC0F6}"/>
          </ac:picMkLst>
        </pc:picChg>
      </pc:sldChg>
      <pc:sldChg chg="addSp modSp new mod">
        <pc:chgData name="Abdelrhman Z Gaafar" userId="727f7c06-4644-461f-a89c-178d40a3c8fc" providerId="ADAL" clId="{5DD71209-DF81-4E5C-9E6F-77FB78C4DF5F}" dt="2022-02-17T10:26:31.795" v="145" actId="14100"/>
        <pc:sldMkLst>
          <pc:docMk/>
          <pc:sldMk cId="3289298966" sldId="272"/>
        </pc:sldMkLst>
        <pc:picChg chg="add mod">
          <ac:chgData name="Abdelrhman Z Gaafar" userId="727f7c06-4644-461f-a89c-178d40a3c8fc" providerId="ADAL" clId="{5DD71209-DF81-4E5C-9E6F-77FB78C4DF5F}" dt="2022-02-17T10:25:11.268" v="131" actId="14100"/>
          <ac:picMkLst>
            <pc:docMk/>
            <pc:sldMk cId="3289298966" sldId="272"/>
            <ac:picMk id="3" creationId="{BC53186E-47A4-4D73-8DEF-65554B8EB4FB}"/>
          </ac:picMkLst>
        </pc:picChg>
        <pc:picChg chg="add mod modCrop">
          <ac:chgData name="Abdelrhman Z Gaafar" userId="727f7c06-4644-461f-a89c-178d40a3c8fc" providerId="ADAL" clId="{5DD71209-DF81-4E5C-9E6F-77FB78C4DF5F}" dt="2022-02-17T10:26:25.546" v="144" actId="1076"/>
          <ac:picMkLst>
            <pc:docMk/>
            <pc:sldMk cId="3289298966" sldId="272"/>
            <ac:picMk id="5" creationId="{306D8E27-7C39-40B5-975D-0E8B2021DFD8}"/>
          </ac:picMkLst>
        </pc:picChg>
        <pc:picChg chg="add mod modCrop">
          <ac:chgData name="Abdelrhman Z Gaafar" userId="727f7c06-4644-461f-a89c-178d40a3c8fc" providerId="ADAL" clId="{5DD71209-DF81-4E5C-9E6F-77FB78C4DF5F}" dt="2022-02-17T10:26:31.795" v="145" actId="14100"/>
          <ac:picMkLst>
            <pc:docMk/>
            <pc:sldMk cId="3289298966" sldId="272"/>
            <ac:picMk id="7" creationId="{FB37A661-4A4A-427E-B4F3-2BE2E32B34FD}"/>
          </ac:picMkLst>
        </pc:picChg>
      </pc:sldChg>
      <pc:sldMasterChg chg="del delSldLayout">
        <pc:chgData name="Abdelrhman Z Gaafar" userId="727f7c06-4644-461f-a89c-178d40a3c8fc" providerId="ADAL" clId="{5DD71209-DF81-4E5C-9E6F-77FB78C4DF5F}" dt="2022-02-17T09:46:29.012" v="0" actId="26606"/>
        <pc:sldMasterMkLst>
          <pc:docMk/>
          <pc:sldMasterMk cId="3316614234" sldId="2147483648"/>
        </pc:sldMasterMkLst>
        <pc:sldLayoutChg chg="del">
          <pc:chgData name="Abdelrhman Z Gaafar" userId="727f7c06-4644-461f-a89c-178d40a3c8fc" providerId="ADAL" clId="{5DD71209-DF81-4E5C-9E6F-77FB78C4DF5F}" dt="2022-02-17T09:46:29.012" v="0" actId="26606"/>
          <pc:sldLayoutMkLst>
            <pc:docMk/>
            <pc:sldMasterMk cId="3316614234" sldId="2147483648"/>
            <pc:sldLayoutMk cId="3627134517" sldId="2147483649"/>
          </pc:sldLayoutMkLst>
        </pc:sldLayoutChg>
        <pc:sldLayoutChg chg="del">
          <pc:chgData name="Abdelrhman Z Gaafar" userId="727f7c06-4644-461f-a89c-178d40a3c8fc" providerId="ADAL" clId="{5DD71209-DF81-4E5C-9E6F-77FB78C4DF5F}" dt="2022-02-17T09:46:29.012" v="0" actId="26606"/>
          <pc:sldLayoutMkLst>
            <pc:docMk/>
            <pc:sldMasterMk cId="3316614234" sldId="2147483648"/>
            <pc:sldLayoutMk cId="1978077493" sldId="2147483650"/>
          </pc:sldLayoutMkLst>
        </pc:sldLayoutChg>
        <pc:sldLayoutChg chg="del">
          <pc:chgData name="Abdelrhman Z Gaafar" userId="727f7c06-4644-461f-a89c-178d40a3c8fc" providerId="ADAL" clId="{5DD71209-DF81-4E5C-9E6F-77FB78C4DF5F}" dt="2022-02-17T09:46:29.012" v="0" actId="26606"/>
          <pc:sldLayoutMkLst>
            <pc:docMk/>
            <pc:sldMasterMk cId="3316614234" sldId="2147483648"/>
            <pc:sldLayoutMk cId="34726578" sldId="2147483651"/>
          </pc:sldLayoutMkLst>
        </pc:sldLayoutChg>
        <pc:sldLayoutChg chg="del">
          <pc:chgData name="Abdelrhman Z Gaafar" userId="727f7c06-4644-461f-a89c-178d40a3c8fc" providerId="ADAL" clId="{5DD71209-DF81-4E5C-9E6F-77FB78C4DF5F}" dt="2022-02-17T09:46:29.012" v="0" actId="26606"/>
          <pc:sldLayoutMkLst>
            <pc:docMk/>
            <pc:sldMasterMk cId="3316614234" sldId="2147483648"/>
            <pc:sldLayoutMk cId="4236283024" sldId="2147483652"/>
          </pc:sldLayoutMkLst>
        </pc:sldLayoutChg>
        <pc:sldLayoutChg chg="del">
          <pc:chgData name="Abdelrhman Z Gaafar" userId="727f7c06-4644-461f-a89c-178d40a3c8fc" providerId="ADAL" clId="{5DD71209-DF81-4E5C-9E6F-77FB78C4DF5F}" dt="2022-02-17T09:46:29.012" v="0" actId="26606"/>
          <pc:sldLayoutMkLst>
            <pc:docMk/>
            <pc:sldMasterMk cId="3316614234" sldId="2147483648"/>
            <pc:sldLayoutMk cId="3880226978" sldId="2147483653"/>
          </pc:sldLayoutMkLst>
        </pc:sldLayoutChg>
        <pc:sldLayoutChg chg="del">
          <pc:chgData name="Abdelrhman Z Gaafar" userId="727f7c06-4644-461f-a89c-178d40a3c8fc" providerId="ADAL" clId="{5DD71209-DF81-4E5C-9E6F-77FB78C4DF5F}" dt="2022-02-17T09:46:29.012" v="0" actId="26606"/>
          <pc:sldLayoutMkLst>
            <pc:docMk/>
            <pc:sldMasterMk cId="3316614234" sldId="2147483648"/>
            <pc:sldLayoutMk cId="3230517073" sldId="2147483654"/>
          </pc:sldLayoutMkLst>
        </pc:sldLayoutChg>
        <pc:sldLayoutChg chg="del">
          <pc:chgData name="Abdelrhman Z Gaafar" userId="727f7c06-4644-461f-a89c-178d40a3c8fc" providerId="ADAL" clId="{5DD71209-DF81-4E5C-9E6F-77FB78C4DF5F}" dt="2022-02-17T09:46:29.012" v="0" actId="26606"/>
          <pc:sldLayoutMkLst>
            <pc:docMk/>
            <pc:sldMasterMk cId="3316614234" sldId="2147483648"/>
            <pc:sldLayoutMk cId="3821805103" sldId="2147483655"/>
          </pc:sldLayoutMkLst>
        </pc:sldLayoutChg>
        <pc:sldLayoutChg chg="del">
          <pc:chgData name="Abdelrhman Z Gaafar" userId="727f7c06-4644-461f-a89c-178d40a3c8fc" providerId="ADAL" clId="{5DD71209-DF81-4E5C-9E6F-77FB78C4DF5F}" dt="2022-02-17T09:46:29.012" v="0" actId="26606"/>
          <pc:sldLayoutMkLst>
            <pc:docMk/>
            <pc:sldMasterMk cId="3316614234" sldId="2147483648"/>
            <pc:sldLayoutMk cId="554993828" sldId="2147483656"/>
          </pc:sldLayoutMkLst>
        </pc:sldLayoutChg>
        <pc:sldLayoutChg chg="del">
          <pc:chgData name="Abdelrhman Z Gaafar" userId="727f7c06-4644-461f-a89c-178d40a3c8fc" providerId="ADAL" clId="{5DD71209-DF81-4E5C-9E6F-77FB78C4DF5F}" dt="2022-02-17T09:46:29.012" v="0" actId="26606"/>
          <pc:sldLayoutMkLst>
            <pc:docMk/>
            <pc:sldMasterMk cId="3316614234" sldId="2147483648"/>
            <pc:sldLayoutMk cId="1780086256" sldId="2147483657"/>
          </pc:sldLayoutMkLst>
        </pc:sldLayoutChg>
        <pc:sldLayoutChg chg="del">
          <pc:chgData name="Abdelrhman Z Gaafar" userId="727f7c06-4644-461f-a89c-178d40a3c8fc" providerId="ADAL" clId="{5DD71209-DF81-4E5C-9E6F-77FB78C4DF5F}" dt="2022-02-17T09:46:29.012" v="0" actId="26606"/>
          <pc:sldLayoutMkLst>
            <pc:docMk/>
            <pc:sldMasterMk cId="3316614234" sldId="2147483648"/>
            <pc:sldLayoutMk cId="1801018781" sldId="2147483658"/>
          </pc:sldLayoutMkLst>
        </pc:sldLayoutChg>
        <pc:sldLayoutChg chg="del">
          <pc:chgData name="Abdelrhman Z Gaafar" userId="727f7c06-4644-461f-a89c-178d40a3c8fc" providerId="ADAL" clId="{5DD71209-DF81-4E5C-9E6F-77FB78C4DF5F}" dt="2022-02-17T09:46:29.012" v="0" actId="26606"/>
          <pc:sldLayoutMkLst>
            <pc:docMk/>
            <pc:sldMasterMk cId="3316614234" sldId="2147483648"/>
            <pc:sldLayoutMk cId="781854923" sldId="2147483659"/>
          </pc:sldLayoutMkLst>
        </pc:sldLayoutChg>
      </pc:sldMasterChg>
      <pc:sldMasterChg chg="add replId addSldLayout">
        <pc:chgData name="Abdelrhman Z Gaafar" userId="727f7c06-4644-461f-a89c-178d40a3c8fc" providerId="ADAL" clId="{5DD71209-DF81-4E5C-9E6F-77FB78C4DF5F}" dt="2022-02-17T09:46:29.012" v="0" actId="26606"/>
        <pc:sldMasterMkLst>
          <pc:docMk/>
          <pc:sldMasterMk cId="3224300188" sldId="2147483660"/>
        </pc:sldMasterMkLst>
        <pc:sldLayoutChg chg="add">
          <pc:chgData name="Abdelrhman Z Gaafar" userId="727f7c06-4644-461f-a89c-178d40a3c8fc" providerId="ADAL" clId="{5DD71209-DF81-4E5C-9E6F-77FB78C4DF5F}" dt="2022-02-17T09:46:29.012" v="0" actId="26606"/>
          <pc:sldLayoutMkLst>
            <pc:docMk/>
            <pc:sldMasterMk cId="3224300188" sldId="2147483660"/>
            <pc:sldLayoutMk cId="3816630645" sldId="2147483661"/>
          </pc:sldLayoutMkLst>
        </pc:sldLayoutChg>
        <pc:sldLayoutChg chg="add replId">
          <pc:chgData name="Abdelrhman Z Gaafar" userId="727f7c06-4644-461f-a89c-178d40a3c8fc" providerId="ADAL" clId="{5DD71209-DF81-4E5C-9E6F-77FB78C4DF5F}" dt="2022-02-17T09:46:29.012" v="0" actId="26606"/>
          <pc:sldLayoutMkLst>
            <pc:docMk/>
            <pc:sldMasterMk cId="3224300188" sldId="2147483660"/>
            <pc:sldLayoutMk cId="3767565340" sldId="2147483662"/>
          </pc:sldLayoutMkLst>
        </pc:sldLayoutChg>
        <pc:sldLayoutChg chg="add replId">
          <pc:chgData name="Abdelrhman Z Gaafar" userId="727f7c06-4644-461f-a89c-178d40a3c8fc" providerId="ADAL" clId="{5DD71209-DF81-4E5C-9E6F-77FB78C4DF5F}" dt="2022-02-17T09:46:29.012" v="0" actId="26606"/>
          <pc:sldLayoutMkLst>
            <pc:docMk/>
            <pc:sldMasterMk cId="3224300188" sldId="2147483660"/>
            <pc:sldLayoutMk cId="1903935476" sldId="2147483663"/>
          </pc:sldLayoutMkLst>
        </pc:sldLayoutChg>
        <pc:sldLayoutChg chg="add replId">
          <pc:chgData name="Abdelrhman Z Gaafar" userId="727f7c06-4644-461f-a89c-178d40a3c8fc" providerId="ADAL" clId="{5DD71209-DF81-4E5C-9E6F-77FB78C4DF5F}" dt="2022-02-17T09:46:29.012" v="0" actId="26606"/>
          <pc:sldLayoutMkLst>
            <pc:docMk/>
            <pc:sldMasterMk cId="3224300188" sldId="2147483660"/>
            <pc:sldLayoutMk cId="2608074627" sldId="2147483664"/>
          </pc:sldLayoutMkLst>
        </pc:sldLayoutChg>
        <pc:sldLayoutChg chg="add replId">
          <pc:chgData name="Abdelrhman Z Gaafar" userId="727f7c06-4644-461f-a89c-178d40a3c8fc" providerId="ADAL" clId="{5DD71209-DF81-4E5C-9E6F-77FB78C4DF5F}" dt="2022-02-17T09:46:29.012" v="0" actId="26606"/>
          <pc:sldLayoutMkLst>
            <pc:docMk/>
            <pc:sldMasterMk cId="3224300188" sldId="2147483660"/>
            <pc:sldLayoutMk cId="1638895962" sldId="2147483665"/>
          </pc:sldLayoutMkLst>
        </pc:sldLayoutChg>
        <pc:sldLayoutChg chg="add replId">
          <pc:chgData name="Abdelrhman Z Gaafar" userId="727f7c06-4644-461f-a89c-178d40a3c8fc" providerId="ADAL" clId="{5DD71209-DF81-4E5C-9E6F-77FB78C4DF5F}" dt="2022-02-17T09:46:29.012" v="0" actId="26606"/>
          <pc:sldLayoutMkLst>
            <pc:docMk/>
            <pc:sldMasterMk cId="3224300188" sldId="2147483660"/>
            <pc:sldLayoutMk cId="1396256101" sldId="2147483666"/>
          </pc:sldLayoutMkLst>
        </pc:sldLayoutChg>
        <pc:sldLayoutChg chg="add replId">
          <pc:chgData name="Abdelrhman Z Gaafar" userId="727f7c06-4644-461f-a89c-178d40a3c8fc" providerId="ADAL" clId="{5DD71209-DF81-4E5C-9E6F-77FB78C4DF5F}" dt="2022-02-17T09:46:29.012" v="0" actId="26606"/>
          <pc:sldLayoutMkLst>
            <pc:docMk/>
            <pc:sldMasterMk cId="3224300188" sldId="2147483660"/>
            <pc:sldLayoutMk cId="2773608555" sldId="2147483667"/>
          </pc:sldLayoutMkLst>
        </pc:sldLayoutChg>
        <pc:sldLayoutChg chg="add replId">
          <pc:chgData name="Abdelrhman Z Gaafar" userId="727f7c06-4644-461f-a89c-178d40a3c8fc" providerId="ADAL" clId="{5DD71209-DF81-4E5C-9E6F-77FB78C4DF5F}" dt="2022-02-17T09:46:29.012" v="0" actId="26606"/>
          <pc:sldLayoutMkLst>
            <pc:docMk/>
            <pc:sldMasterMk cId="3224300188" sldId="2147483660"/>
            <pc:sldLayoutMk cId="1390512522" sldId="2147483668"/>
          </pc:sldLayoutMkLst>
        </pc:sldLayoutChg>
        <pc:sldLayoutChg chg="add replId">
          <pc:chgData name="Abdelrhman Z Gaafar" userId="727f7c06-4644-461f-a89c-178d40a3c8fc" providerId="ADAL" clId="{5DD71209-DF81-4E5C-9E6F-77FB78C4DF5F}" dt="2022-02-17T09:46:29.012" v="0" actId="26606"/>
          <pc:sldLayoutMkLst>
            <pc:docMk/>
            <pc:sldMasterMk cId="3224300188" sldId="2147483660"/>
            <pc:sldLayoutMk cId="2555369719" sldId="2147483669"/>
          </pc:sldLayoutMkLst>
        </pc:sldLayoutChg>
        <pc:sldLayoutChg chg="add replId">
          <pc:chgData name="Abdelrhman Z Gaafar" userId="727f7c06-4644-461f-a89c-178d40a3c8fc" providerId="ADAL" clId="{5DD71209-DF81-4E5C-9E6F-77FB78C4DF5F}" dt="2022-02-17T09:46:29.012" v="0" actId="26606"/>
          <pc:sldLayoutMkLst>
            <pc:docMk/>
            <pc:sldMasterMk cId="3224300188" sldId="2147483660"/>
            <pc:sldLayoutMk cId="1395979609" sldId="2147483670"/>
          </pc:sldLayoutMkLst>
        </pc:sldLayoutChg>
        <pc:sldLayoutChg chg="add replId">
          <pc:chgData name="Abdelrhman Z Gaafar" userId="727f7c06-4644-461f-a89c-178d40a3c8fc" providerId="ADAL" clId="{5DD71209-DF81-4E5C-9E6F-77FB78C4DF5F}" dt="2022-02-17T09:46:29.012" v="0" actId="26606"/>
          <pc:sldLayoutMkLst>
            <pc:docMk/>
            <pc:sldMasterMk cId="3224300188" sldId="2147483660"/>
            <pc:sldLayoutMk cId="3339130558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30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6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30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79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69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12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08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56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95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74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3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0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5EAE28-B731-461F-94E1-B2590D7DE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6858000" cy="2387600"/>
          </a:xfrm>
        </p:spPr>
        <p:txBody>
          <a:bodyPr>
            <a:normAutofit/>
          </a:bodyPr>
          <a:lstStyle/>
          <a:p>
            <a:pPr algn="l" rtl="1"/>
            <a:r>
              <a:rPr lang="ar-SA" sz="66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المحافظة على المورثات</a:t>
            </a:r>
            <a:endParaRPr lang="en-US" sz="66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FFE30F-A6D3-48DA-BFFC-90A7D6FA9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6858000" cy="1655762"/>
          </a:xfrm>
        </p:spPr>
        <p:txBody>
          <a:bodyPr>
            <a:normAutofit/>
          </a:bodyPr>
          <a:lstStyle/>
          <a:p>
            <a:pPr algn="l"/>
            <a:r>
              <a:rPr lang="ar-SA" sz="4000" dirty="0">
                <a:solidFill>
                  <a:schemeClr val="tx2">
                    <a:alpha val="60000"/>
                  </a:schemeClr>
                </a:solidFill>
              </a:rPr>
              <a:t>عملي 1</a:t>
            </a:r>
            <a:endParaRPr lang="en-US" sz="4000" dirty="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0AE231F2-CC67-4412-ABA9-B5B8564385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2648" r="27419"/>
          <a:stretch/>
        </p:blipFill>
        <p:spPr>
          <a:xfrm>
            <a:off x="8069579" y="10"/>
            <a:ext cx="4110228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22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F944A9-10DF-4323-BA31-F6BE693D6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077" y="644892"/>
            <a:ext cx="10533845" cy="32345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1635B2-DBE4-42BD-B24C-79747CC95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13" y="3832020"/>
            <a:ext cx="10508383" cy="246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79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5F766E-D66B-4F8A-A846-B85550CC3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59" y="587140"/>
            <a:ext cx="10569621" cy="35902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839F04-8F3A-41C0-9896-A66C8982B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553" y="4426717"/>
            <a:ext cx="10540227" cy="156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48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876A68-B81A-4759-9074-D9DA9C1D4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72" y="1386037"/>
            <a:ext cx="10664789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96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ED7521-8EF7-40B4-82CB-78E63E58A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792" y="532094"/>
            <a:ext cx="8574480" cy="17809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967FB0-EA0B-4AF2-9A88-B6FAC1EC3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289" y="2421057"/>
            <a:ext cx="8873422" cy="395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6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BDCF7A-9672-4D6E-BC5F-84BA6C675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720" y="1790299"/>
            <a:ext cx="9938560" cy="299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66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A9B377-F78F-4887-A7A8-A37D23607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05" y="1029903"/>
            <a:ext cx="10964044" cy="406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43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8F7BBD-6087-4AFF-B450-91D2403A4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405" y="538713"/>
            <a:ext cx="10198853" cy="16998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F7F44D-133D-4A2D-836C-6184CCDAC0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578"/>
          <a:stretch/>
        </p:blipFill>
        <p:spPr>
          <a:xfrm>
            <a:off x="891742" y="1905801"/>
            <a:ext cx="10303683" cy="427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86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3186E-47A4-4D73-8DEF-65554B8EB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043" y="542548"/>
            <a:ext cx="5454265" cy="922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D8E27-7C39-40B5-975D-0E8B2021DF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60"/>
          <a:stretch/>
        </p:blipFill>
        <p:spPr>
          <a:xfrm>
            <a:off x="6189043" y="1716612"/>
            <a:ext cx="5382714" cy="36572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37A661-4A4A-427E-B4F3-2BE2E32B34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722"/>
          <a:stretch/>
        </p:blipFill>
        <p:spPr>
          <a:xfrm>
            <a:off x="536298" y="2903520"/>
            <a:ext cx="5465263" cy="133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98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6FFF6E-4AE4-448A-A5AA-9361935F5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17" y="802640"/>
            <a:ext cx="10900790" cy="522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11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06C6B4-1D44-4091-855D-F1B8E6EE8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240" y="487680"/>
            <a:ext cx="8929463" cy="583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89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BAB81C-9461-4618-9AB3-3F9D180FF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787" y="839804"/>
            <a:ext cx="10136426" cy="517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03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A97D72-283B-452B-A415-D433C75D9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134" y="471487"/>
            <a:ext cx="7743825" cy="5915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FA7A42-34CA-46C9-8171-A83270669C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0" t="9215" r="6341" b="8254"/>
          <a:stretch/>
        </p:blipFill>
        <p:spPr>
          <a:xfrm>
            <a:off x="125128" y="1001027"/>
            <a:ext cx="3590224" cy="2069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BFAE47-25CD-41C4-9D56-795D8B3A7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" y="3603458"/>
            <a:ext cx="368617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45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8F13E6-6A18-45EF-A25C-98FBDDD30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32" y="1472666"/>
            <a:ext cx="10814136" cy="362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01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F36F33-5AE0-4E74-BB37-79810B6E6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912" y="558265"/>
            <a:ext cx="9430575" cy="579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73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459BA5-13D3-4BC0-9D9A-D894F57BD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52" y="577516"/>
            <a:ext cx="10294787" cy="56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79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E78768-7797-47E2-ABE7-466EF04B1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35" y="885523"/>
            <a:ext cx="11145260" cy="497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59148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AnalogousFromDarkSeedLeftStep">
      <a:dk1>
        <a:srgbClr val="000000"/>
      </a:dk1>
      <a:lt1>
        <a:srgbClr val="FFFFFF"/>
      </a:lt1>
      <a:dk2>
        <a:srgbClr val="203924"/>
      </a:dk2>
      <a:lt2>
        <a:srgbClr val="E8E3E2"/>
      </a:lt2>
      <a:accent1>
        <a:srgbClr val="45ADC1"/>
      </a:accent1>
      <a:accent2>
        <a:srgbClr val="35B392"/>
      </a:accent2>
      <a:accent3>
        <a:srgbClr val="41B767"/>
      </a:accent3>
      <a:accent4>
        <a:srgbClr val="42B736"/>
      </a:accent4>
      <a:accent5>
        <a:srgbClr val="78AF3E"/>
      </a:accent5>
      <a:accent6>
        <a:srgbClr val="A0A831"/>
      </a:accent6>
      <a:hlink>
        <a:srgbClr val="519130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</Words>
  <Application>Microsoft Office PowerPoint</Application>
  <PresentationFormat>Widescreen</PresentationFormat>
  <Paragraphs>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Avenir Next LT Pro</vt:lpstr>
      <vt:lpstr>Sabon Next LT</vt:lpstr>
      <vt:lpstr>Wingdings</vt:lpstr>
      <vt:lpstr>LuminousVTI</vt:lpstr>
      <vt:lpstr>المحافظة على المورثات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المحافظة على المورثات</dc:title>
  <dc:creator>Abdelrhman Z Gaafar</dc:creator>
  <cp:lastModifiedBy>Abdelrhman Z Gaafar</cp:lastModifiedBy>
  <cp:revision>1</cp:revision>
  <dcterms:created xsi:type="dcterms:W3CDTF">2022-02-17T09:08:52Z</dcterms:created>
  <dcterms:modified xsi:type="dcterms:W3CDTF">2022-02-17T10:27:34Z</dcterms:modified>
</cp:coreProperties>
</file>