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4" r:id="rId3"/>
    <p:sldId id="257" r:id="rId4"/>
    <p:sldId id="275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6" r:id="rId13"/>
    <p:sldId id="284" r:id="rId14"/>
    <p:sldId id="27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bdelrhman Z Gaafar" userId="727f7c06-4644-461f-a89c-178d40a3c8fc" providerId="ADAL" clId="{D19AA0A4-9161-455C-91FA-A9F681A632D0}"/>
    <pc:docChg chg="modSld">
      <pc:chgData name="Abdelrhman Z Gaafar" userId="727f7c06-4644-461f-a89c-178d40a3c8fc" providerId="ADAL" clId="{D19AA0A4-9161-455C-91FA-A9F681A632D0}" dt="2022-10-12T11:57:32.637" v="0" actId="2711"/>
      <pc:docMkLst>
        <pc:docMk/>
      </pc:docMkLst>
      <pc:sldChg chg="modSp mod">
        <pc:chgData name="Abdelrhman Z Gaafar" userId="727f7c06-4644-461f-a89c-178d40a3c8fc" providerId="ADAL" clId="{D19AA0A4-9161-455C-91FA-A9F681A632D0}" dt="2022-10-12T11:57:32.637" v="0" actId="2711"/>
        <pc:sldMkLst>
          <pc:docMk/>
          <pc:sldMk cId="1498022493" sldId="256"/>
        </pc:sldMkLst>
        <pc:spChg chg="mod">
          <ac:chgData name="Abdelrhman Z Gaafar" userId="727f7c06-4644-461f-a89c-178d40a3c8fc" providerId="ADAL" clId="{D19AA0A4-9161-455C-91FA-A9F681A632D0}" dt="2022-10-12T11:57:32.637" v="0" actId="2711"/>
          <ac:spMkLst>
            <pc:docMk/>
            <pc:sldMk cId="1498022493" sldId="256"/>
            <ac:spMk id="2" creationId="{2A5EAE28-B731-461F-94E1-B2590D7DE579}"/>
          </ac:spMkLst>
        </pc:spChg>
      </pc:sldChg>
    </pc:docChg>
  </pc:docChgLst>
  <pc:docChgLst>
    <pc:chgData name="Abdelrhman Z Gaafar" userId="727f7c06-4644-461f-a89c-178d40a3c8fc" providerId="ADAL" clId="{7F8C257C-C5C3-4EA5-B779-6B9E1F7B02F1}"/>
    <pc:docChg chg="undo redo custSel addSld delSld modSld">
      <pc:chgData name="Abdelrhman Z Gaafar" userId="727f7c06-4644-461f-a89c-178d40a3c8fc" providerId="ADAL" clId="{7F8C257C-C5C3-4EA5-B779-6B9E1F7B02F1}" dt="2022-03-03T11:06:20.182" v="284" actId="14100"/>
      <pc:docMkLst>
        <pc:docMk/>
      </pc:docMkLst>
      <pc:sldChg chg="modSp mod">
        <pc:chgData name="Abdelrhman Z Gaafar" userId="727f7c06-4644-461f-a89c-178d40a3c8fc" providerId="ADAL" clId="{7F8C257C-C5C3-4EA5-B779-6B9E1F7B02F1}" dt="2022-03-03T10:24:09.229" v="2" actId="20577"/>
        <pc:sldMkLst>
          <pc:docMk/>
          <pc:sldMk cId="1498022493" sldId="256"/>
        </pc:sldMkLst>
        <pc:spChg chg="mod">
          <ac:chgData name="Abdelrhman Z Gaafar" userId="727f7c06-4644-461f-a89c-178d40a3c8fc" providerId="ADAL" clId="{7F8C257C-C5C3-4EA5-B779-6B9E1F7B02F1}" dt="2022-03-03T10:24:09.229" v="2" actId="20577"/>
          <ac:spMkLst>
            <pc:docMk/>
            <pc:sldMk cId="1498022493" sldId="256"/>
            <ac:spMk id="3" creationId="{92FFE30F-A6D3-48DA-BFFC-90A7D6FA913F}"/>
          </ac:spMkLst>
        </pc:spChg>
      </pc:sldChg>
      <pc:sldChg chg="addSp delSp modSp mod">
        <pc:chgData name="Abdelrhman Z Gaafar" userId="727f7c06-4644-461f-a89c-178d40a3c8fc" providerId="ADAL" clId="{7F8C257C-C5C3-4EA5-B779-6B9E1F7B02F1}" dt="2022-03-03T10:28:11.466" v="29" actId="1076"/>
        <pc:sldMkLst>
          <pc:docMk/>
          <pc:sldMk cId="2599011243" sldId="257"/>
        </pc:sldMkLst>
        <pc:picChg chg="add mod">
          <ac:chgData name="Abdelrhman Z Gaafar" userId="727f7c06-4644-461f-a89c-178d40a3c8fc" providerId="ADAL" clId="{7F8C257C-C5C3-4EA5-B779-6B9E1F7B02F1}" dt="2022-03-03T10:27:01.123" v="23" actId="1076"/>
          <ac:picMkLst>
            <pc:docMk/>
            <pc:sldMk cId="2599011243" sldId="257"/>
            <ac:picMk id="3" creationId="{C6850791-5BF5-4E48-976A-2996B00474E1}"/>
          </ac:picMkLst>
        </pc:picChg>
        <pc:picChg chg="del">
          <ac:chgData name="Abdelrhman Z Gaafar" userId="727f7c06-4644-461f-a89c-178d40a3c8fc" providerId="ADAL" clId="{7F8C257C-C5C3-4EA5-B779-6B9E1F7B02F1}" dt="2022-03-03T10:26:55.220" v="20" actId="478"/>
          <ac:picMkLst>
            <pc:docMk/>
            <pc:sldMk cId="2599011243" sldId="257"/>
            <ac:picMk id="5" creationId="{D66FFF6E-4AE4-448A-A5AA-9361935F5798}"/>
          </ac:picMkLst>
        </pc:picChg>
        <pc:picChg chg="add mod">
          <ac:chgData name="Abdelrhman Z Gaafar" userId="727f7c06-4644-461f-a89c-178d40a3c8fc" providerId="ADAL" clId="{7F8C257C-C5C3-4EA5-B779-6B9E1F7B02F1}" dt="2022-03-03T10:28:11.466" v="29" actId="1076"/>
          <ac:picMkLst>
            <pc:docMk/>
            <pc:sldMk cId="2599011243" sldId="257"/>
            <ac:picMk id="6" creationId="{815CDD5C-D2D8-45DC-9321-1458512B3C69}"/>
          </ac:picMkLst>
        </pc:picChg>
      </pc:sldChg>
      <pc:sldChg chg="del">
        <pc:chgData name="Abdelrhman Z Gaafar" userId="727f7c06-4644-461f-a89c-178d40a3c8fc" providerId="ADAL" clId="{7F8C257C-C5C3-4EA5-B779-6B9E1F7B02F1}" dt="2022-03-03T10:28:51.681" v="36" actId="47"/>
        <pc:sldMkLst>
          <pc:docMk/>
          <pc:sldMk cId="2250489928" sldId="258"/>
        </pc:sldMkLst>
      </pc:sldChg>
      <pc:sldChg chg="del">
        <pc:chgData name="Abdelrhman Z Gaafar" userId="727f7c06-4644-461f-a89c-178d40a3c8fc" providerId="ADAL" clId="{7F8C257C-C5C3-4EA5-B779-6B9E1F7B02F1}" dt="2022-03-03T10:28:51.931" v="37" actId="47"/>
        <pc:sldMkLst>
          <pc:docMk/>
          <pc:sldMk cId="4094303084" sldId="259"/>
        </pc:sldMkLst>
      </pc:sldChg>
      <pc:sldChg chg="del">
        <pc:chgData name="Abdelrhman Z Gaafar" userId="727f7c06-4644-461f-a89c-178d40a3c8fc" providerId="ADAL" clId="{7F8C257C-C5C3-4EA5-B779-6B9E1F7B02F1}" dt="2022-03-03T10:28:52.103" v="38" actId="47"/>
        <pc:sldMkLst>
          <pc:docMk/>
          <pc:sldMk cId="2532945104" sldId="260"/>
        </pc:sldMkLst>
      </pc:sldChg>
      <pc:sldChg chg="del">
        <pc:chgData name="Abdelrhman Z Gaafar" userId="727f7c06-4644-461f-a89c-178d40a3c8fc" providerId="ADAL" clId="{7F8C257C-C5C3-4EA5-B779-6B9E1F7B02F1}" dt="2022-03-03T10:28:52.306" v="39" actId="47"/>
        <pc:sldMkLst>
          <pc:docMk/>
          <pc:sldMk cId="2591701504" sldId="261"/>
        </pc:sldMkLst>
      </pc:sldChg>
      <pc:sldChg chg="del">
        <pc:chgData name="Abdelrhman Z Gaafar" userId="727f7c06-4644-461f-a89c-178d40a3c8fc" providerId="ADAL" clId="{7F8C257C-C5C3-4EA5-B779-6B9E1F7B02F1}" dt="2022-03-03T10:28:52.961" v="40" actId="47"/>
        <pc:sldMkLst>
          <pc:docMk/>
          <pc:sldMk cId="1655173599" sldId="262"/>
        </pc:sldMkLst>
      </pc:sldChg>
      <pc:sldChg chg="del">
        <pc:chgData name="Abdelrhman Z Gaafar" userId="727f7c06-4644-461f-a89c-178d40a3c8fc" providerId="ADAL" clId="{7F8C257C-C5C3-4EA5-B779-6B9E1F7B02F1}" dt="2022-03-03T10:28:53.507" v="41" actId="47"/>
        <pc:sldMkLst>
          <pc:docMk/>
          <pc:sldMk cId="4292579542" sldId="263"/>
        </pc:sldMkLst>
      </pc:sldChg>
      <pc:sldChg chg="del">
        <pc:chgData name="Abdelrhman Z Gaafar" userId="727f7c06-4644-461f-a89c-178d40a3c8fc" providerId="ADAL" clId="{7F8C257C-C5C3-4EA5-B779-6B9E1F7B02F1}" dt="2022-03-03T10:28:54.085" v="42" actId="47"/>
        <pc:sldMkLst>
          <pc:docMk/>
          <pc:sldMk cId="738759148" sldId="264"/>
        </pc:sldMkLst>
      </pc:sldChg>
      <pc:sldChg chg="del">
        <pc:chgData name="Abdelrhman Z Gaafar" userId="727f7c06-4644-461f-a89c-178d40a3c8fc" providerId="ADAL" clId="{7F8C257C-C5C3-4EA5-B779-6B9E1F7B02F1}" dt="2022-03-03T10:28:54.695" v="43" actId="47"/>
        <pc:sldMkLst>
          <pc:docMk/>
          <pc:sldMk cId="2859779108" sldId="265"/>
        </pc:sldMkLst>
      </pc:sldChg>
      <pc:sldChg chg="del">
        <pc:chgData name="Abdelrhman Z Gaafar" userId="727f7c06-4644-461f-a89c-178d40a3c8fc" providerId="ADAL" clId="{7F8C257C-C5C3-4EA5-B779-6B9E1F7B02F1}" dt="2022-03-03T10:28:55.320" v="44" actId="47"/>
        <pc:sldMkLst>
          <pc:docMk/>
          <pc:sldMk cId="1118348640" sldId="266"/>
        </pc:sldMkLst>
      </pc:sldChg>
      <pc:sldChg chg="del">
        <pc:chgData name="Abdelrhman Z Gaafar" userId="727f7c06-4644-461f-a89c-178d40a3c8fc" providerId="ADAL" clId="{7F8C257C-C5C3-4EA5-B779-6B9E1F7B02F1}" dt="2022-03-03T10:28:55.976" v="45" actId="47"/>
        <pc:sldMkLst>
          <pc:docMk/>
          <pc:sldMk cId="929296323" sldId="267"/>
        </pc:sldMkLst>
      </pc:sldChg>
      <pc:sldChg chg="del">
        <pc:chgData name="Abdelrhman Z Gaafar" userId="727f7c06-4644-461f-a89c-178d40a3c8fc" providerId="ADAL" clId="{7F8C257C-C5C3-4EA5-B779-6B9E1F7B02F1}" dt="2022-03-03T10:28:56.632" v="46" actId="47"/>
        <pc:sldMkLst>
          <pc:docMk/>
          <pc:sldMk cId="300936122" sldId="268"/>
        </pc:sldMkLst>
      </pc:sldChg>
      <pc:sldChg chg="del">
        <pc:chgData name="Abdelrhman Z Gaafar" userId="727f7c06-4644-461f-a89c-178d40a3c8fc" providerId="ADAL" clId="{7F8C257C-C5C3-4EA5-B779-6B9E1F7B02F1}" dt="2022-03-03T10:28:57.210" v="47" actId="47"/>
        <pc:sldMkLst>
          <pc:docMk/>
          <pc:sldMk cId="1224966478" sldId="269"/>
        </pc:sldMkLst>
      </pc:sldChg>
      <pc:sldChg chg="del">
        <pc:chgData name="Abdelrhman Z Gaafar" userId="727f7c06-4644-461f-a89c-178d40a3c8fc" providerId="ADAL" clId="{7F8C257C-C5C3-4EA5-B779-6B9E1F7B02F1}" dt="2022-03-03T10:28:57.819" v="48" actId="47"/>
        <pc:sldMkLst>
          <pc:docMk/>
          <pc:sldMk cId="3479843315" sldId="270"/>
        </pc:sldMkLst>
      </pc:sldChg>
      <pc:sldChg chg="del">
        <pc:chgData name="Abdelrhman Z Gaafar" userId="727f7c06-4644-461f-a89c-178d40a3c8fc" providerId="ADAL" clId="{7F8C257C-C5C3-4EA5-B779-6B9E1F7B02F1}" dt="2022-03-03T10:28:58.381" v="49" actId="47"/>
        <pc:sldMkLst>
          <pc:docMk/>
          <pc:sldMk cId="3595786501" sldId="271"/>
        </pc:sldMkLst>
      </pc:sldChg>
      <pc:sldChg chg="add del">
        <pc:chgData name="Abdelrhman Z Gaafar" userId="727f7c06-4644-461f-a89c-178d40a3c8fc" providerId="ADAL" clId="{7F8C257C-C5C3-4EA5-B779-6B9E1F7B02F1}" dt="2022-03-03T10:29:03.691" v="52" actId="47"/>
        <pc:sldMkLst>
          <pc:docMk/>
          <pc:sldMk cId="3289298966" sldId="272"/>
        </pc:sldMkLst>
      </pc:sldChg>
      <pc:sldChg chg="new del">
        <pc:chgData name="Abdelrhman Z Gaafar" userId="727f7c06-4644-461f-a89c-178d40a3c8fc" providerId="ADAL" clId="{7F8C257C-C5C3-4EA5-B779-6B9E1F7B02F1}" dt="2022-03-03T10:24:29.318" v="5" actId="47"/>
        <pc:sldMkLst>
          <pc:docMk/>
          <pc:sldMk cId="1353704147" sldId="273"/>
        </pc:sldMkLst>
      </pc:sldChg>
      <pc:sldChg chg="addSp modSp new mod">
        <pc:chgData name="Abdelrhman Z Gaafar" userId="727f7c06-4644-461f-a89c-178d40a3c8fc" providerId="ADAL" clId="{7F8C257C-C5C3-4EA5-B779-6B9E1F7B02F1}" dt="2022-03-03T10:26:23.069" v="19" actId="1076"/>
        <pc:sldMkLst>
          <pc:docMk/>
          <pc:sldMk cId="4033038234" sldId="274"/>
        </pc:sldMkLst>
        <pc:picChg chg="add mod">
          <ac:chgData name="Abdelrhman Z Gaafar" userId="727f7c06-4644-461f-a89c-178d40a3c8fc" providerId="ADAL" clId="{7F8C257C-C5C3-4EA5-B779-6B9E1F7B02F1}" dt="2022-03-03T10:25:11.998" v="8" actId="1076"/>
          <ac:picMkLst>
            <pc:docMk/>
            <pc:sldMk cId="4033038234" sldId="274"/>
            <ac:picMk id="3" creationId="{FE98CDD1-62DC-48CB-AE4A-B004FF6DCEB7}"/>
          </ac:picMkLst>
        </pc:picChg>
        <pc:picChg chg="add mod modCrop">
          <ac:chgData name="Abdelrhman Z Gaafar" userId="727f7c06-4644-461f-a89c-178d40a3c8fc" providerId="ADAL" clId="{7F8C257C-C5C3-4EA5-B779-6B9E1F7B02F1}" dt="2022-03-03T10:26:03.862" v="14" actId="14100"/>
          <ac:picMkLst>
            <pc:docMk/>
            <pc:sldMk cId="4033038234" sldId="274"/>
            <ac:picMk id="5" creationId="{9762825C-4074-4480-AF47-C87B4F6A70DE}"/>
          </ac:picMkLst>
        </pc:picChg>
        <pc:picChg chg="add mod modCrop">
          <ac:chgData name="Abdelrhman Z Gaafar" userId="727f7c06-4644-461f-a89c-178d40a3c8fc" providerId="ADAL" clId="{7F8C257C-C5C3-4EA5-B779-6B9E1F7B02F1}" dt="2022-03-03T10:26:23.069" v="19" actId="1076"/>
          <ac:picMkLst>
            <pc:docMk/>
            <pc:sldMk cId="4033038234" sldId="274"/>
            <ac:picMk id="7" creationId="{DFDDD065-D922-45BF-847C-112C2493ABFD}"/>
          </ac:picMkLst>
        </pc:picChg>
      </pc:sldChg>
      <pc:sldChg chg="addSp modSp new mod">
        <pc:chgData name="Abdelrhman Z Gaafar" userId="727f7c06-4644-461f-a89c-178d40a3c8fc" providerId="ADAL" clId="{7F8C257C-C5C3-4EA5-B779-6B9E1F7B02F1}" dt="2022-03-03T10:28:25.884" v="35" actId="1076"/>
        <pc:sldMkLst>
          <pc:docMk/>
          <pc:sldMk cId="2845283994" sldId="275"/>
        </pc:sldMkLst>
        <pc:picChg chg="add mod">
          <ac:chgData name="Abdelrhman Z Gaafar" userId="727f7c06-4644-461f-a89c-178d40a3c8fc" providerId="ADAL" clId="{7F8C257C-C5C3-4EA5-B779-6B9E1F7B02F1}" dt="2022-03-03T10:28:25.884" v="35" actId="1076"/>
          <ac:picMkLst>
            <pc:docMk/>
            <pc:sldMk cId="2845283994" sldId="275"/>
            <ac:picMk id="3" creationId="{0E8B8BA5-9892-4F3D-90C9-04BF65426A25}"/>
          </ac:picMkLst>
        </pc:picChg>
      </pc:sldChg>
      <pc:sldChg chg="modSp new mod">
        <pc:chgData name="Abdelrhman Z Gaafar" userId="727f7c06-4644-461f-a89c-178d40a3c8fc" providerId="ADAL" clId="{7F8C257C-C5C3-4EA5-B779-6B9E1F7B02F1}" dt="2022-03-03T10:29:36.030" v="73" actId="20577"/>
        <pc:sldMkLst>
          <pc:docMk/>
          <pc:sldMk cId="1443874164" sldId="276"/>
        </pc:sldMkLst>
        <pc:spChg chg="mod">
          <ac:chgData name="Abdelrhman Z Gaafar" userId="727f7c06-4644-461f-a89c-178d40a3c8fc" providerId="ADAL" clId="{7F8C257C-C5C3-4EA5-B779-6B9E1F7B02F1}" dt="2022-03-03T10:29:26.179" v="60" actId="20577"/>
          <ac:spMkLst>
            <pc:docMk/>
            <pc:sldMk cId="1443874164" sldId="276"/>
            <ac:spMk id="2" creationId="{B998C414-2078-456A-ACFD-BDFA12CD3B48}"/>
          </ac:spMkLst>
        </pc:spChg>
        <pc:spChg chg="mod">
          <ac:chgData name="Abdelrhman Z Gaafar" userId="727f7c06-4644-461f-a89c-178d40a3c8fc" providerId="ADAL" clId="{7F8C257C-C5C3-4EA5-B779-6B9E1F7B02F1}" dt="2022-03-03T10:29:36.030" v="73" actId="20577"/>
          <ac:spMkLst>
            <pc:docMk/>
            <pc:sldMk cId="1443874164" sldId="276"/>
            <ac:spMk id="3" creationId="{67F3546A-BEFC-4AA5-B410-327E03F314AD}"/>
          </ac:spMkLst>
        </pc:spChg>
      </pc:sldChg>
      <pc:sldChg chg="addSp modSp new mod">
        <pc:chgData name="Abdelrhman Z Gaafar" userId="727f7c06-4644-461f-a89c-178d40a3c8fc" providerId="ADAL" clId="{7F8C257C-C5C3-4EA5-B779-6B9E1F7B02F1}" dt="2022-03-03T11:00:35.305" v="226" actId="1076"/>
        <pc:sldMkLst>
          <pc:docMk/>
          <pc:sldMk cId="1026761716" sldId="277"/>
        </pc:sldMkLst>
        <pc:picChg chg="add mod">
          <ac:chgData name="Abdelrhman Z Gaafar" userId="727f7c06-4644-461f-a89c-178d40a3c8fc" providerId="ADAL" clId="{7F8C257C-C5C3-4EA5-B779-6B9E1F7B02F1}" dt="2022-03-03T11:00:35.305" v="226" actId="1076"/>
          <ac:picMkLst>
            <pc:docMk/>
            <pc:sldMk cId="1026761716" sldId="277"/>
            <ac:picMk id="3" creationId="{101C342F-6F59-428E-8BF9-0ADD6EA90D2F}"/>
          </ac:picMkLst>
        </pc:picChg>
      </pc:sldChg>
      <pc:sldChg chg="addSp modSp new mod">
        <pc:chgData name="Abdelrhman Z Gaafar" userId="727f7c06-4644-461f-a89c-178d40a3c8fc" providerId="ADAL" clId="{7F8C257C-C5C3-4EA5-B779-6B9E1F7B02F1}" dt="2022-03-03T11:06:20.182" v="284" actId="14100"/>
        <pc:sldMkLst>
          <pc:docMk/>
          <pc:sldMk cId="3217790016" sldId="278"/>
        </pc:sldMkLst>
        <pc:spChg chg="add mod">
          <ac:chgData name="Abdelrhman Z Gaafar" userId="727f7c06-4644-461f-a89c-178d40a3c8fc" providerId="ADAL" clId="{7F8C257C-C5C3-4EA5-B779-6B9E1F7B02F1}" dt="2022-03-03T11:06:12.839" v="282" actId="1076"/>
          <ac:spMkLst>
            <pc:docMk/>
            <pc:sldMk cId="3217790016" sldId="278"/>
            <ac:spMk id="7" creationId="{00DC847A-10DF-4932-9845-5486B7043BFC}"/>
          </ac:spMkLst>
        </pc:spChg>
        <pc:picChg chg="add mod modCrop">
          <ac:chgData name="Abdelrhman Z Gaafar" userId="727f7c06-4644-461f-a89c-178d40a3c8fc" providerId="ADAL" clId="{7F8C257C-C5C3-4EA5-B779-6B9E1F7B02F1}" dt="2022-03-03T11:04:03.147" v="259" actId="732"/>
          <ac:picMkLst>
            <pc:docMk/>
            <pc:sldMk cId="3217790016" sldId="278"/>
            <ac:picMk id="3" creationId="{CF470032-F392-4B83-9981-DBBD743AD2F1}"/>
          </ac:picMkLst>
        </pc:picChg>
        <pc:picChg chg="add mod">
          <ac:chgData name="Abdelrhman Z Gaafar" userId="727f7c06-4644-461f-a89c-178d40a3c8fc" providerId="ADAL" clId="{7F8C257C-C5C3-4EA5-B779-6B9E1F7B02F1}" dt="2022-03-03T11:05:58.496" v="278" actId="1076"/>
          <ac:picMkLst>
            <pc:docMk/>
            <pc:sldMk cId="3217790016" sldId="278"/>
            <ac:picMk id="5" creationId="{67D48758-78CD-4854-9A19-CA855B14D73B}"/>
          </ac:picMkLst>
        </pc:picChg>
        <pc:picChg chg="add mod modCrop">
          <ac:chgData name="Abdelrhman Z Gaafar" userId="727f7c06-4644-461f-a89c-178d40a3c8fc" providerId="ADAL" clId="{7F8C257C-C5C3-4EA5-B779-6B9E1F7B02F1}" dt="2022-03-03T11:06:16.807" v="283" actId="1076"/>
          <ac:picMkLst>
            <pc:docMk/>
            <pc:sldMk cId="3217790016" sldId="278"/>
            <ac:picMk id="6" creationId="{12FC6049-D457-4F6F-AEAB-35BEF49E2F0B}"/>
          </ac:picMkLst>
        </pc:picChg>
        <pc:picChg chg="add mod">
          <ac:chgData name="Abdelrhman Z Gaafar" userId="727f7c06-4644-461f-a89c-178d40a3c8fc" providerId="ADAL" clId="{7F8C257C-C5C3-4EA5-B779-6B9E1F7B02F1}" dt="2022-03-03T11:06:20.182" v="284" actId="14100"/>
          <ac:picMkLst>
            <pc:docMk/>
            <pc:sldMk cId="3217790016" sldId="278"/>
            <ac:picMk id="3074" creationId="{92D8DBE0-A8E7-47AF-8775-A26406B8412A}"/>
          </ac:picMkLst>
        </pc:picChg>
      </pc:sldChg>
      <pc:sldChg chg="addSp delSp modSp new mod">
        <pc:chgData name="Abdelrhman Z Gaafar" userId="727f7c06-4644-461f-a89c-178d40a3c8fc" providerId="ADAL" clId="{7F8C257C-C5C3-4EA5-B779-6B9E1F7B02F1}" dt="2022-03-03T10:32:45.338" v="99" actId="1076"/>
        <pc:sldMkLst>
          <pc:docMk/>
          <pc:sldMk cId="2826806245" sldId="279"/>
        </pc:sldMkLst>
        <pc:picChg chg="add mod">
          <ac:chgData name="Abdelrhman Z Gaafar" userId="727f7c06-4644-461f-a89c-178d40a3c8fc" providerId="ADAL" clId="{7F8C257C-C5C3-4EA5-B779-6B9E1F7B02F1}" dt="2022-03-03T10:32:45.338" v="99" actId="1076"/>
          <ac:picMkLst>
            <pc:docMk/>
            <pc:sldMk cId="2826806245" sldId="279"/>
            <ac:picMk id="3" creationId="{86851B8D-B6CF-4ACB-9DDF-771BF3627C47}"/>
          </ac:picMkLst>
        </pc:picChg>
        <pc:picChg chg="add del mod">
          <ac:chgData name="Abdelrhman Z Gaafar" userId="727f7c06-4644-461f-a89c-178d40a3c8fc" providerId="ADAL" clId="{7F8C257C-C5C3-4EA5-B779-6B9E1F7B02F1}" dt="2022-03-03T10:32:43.053" v="98" actId="478"/>
          <ac:picMkLst>
            <pc:docMk/>
            <pc:sldMk cId="2826806245" sldId="279"/>
            <ac:picMk id="5" creationId="{AF768FDB-45F1-4EE0-A97F-B998CF2CFEB1}"/>
          </ac:picMkLst>
        </pc:picChg>
      </pc:sldChg>
      <pc:sldChg chg="addSp delSp modSp new mod">
        <pc:chgData name="Abdelrhman Z Gaafar" userId="727f7c06-4644-461f-a89c-178d40a3c8fc" providerId="ADAL" clId="{7F8C257C-C5C3-4EA5-B779-6B9E1F7B02F1}" dt="2022-03-03T10:37:14.268" v="124" actId="1076"/>
        <pc:sldMkLst>
          <pc:docMk/>
          <pc:sldMk cId="3055568558" sldId="280"/>
        </pc:sldMkLst>
        <pc:picChg chg="add mod">
          <ac:chgData name="Abdelrhman Z Gaafar" userId="727f7c06-4644-461f-a89c-178d40a3c8fc" providerId="ADAL" clId="{7F8C257C-C5C3-4EA5-B779-6B9E1F7B02F1}" dt="2022-03-03T10:37:14.268" v="124" actId="1076"/>
          <ac:picMkLst>
            <pc:docMk/>
            <pc:sldMk cId="3055568558" sldId="280"/>
            <ac:picMk id="3" creationId="{0013FEB2-CE52-4D02-B372-6A28AB7C958F}"/>
          </ac:picMkLst>
        </pc:picChg>
        <pc:picChg chg="add del mod">
          <ac:chgData name="Abdelrhman Z Gaafar" userId="727f7c06-4644-461f-a89c-178d40a3c8fc" providerId="ADAL" clId="{7F8C257C-C5C3-4EA5-B779-6B9E1F7B02F1}" dt="2022-03-03T10:37:13.611" v="123"/>
          <ac:picMkLst>
            <pc:docMk/>
            <pc:sldMk cId="3055568558" sldId="280"/>
            <ac:picMk id="4" creationId="{012C5E44-1070-4F15-8C6E-D3B0E780B8A7}"/>
          </ac:picMkLst>
        </pc:picChg>
      </pc:sldChg>
      <pc:sldChg chg="addSp delSp modSp new mod">
        <pc:chgData name="Abdelrhman Z Gaafar" userId="727f7c06-4644-461f-a89c-178d40a3c8fc" providerId="ADAL" clId="{7F8C257C-C5C3-4EA5-B779-6B9E1F7B02F1}" dt="2022-03-03T10:39:06.814" v="141"/>
        <pc:sldMkLst>
          <pc:docMk/>
          <pc:sldMk cId="1017492925" sldId="281"/>
        </pc:sldMkLst>
        <pc:picChg chg="add del mod">
          <ac:chgData name="Abdelrhman Z Gaafar" userId="727f7c06-4644-461f-a89c-178d40a3c8fc" providerId="ADAL" clId="{7F8C257C-C5C3-4EA5-B779-6B9E1F7B02F1}" dt="2022-03-03T10:38:09.795" v="136" actId="1076"/>
          <ac:picMkLst>
            <pc:docMk/>
            <pc:sldMk cId="1017492925" sldId="281"/>
            <ac:picMk id="3" creationId="{D213BFE0-D085-4D68-891E-EBFE809DFAE3}"/>
          </ac:picMkLst>
        </pc:picChg>
        <pc:picChg chg="add del mod">
          <ac:chgData name="Abdelrhman Z Gaafar" userId="727f7c06-4644-461f-a89c-178d40a3c8fc" providerId="ADAL" clId="{7F8C257C-C5C3-4EA5-B779-6B9E1F7B02F1}" dt="2022-03-03T10:37:55.131" v="132" actId="21"/>
          <ac:picMkLst>
            <pc:docMk/>
            <pc:sldMk cId="1017492925" sldId="281"/>
            <ac:picMk id="5" creationId="{100B445D-7F80-4C77-BF11-60A196DF976D}"/>
          </ac:picMkLst>
        </pc:picChg>
        <pc:picChg chg="add mod">
          <ac:chgData name="Abdelrhman Z Gaafar" userId="727f7c06-4644-461f-a89c-178d40a3c8fc" providerId="ADAL" clId="{7F8C257C-C5C3-4EA5-B779-6B9E1F7B02F1}" dt="2022-03-03T10:39:06.814" v="141"/>
          <ac:picMkLst>
            <pc:docMk/>
            <pc:sldMk cId="1017492925" sldId="281"/>
            <ac:picMk id="1026" creationId="{EDF360BB-8032-4007-A6C9-E840F4CA6A86}"/>
          </ac:picMkLst>
        </pc:picChg>
      </pc:sldChg>
      <pc:sldChg chg="addSp modSp new mod">
        <pc:chgData name="Abdelrhman Z Gaafar" userId="727f7c06-4644-461f-a89c-178d40a3c8fc" providerId="ADAL" clId="{7F8C257C-C5C3-4EA5-B779-6B9E1F7B02F1}" dt="2022-03-03T10:38:04.327" v="135" actId="1076"/>
        <pc:sldMkLst>
          <pc:docMk/>
          <pc:sldMk cId="2765251878" sldId="282"/>
        </pc:sldMkLst>
        <pc:picChg chg="add mod">
          <ac:chgData name="Abdelrhman Z Gaafar" userId="727f7c06-4644-461f-a89c-178d40a3c8fc" providerId="ADAL" clId="{7F8C257C-C5C3-4EA5-B779-6B9E1F7B02F1}" dt="2022-03-03T10:38:04.327" v="135" actId="1076"/>
          <ac:picMkLst>
            <pc:docMk/>
            <pc:sldMk cId="2765251878" sldId="282"/>
            <ac:picMk id="3" creationId="{A7C86E09-B2BC-46D3-8EF1-037D44001F80}"/>
          </ac:picMkLst>
        </pc:picChg>
        <pc:picChg chg="add mod">
          <ac:chgData name="Abdelrhman Z Gaafar" userId="727f7c06-4644-461f-a89c-178d40a3c8fc" providerId="ADAL" clId="{7F8C257C-C5C3-4EA5-B779-6B9E1F7B02F1}" dt="2022-03-03T10:38:02.874" v="134" actId="1076"/>
          <ac:picMkLst>
            <pc:docMk/>
            <pc:sldMk cId="2765251878" sldId="282"/>
            <ac:picMk id="4" creationId="{AF977351-FCFD-49AB-88EB-FAA5F227F224}"/>
          </ac:picMkLst>
        </pc:picChg>
      </pc:sldChg>
      <pc:sldChg chg="addSp modSp new mod">
        <pc:chgData name="Abdelrhman Z Gaafar" userId="727f7c06-4644-461f-a89c-178d40a3c8fc" providerId="ADAL" clId="{7F8C257C-C5C3-4EA5-B779-6B9E1F7B02F1}" dt="2022-03-03T10:39:40.927" v="148" actId="1076"/>
        <pc:sldMkLst>
          <pc:docMk/>
          <pc:sldMk cId="1233562473" sldId="283"/>
        </pc:sldMkLst>
        <pc:picChg chg="add mod">
          <ac:chgData name="Abdelrhman Z Gaafar" userId="727f7c06-4644-461f-a89c-178d40a3c8fc" providerId="ADAL" clId="{7F8C257C-C5C3-4EA5-B779-6B9E1F7B02F1}" dt="2022-03-03T10:39:40.927" v="148" actId="1076"/>
          <ac:picMkLst>
            <pc:docMk/>
            <pc:sldMk cId="1233562473" sldId="283"/>
            <ac:picMk id="3" creationId="{3CACC5F2-7079-4C28-9092-E0C99F26A86C}"/>
          </ac:picMkLst>
        </pc:picChg>
      </pc:sldChg>
      <pc:sldChg chg="addSp modSp new mod">
        <pc:chgData name="Abdelrhman Z Gaafar" userId="727f7c06-4644-461f-a89c-178d40a3c8fc" providerId="ADAL" clId="{7F8C257C-C5C3-4EA5-B779-6B9E1F7B02F1}" dt="2022-03-03T10:43:59.842" v="153" actId="14100"/>
        <pc:sldMkLst>
          <pc:docMk/>
          <pc:sldMk cId="2812727832" sldId="284"/>
        </pc:sldMkLst>
        <pc:picChg chg="add mod">
          <ac:chgData name="Abdelrhman Z Gaafar" userId="727f7c06-4644-461f-a89c-178d40a3c8fc" providerId="ADAL" clId="{7F8C257C-C5C3-4EA5-B779-6B9E1F7B02F1}" dt="2022-03-03T10:43:59.842" v="153" actId="14100"/>
          <ac:picMkLst>
            <pc:docMk/>
            <pc:sldMk cId="2812727832" sldId="284"/>
            <ac:picMk id="3" creationId="{95518874-20B0-4B83-BE98-5070999322CD}"/>
          </ac:picMkLst>
        </pc:picChg>
      </pc:sldChg>
      <pc:sldChg chg="addSp modSp new del mod">
        <pc:chgData name="Abdelrhman Z Gaafar" userId="727f7c06-4644-461f-a89c-178d40a3c8fc" providerId="ADAL" clId="{7F8C257C-C5C3-4EA5-B779-6B9E1F7B02F1}" dt="2022-03-03T10:59:02.890" v="224" actId="47"/>
        <pc:sldMkLst>
          <pc:docMk/>
          <pc:sldMk cId="1599189720" sldId="285"/>
        </pc:sldMkLst>
        <pc:picChg chg="add mod">
          <ac:chgData name="Abdelrhman Z Gaafar" userId="727f7c06-4644-461f-a89c-178d40a3c8fc" providerId="ADAL" clId="{7F8C257C-C5C3-4EA5-B779-6B9E1F7B02F1}" dt="2022-03-03T10:46:18.434" v="157" actId="1076"/>
          <ac:picMkLst>
            <pc:docMk/>
            <pc:sldMk cId="1599189720" sldId="285"/>
            <ac:picMk id="3" creationId="{26C9458A-AC14-445C-83BA-9C5FB8827EC7}"/>
          </ac:picMkLst>
        </pc:picChg>
        <pc:picChg chg="add mod">
          <ac:chgData name="Abdelrhman Z Gaafar" userId="727f7c06-4644-461f-a89c-178d40a3c8fc" providerId="ADAL" clId="{7F8C257C-C5C3-4EA5-B779-6B9E1F7B02F1}" dt="2022-03-03T10:46:42.153" v="160" actId="1076"/>
          <ac:picMkLst>
            <pc:docMk/>
            <pc:sldMk cId="1599189720" sldId="285"/>
            <ac:picMk id="5" creationId="{72ECCC5F-89D0-4A63-8F9C-FC9B1D8C0D90}"/>
          </ac:picMkLst>
        </pc:picChg>
        <pc:picChg chg="add mod">
          <ac:chgData name="Abdelrhman Z Gaafar" userId="727f7c06-4644-461f-a89c-178d40a3c8fc" providerId="ADAL" clId="{7F8C257C-C5C3-4EA5-B779-6B9E1F7B02F1}" dt="2022-03-03T10:47:35.125" v="168" actId="14100"/>
          <ac:picMkLst>
            <pc:docMk/>
            <pc:sldMk cId="1599189720" sldId="285"/>
            <ac:picMk id="7" creationId="{60B2FA09-CF3B-4621-A457-915CB96EC5BB}"/>
          </ac:picMkLst>
        </pc:picChg>
        <pc:picChg chg="add mod">
          <ac:chgData name="Abdelrhman Z Gaafar" userId="727f7c06-4644-461f-a89c-178d40a3c8fc" providerId="ADAL" clId="{7F8C257C-C5C3-4EA5-B779-6B9E1F7B02F1}" dt="2022-03-03T10:47:25.824" v="167" actId="1076"/>
          <ac:picMkLst>
            <pc:docMk/>
            <pc:sldMk cId="1599189720" sldId="285"/>
            <ac:picMk id="9" creationId="{A51AF31A-9662-4E88-BCB4-92F4C6024243}"/>
          </ac:picMkLst>
        </pc:picChg>
      </pc:sldChg>
      <pc:sldChg chg="addSp delSp modSp new mod">
        <pc:chgData name="Abdelrhman Z Gaafar" userId="727f7c06-4644-461f-a89c-178d40a3c8fc" providerId="ADAL" clId="{7F8C257C-C5C3-4EA5-B779-6B9E1F7B02F1}" dt="2022-03-03T10:57:57.117" v="223" actId="1362"/>
        <pc:sldMkLst>
          <pc:docMk/>
          <pc:sldMk cId="792535174" sldId="286"/>
        </pc:sldMkLst>
        <pc:spChg chg="add mod">
          <ac:chgData name="Abdelrhman Z Gaafar" userId="727f7c06-4644-461f-a89c-178d40a3c8fc" providerId="ADAL" clId="{7F8C257C-C5C3-4EA5-B779-6B9E1F7B02F1}" dt="2022-03-03T10:50:36.398" v="194" actId="20577"/>
          <ac:spMkLst>
            <pc:docMk/>
            <pc:sldMk cId="792535174" sldId="286"/>
            <ac:spMk id="4" creationId="{7A3B6441-6F3A-4F85-9A58-CE2840EB6F8F}"/>
          </ac:spMkLst>
        </pc:spChg>
        <pc:spChg chg="add mod">
          <ac:chgData name="Abdelrhman Z Gaafar" userId="727f7c06-4644-461f-a89c-178d40a3c8fc" providerId="ADAL" clId="{7F8C257C-C5C3-4EA5-B779-6B9E1F7B02F1}" dt="2022-03-03T10:53:03.481" v="208" actId="1076"/>
          <ac:spMkLst>
            <pc:docMk/>
            <pc:sldMk cId="792535174" sldId="286"/>
            <ac:spMk id="7" creationId="{43CA2916-5832-4987-B3CD-71CF8E55D20C}"/>
          </ac:spMkLst>
        </pc:spChg>
        <pc:picChg chg="add mod">
          <ac:chgData name="Abdelrhman Z Gaafar" userId="727f7c06-4644-461f-a89c-178d40a3c8fc" providerId="ADAL" clId="{7F8C257C-C5C3-4EA5-B779-6B9E1F7B02F1}" dt="2022-03-03T10:57:57.117" v="223" actId="1362"/>
          <ac:picMkLst>
            <pc:docMk/>
            <pc:sldMk cId="792535174" sldId="286"/>
            <ac:picMk id="3" creationId="{70330EBE-4F1F-4A99-AE0C-FB7FCA1D76BD}"/>
          </ac:picMkLst>
        </pc:picChg>
        <pc:picChg chg="add mod">
          <ac:chgData name="Abdelrhman Z Gaafar" userId="727f7c06-4644-461f-a89c-178d40a3c8fc" providerId="ADAL" clId="{7F8C257C-C5C3-4EA5-B779-6B9E1F7B02F1}" dt="2022-03-03T10:52:56.904" v="206" actId="14100"/>
          <ac:picMkLst>
            <pc:docMk/>
            <pc:sldMk cId="792535174" sldId="286"/>
            <ac:picMk id="6" creationId="{05B3E765-BD83-4D51-9B48-59EE3E1CC1E3}"/>
          </ac:picMkLst>
        </pc:picChg>
        <pc:picChg chg="add mod modCrop">
          <ac:chgData name="Abdelrhman Z Gaafar" userId="727f7c06-4644-461f-a89c-178d40a3c8fc" providerId="ADAL" clId="{7F8C257C-C5C3-4EA5-B779-6B9E1F7B02F1}" dt="2022-03-03T10:57:40.865" v="222" actId="732"/>
          <ac:picMkLst>
            <pc:docMk/>
            <pc:sldMk cId="792535174" sldId="286"/>
            <ac:picMk id="9" creationId="{E3A31E87-DFBD-47CE-B604-C9E33B9F9885}"/>
          </ac:picMkLst>
        </pc:picChg>
        <pc:picChg chg="add del mod">
          <ac:chgData name="Abdelrhman Z Gaafar" userId="727f7c06-4644-461f-a89c-178d40a3c8fc" providerId="ADAL" clId="{7F8C257C-C5C3-4EA5-B779-6B9E1F7B02F1}" dt="2022-03-03T10:56:54.660" v="213" actId="478"/>
          <ac:picMkLst>
            <pc:docMk/>
            <pc:sldMk cId="792535174" sldId="286"/>
            <ac:picMk id="11" creationId="{7FE70D60-FB3D-4ED0-AE1C-2A43D2699476}"/>
          </ac:picMkLst>
        </pc:picChg>
        <pc:picChg chg="add mod">
          <ac:chgData name="Abdelrhman Z Gaafar" userId="727f7c06-4644-461f-a89c-178d40a3c8fc" providerId="ADAL" clId="{7F8C257C-C5C3-4EA5-B779-6B9E1F7B02F1}" dt="2022-03-03T10:57:16.248" v="218" actId="1076"/>
          <ac:picMkLst>
            <pc:docMk/>
            <pc:sldMk cId="792535174" sldId="286"/>
            <ac:picMk id="12" creationId="{036F741A-36A5-4D34-A2F2-9AB16668A927}"/>
          </ac:picMkLst>
        </pc:picChg>
        <pc:picChg chg="add del mod">
          <ac:chgData name="Abdelrhman Z Gaafar" userId="727f7c06-4644-461f-a89c-178d40a3c8fc" providerId="ADAL" clId="{7F8C257C-C5C3-4EA5-B779-6B9E1F7B02F1}" dt="2022-03-03T10:57:00.609" v="216" actId="478"/>
          <ac:picMkLst>
            <pc:docMk/>
            <pc:sldMk cId="792535174" sldId="286"/>
            <ac:picMk id="2050" creationId="{BCB280EB-1145-4344-A299-225697B96C9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3B052-A59B-4AE3-A89A-E7748630C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DA9EC4-FEA9-41D2-BE8D-F709F01D37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155CF-52F5-4879-B7F3-D05812AC4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053AC-61ED-4C2F-90BF-D4A916545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B2ED7-A198-4613-B8C9-EE02BAE24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130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B47DD-81F8-4128-9E50-04A9F2D3D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6564D1-2B83-4C0F-ACBA-E91472C50A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A1D7D-D2EC-4ADB-9C65-191DEC82D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4CB571-86F9-474A-826A-75CC21C88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384F5F-50E6-4BB9-B848-EE2302C0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565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3F08DF-1C0D-4F53-A3AB-95D7B55FA0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761999"/>
            <a:ext cx="2628900" cy="54149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0D3BBD-C494-4E94-B189-319802A93E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761999"/>
            <a:ext cx="7734300" cy="541496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C0BD9-4BED-43D3-852F-B74B949A2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7811DC-C725-4462-B622-DB96A8987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C42D06-438F-4150-9238-E2FAEE5E2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630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98991-AEF1-4F19-AAB8-436EAD58C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5B44F-E7DA-40C6-8B44-71EAB6BDF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71817-A045-48C0-975B-CBEF88E95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1C39F0-32D4-407C-8BCA-97F2D9E50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F4459-37B2-4F87-B508-DB04D4332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979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BBD03-9D57-48E9-8B43-688B72997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3F376C-8A2F-4BE5-9669-4A6DA21B7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654893-212E-4450-8F7A-27256B31F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E881A-3958-44A9-9EDB-D86F4E414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DBC4F-D9B8-4BFA-BE4F-D4B9B739D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369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C8777-C460-4649-8822-CA943386D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F69E6-1094-437B-AA7E-0E21B7136C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57399"/>
            <a:ext cx="5181600" cy="41195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0BC963-4591-4BE3-AE63-4999A13C50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57399"/>
            <a:ext cx="5181600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04D5BB-DB84-4266-9B4F-E65CCFE5B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1A99B5-D493-4AB1-AF24-6660540D5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E178D0-5F1E-43FA-B447-53501EDD1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512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C85CC-8D2B-4219-A2A4-1625A02DF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68338"/>
            <a:ext cx="10515600" cy="10842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6143C8-1CF7-440E-99A3-052731459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28800"/>
            <a:ext cx="5157787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EFF5CA-4662-4430-80C7-99CD7D66C9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43199"/>
            <a:ext cx="5157787" cy="34464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6CB5B7-DC23-41CE-872B-E25BD64F84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28800"/>
            <a:ext cx="5183188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F7633C-C24D-4947-979C-132B3AC405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43199"/>
            <a:ext cx="5183188" cy="3446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8A46E1-3934-4807-900F-CA7A4D8D6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C9C6EA-1549-4601-8226-E5C43469C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658246-003D-4024-9F4B-BA3BD3FBF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608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2DD4C-BFBC-4087-B94C-4DD0690E8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B9D434-8228-4C7F-B520-14121EBC9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7B89BD-A70A-48D2-A3D9-DB2C0DB12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ACF4EF-5A2A-4A47-81DF-80CB51306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256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895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10DAA-DDE3-4C9C-8171-385A3DAC8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371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73DB2-BD72-4F5E-9CA2-197343A09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F01536-2B0A-42A2-827E-2EB2C324A5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09800"/>
            <a:ext cx="3932237" cy="3659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22CD09-61EF-4733-831C-5B133DAE1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109FCF-96E4-4EBF-AAFB-5E9AD22A6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381A6-E580-49A4-989C-EF4A54F83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074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CFA6E-F719-4613-8815-591471E72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371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4384F3-CDE0-4329-B76D-45AAC94B04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A9D7EB-40DA-460F-A48A-3E6D5E5612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09800"/>
            <a:ext cx="3932237" cy="3659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56944C-E229-457E-868E-C48FF47DA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7115FE-359F-46EA-A3C8-0D18544E3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165D17-3010-4FF5-9071-5CCD3E699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935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DD7EAFE6-2BB9-41FB-9CF4-588CFC708774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447F1F-BFA8-4A56-894B-40120132E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58FB99-0FA3-49F4-99A1-61919F942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78657"/>
            <a:ext cx="10515600" cy="3998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CCAE5-4EB0-4174-BD15-4943899B0A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29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AA70F276-1833-4A75-9C1D-A56E2295A68D}" type="datetimeFigureOut">
              <a:rPr lang="en-US" smtClean="0"/>
              <a:pPr/>
              <a:t>10/12/2022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A4189E-43B2-4CEE-B13E-61A1FBBBD2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93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0530F-0BC8-46EF-A765-DD58B53675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29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28844951-7827-47D4-8276-7DDE1FA7D8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300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marL="0" algn="l" defTabSz="914400" rtl="0" eaLnBrk="1" latinLnBrk="0" hangingPunct="1">
        <a:lnSpc>
          <a:spcPct val="90000"/>
        </a:lnSpc>
        <a:spcBef>
          <a:spcPct val="0"/>
        </a:spcBef>
        <a:buNone/>
        <a:defRPr lang="en-US" sz="5200" kern="1200" dirty="0">
          <a:gradFill flip="none" rotWithShape="1">
            <a:gsLst>
              <a:gs pos="0">
                <a:schemeClr val="accent5"/>
              </a:gs>
              <a:gs pos="100000">
                <a:schemeClr val="accent1">
                  <a:alpha val="70000"/>
                </a:schemeClr>
              </a:gs>
            </a:gsLst>
            <a:lin ang="0" scaled="1"/>
            <a:tileRect/>
          </a:gradFill>
          <a:latin typeface="+mj-lt"/>
          <a:ea typeface="+mn-ea"/>
          <a:cs typeface="Angsana New" panose="02020603050405020304" pitchFamily="18" charset="-34"/>
        </a:defRPr>
      </a:lvl1pPr>
    </p:titleStyle>
    <p:bodyStyle>
      <a:lvl1pPr marL="4572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1pPr>
      <a:lvl2pPr marL="8001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4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2pPr>
      <a:lvl3pPr marL="12573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0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3pPr>
      <a:lvl4pPr marL="165735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1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4pPr>
      <a:lvl5pPr marL="211455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1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C37C960-91F5-4F61-B2CD-8A0379207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5EAE28-B731-461F-94E1-B2590D7DE5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6858000" cy="2387600"/>
          </a:xfrm>
        </p:spPr>
        <p:txBody>
          <a:bodyPr>
            <a:normAutofit/>
          </a:bodyPr>
          <a:lstStyle/>
          <a:p>
            <a:pPr algn="l" rtl="1"/>
            <a:r>
              <a:rPr lang="ar-SA" sz="6600" dirty="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المحافظة على المورثات</a:t>
            </a:r>
            <a:endParaRPr lang="en-US" sz="6600" dirty="0">
              <a:gradFill flip="none" rotWithShape="1">
                <a:gsLst>
                  <a:gs pos="0">
                    <a:schemeClr val="accent5">
                      <a:alpha val="70000"/>
                    </a:schemeClr>
                  </a:gs>
                  <a:gs pos="100000">
                    <a:schemeClr val="accent1">
                      <a:alpha val="70000"/>
                    </a:schemeClr>
                  </a:gs>
                </a:gsLst>
                <a:lin ang="0" scaled="1"/>
                <a:tileRect/>
              </a:gra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FFE30F-A6D3-48DA-BFFC-90A7D6FA91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6858000" cy="1655762"/>
          </a:xfrm>
        </p:spPr>
        <p:txBody>
          <a:bodyPr>
            <a:normAutofit/>
          </a:bodyPr>
          <a:lstStyle/>
          <a:p>
            <a:pPr algn="l"/>
            <a:r>
              <a:rPr lang="ar-SA" sz="4000" dirty="0">
                <a:solidFill>
                  <a:schemeClr val="tx2">
                    <a:alpha val="60000"/>
                  </a:schemeClr>
                </a:solidFill>
              </a:rPr>
              <a:t>عملي 2</a:t>
            </a:r>
            <a:endParaRPr lang="en-US" sz="4000" dirty="0">
              <a:solidFill>
                <a:schemeClr val="tx2">
                  <a:alpha val="60000"/>
                </a:schemeClr>
              </a:solidFill>
            </a:endParaRPr>
          </a:p>
        </p:txBody>
      </p:sp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0AE231F2-CC67-4412-ABA9-B5B8564385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12648" r="27419"/>
          <a:stretch/>
        </p:blipFill>
        <p:spPr>
          <a:xfrm>
            <a:off x="8069579" y="10"/>
            <a:ext cx="4110228" cy="685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0224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C86E09-B2BC-46D3-8EF1-037D44001F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237" y="3599497"/>
            <a:ext cx="9309738" cy="155162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F977351-FCFD-49AB-88EB-FAA5F227F2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2342" y="1155713"/>
            <a:ext cx="8617695" cy="1552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2518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ACC5F2-7079-4C28-9092-E0C99F26A8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158" y="762000"/>
            <a:ext cx="11045684" cy="346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5624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0330EBE-4F1F-4A99-AE0C-FB7FCA1D76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7288" y="693102"/>
            <a:ext cx="1750770" cy="50577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A3B6441-6F3A-4F85-9A58-CE2840EB6F8F}"/>
              </a:ext>
            </a:extLst>
          </p:cNvPr>
          <p:cNvSpPr txBox="1"/>
          <p:nvPr/>
        </p:nvSpPr>
        <p:spPr>
          <a:xfrm>
            <a:off x="7985761" y="669309"/>
            <a:ext cx="1391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400" b="1" dirty="0"/>
              <a:t>النباتية</a:t>
            </a:r>
            <a:endParaRPr 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B3E765-BD83-4D51-9B48-59EE3E1CC1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1794" y="1353761"/>
            <a:ext cx="1440035" cy="39375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3CA2916-5832-4987-B3CD-71CF8E55D20C}"/>
              </a:ext>
            </a:extLst>
          </p:cNvPr>
          <p:cNvSpPr txBox="1"/>
          <p:nvPr/>
        </p:nvSpPr>
        <p:spPr>
          <a:xfrm>
            <a:off x="8709575" y="1285855"/>
            <a:ext cx="9241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400" b="1" dirty="0"/>
              <a:t>النباتية</a:t>
            </a:r>
            <a:endParaRPr lang="en-US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3A31E87-DFBD-47CE-B604-C9E33B9F988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4280" t="11655" b="1"/>
          <a:stretch/>
        </p:blipFill>
        <p:spPr>
          <a:xfrm>
            <a:off x="6400800" y="1405711"/>
            <a:ext cx="2280724" cy="39375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36F741A-36A5-4D34-A2F2-9AB16668A9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500" y="1902401"/>
            <a:ext cx="102870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5351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518874-20B0-4B83-BE98-5070999322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1" y="467884"/>
            <a:ext cx="6647148" cy="5803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7278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8C414-2078-456A-ACFD-BDFA12CD3B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END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F3546A-BEFC-4AA5-B410-327E03F314A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ANY QUESTION?</a:t>
            </a:r>
          </a:p>
        </p:txBody>
      </p:sp>
    </p:spTree>
    <p:extLst>
      <p:ext uri="{BB962C8B-B14F-4D97-AF65-F5344CB8AC3E}">
        <p14:creationId xmlns:p14="http://schemas.microsoft.com/office/powerpoint/2010/main" val="1443874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E98CDD1-62DC-48CB-AE4A-B004FF6DCE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2974" y="640080"/>
            <a:ext cx="7344167" cy="21839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762825C-4074-4480-AF47-C87B4F6A70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6797"/>
          <a:stretch/>
        </p:blipFill>
        <p:spPr>
          <a:xfrm>
            <a:off x="2212974" y="3226605"/>
            <a:ext cx="3263266" cy="22191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FDDD065-D922-45BF-847C-112C2493AB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5834"/>
          <a:stretch/>
        </p:blipFill>
        <p:spPr>
          <a:xfrm>
            <a:off x="6892926" y="3226605"/>
            <a:ext cx="3086100" cy="2631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038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6850791-5BF5-4E48-976A-2996B00474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069" y="579120"/>
            <a:ext cx="10384567" cy="25070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15CDD5C-D2D8-45DC-9321-1458512B3C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3391" y="3429000"/>
            <a:ext cx="9545217" cy="1338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011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E8B8BA5-9892-4F3D-90C9-04BF65426A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993" y="1371322"/>
            <a:ext cx="9938013" cy="411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2839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1C342F-6F59-428E-8BF9-0ADD6EA90D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721" y="1574800"/>
            <a:ext cx="10403513" cy="319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761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F470032-F392-4B83-9981-DBBD743AD2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9636"/>
          <a:stretch/>
        </p:blipFill>
        <p:spPr>
          <a:xfrm>
            <a:off x="672342" y="833121"/>
            <a:ext cx="10847316" cy="10667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7D48758-78CD-4854-9A19-CA855B14D7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342" y="5000625"/>
            <a:ext cx="10964822" cy="17729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2FC6049-D457-4F6F-AEAB-35BEF49E2F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3387" r="16750" b="3590"/>
          <a:stretch/>
        </p:blipFill>
        <p:spPr>
          <a:xfrm>
            <a:off x="1830582" y="4429596"/>
            <a:ext cx="9030458" cy="48768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0DC847A-10DF-4932-9845-5486B7043BFC}"/>
              </a:ext>
            </a:extLst>
          </p:cNvPr>
          <p:cNvSpPr txBox="1"/>
          <p:nvPr/>
        </p:nvSpPr>
        <p:spPr>
          <a:xfrm>
            <a:off x="6431280" y="1857375"/>
            <a:ext cx="5013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800" b="1" dirty="0"/>
              <a:t>ذلك </a:t>
            </a:r>
            <a:endParaRPr lang="en-US" sz="2800" b="1" dirty="0"/>
          </a:p>
        </p:txBody>
      </p:sp>
      <p:pic>
        <p:nvPicPr>
          <p:cNvPr id="3074" name="Picture 2" descr="Determining the right corn plant population – Ohio Ag Net | Ohio&amp;amp;#39;s Country  Journal">
            <a:extLst>
              <a:ext uri="{FF2B5EF4-FFF2-40B4-BE49-F238E27FC236}">
                <a16:creationId xmlns:a16="http://schemas.microsoft.com/office/drawing/2014/main" id="{92D8DBE0-A8E7-47AF-8775-A26406B841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830" y="1868406"/>
            <a:ext cx="4655348" cy="2327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77900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6851B8D-B6CF-4ACB-9DDF-771BF3627C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800" y="2367280"/>
            <a:ext cx="10781159" cy="190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806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13FEB2-CE52-4D02-B372-6A28AB7C95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400" y="670559"/>
            <a:ext cx="9857087" cy="5515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568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13BFE0-D085-4D68-891E-EBFE809DFA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825" y="1227124"/>
            <a:ext cx="10426590" cy="1973966"/>
          </a:xfrm>
          <a:prstGeom prst="rect">
            <a:avLst/>
          </a:prstGeom>
        </p:spPr>
      </p:pic>
      <p:pic>
        <p:nvPicPr>
          <p:cNvPr id="1026" name="Picture 2" descr="BIL 250 - Lecture 18">
            <a:extLst>
              <a:ext uri="{FF2B5EF4-FFF2-40B4-BE49-F238E27FC236}">
                <a16:creationId xmlns:a16="http://schemas.microsoft.com/office/drawing/2014/main" id="{EDF360BB-8032-4007-A6C9-E840F4CA6A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158" y="3054984"/>
            <a:ext cx="2179002" cy="2958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7492925"/>
      </p:ext>
    </p:extLst>
  </p:cSld>
  <p:clrMapOvr>
    <a:masterClrMapping/>
  </p:clrMapOvr>
</p:sld>
</file>

<file path=ppt/theme/theme1.xml><?xml version="1.0" encoding="utf-8"?>
<a:theme xmlns:a="http://schemas.openxmlformats.org/drawingml/2006/main" name="LuminousVTI">
  <a:themeElements>
    <a:clrScheme name="AnalogousFromDarkSeedLeftStep">
      <a:dk1>
        <a:srgbClr val="000000"/>
      </a:dk1>
      <a:lt1>
        <a:srgbClr val="FFFFFF"/>
      </a:lt1>
      <a:dk2>
        <a:srgbClr val="203924"/>
      </a:dk2>
      <a:lt2>
        <a:srgbClr val="E8E3E2"/>
      </a:lt2>
      <a:accent1>
        <a:srgbClr val="45ADC1"/>
      </a:accent1>
      <a:accent2>
        <a:srgbClr val="35B392"/>
      </a:accent2>
      <a:accent3>
        <a:srgbClr val="41B767"/>
      </a:accent3>
      <a:accent4>
        <a:srgbClr val="42B736"/>
      </a:accent4>
      <a:accent5>
        <a:srgbClr val="78AF3E"/>
      </a:accent5>
      <a:accent6>
        <a:srgbClr val="A0A831"/>
      </a:accent6>
      <a:hlink>
        <a:srgbClr val="519130"/>
      </a:hlink>
      <a:folHlink>
        <a:srgbClr val="7F7F7F"/>
      </a:folHlink>
    </a:clrScheme>
    <a:fontScheme name="Custom 51">
      <a:majorFont>
        <a:latin typeface="Sabon Next L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uminousVTI" id="{3EBF12FF-FD44-415B-AB75-5B4F7E5C3AC4}" vid="{521B7FAE-6A8D-4468-B79A-0706294A0D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13</Words>
  <Application>Microsoft Office PowerPoint</Application>
  <PresentationFormat>Widescreen</PresentationFormat>
  <Paragraphs>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Avenir Next LT Pro</vt:lpstr>
      <vt:lpstr>Calibri</vt:lpstr>
      <vt:lpstr>Sabon Next LT</vt:lpstr>
      <vt:lpstr>Wingdings</vt:lpstr>
      <vt:lpstr>LuminousVTI</vt:lpstr>
      <vt:lpstr>المحافظة على المورثات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المحافظة على المورثات</dc:title>
  <dc:creator>Abdelrhman Z Gaafar</dc:creator>
  <cp:lastModifiedBy>Abdelrhman Z Gaafar</cp:lastModifiedBy>
  <cp:revision>2</cp:revision>
  <dcterms:created xsi:type="dcterms:W3CDTF">2022-02-17T09:08:52Z</dcterms:created>
  <dcterms:modified xsi:type="dcterms:W3CDTF">2022-10-12T11:57:43Z</dcterms:modified>
</cp:coreProperties>
</file>