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7" r:id="rId5"/>
    <p:sldId id="279" r:id="rId6"/>
    <p:sldId id="280" r:id="rId7"/>
    <p:sldId id="278" r:id="rId8"/>
    <p:sldId id="282" r:id="rId9"/>
    <p:sldId id="283" r:id="rId10"/>
    <p:sldId id="286" r:id="rId11"/>
    <p:sldId id="284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elrhman Z Gaafar" userId="727f7c06-4644-461f-a89c-178d40a3c8fc" providerId="ADAL" clId="{13D4197B-BCD5-4335-B9DA-9CB2B4B83517}"/>
    <pc:docChg chg="modSld">
      <pc:chgData name="Abdelrhman Z Gaafar" userId="727f7c06-4644-461f-a89c-178d40a3c8fc" providerId="ADAL" clId="{13D4197B-BCD5-4335-B9DA-9CB2B4B83517}" dt="2022-10-12T11:57:07.820" v="0" actId="2711"/>
      <pc:docMkLst>
        <pc:docMk/>
      </pc:docMkLst>
      <pc:sldChg chg="modSp mod">
        <pc:chgData name="Abdelrhman Z Gaafar" userId="727f7c06-4644-461f-a89c-178d40a3c8fc" providerId="ADAL" clId="{13D4197B-BCD5-4335-B9DA-9CB2B4B83517}" dt="2022-10-12T11:57:07.820" v="0" actId="2711"/>
        <pc:sldMkLst>
          <pc:docMk/>
          <pc:sldMk cId="1498022493" sldId="256"/>
        </pc:sldMkLst>
        <pc:spChg chg="mod">
          <ac:chgData name="Abdelrhman Z Gaafar" userId="727f7c06-4644-461f-a89c-178d40a3c8fc" providerId="ADAL" clId="{13D4197B-BCD5-4335-B9DA-9CB2B4B83517}" dt="2022-10-12T11:57:07.820" v="0" actId="2711"/>
          <ac:spMkLst>
            <pc:docMk/>
            <pc:sldMk cId="1498022493" sldId="256"/>
            <ac:spMk id="2" creationId="{2A5EAE28-B731-461F-94E1-B2590D7DE579}"/>
          </ac:spMkLst>
        </pc:spChg>
      </pc:sldChg>
    </pc:docChg>
  </pc:docChgLst>
  <pc:docChgLst>
    <pc:chgData name="Abdelrhman Z Gaafar" userId="727f7c06-4644-461f-a89c-178d40a3c8fc" providerId="ADAL" clId="{0882AC63-95BB-4A0F-A7E9-1AB4CB407706}"/>
    <pc:docChg chg="undo redo custSel addSld delSld modSld sldOrd">
      <pc:chgData name="Abdelrhman Z Gaafar" userId="727f7c06-4644-461f-a89c-178d40a3c8fc" providerId="ADAL" clId="{0882AC63-95BB-4A0F-A7E9-1AB4CB407706}" dt="2022-03-10T09:14:21.278" v="252" actId="2696"/>
      <pc:docMkLst>
        <pc:docMk/>
      </pc:docMkLst>
      <pc:sldChg chg="modSp mod">
        <pc:chgData name="Abdelrhman Z Gaafar" userId="727f7c06-4644-461f-a89c-178d40a3c8fc" providerId="ADAL" clId="{0882AC63-95BB-4A0F-A7E9-1AB4CB407706}" dt="2022-03-10T07:44:18.056" v="2" actId="20577"/>
        <pc:sldMkLst>
          <pc:docMk/>
          <pc:sldMk cId="1498022493" sldId="256"/>
        </pc:sldMkLst>
        <pc:spChg chg="mod">
          <ac:chgData name="Abdelrhman Z Gaafar" userId="727f7c06-4644-461f-a89c-178d40a3c8fc" providerId="ADAL" clId="{0882AC63-95BB-4A0F-A7E9-1AB4CB407706}" dt="2022-03-10T07:44:18.056" v="2" actId="20577"/>
          <ac:spMkLst>
            <pc:docMk/>
            <pc:sldMk cId="1498022493" sldId="256"/>
            <ac:spMk id="3" creationId="{92FFE30F-A6D3-48DA-BFFC-90A7D6FA913F}"/>
          </ac:spMkLst>
        </pc:spChg>
      </pc:sldChg>
      <pc:sldChg chg="addSp delSp modSp mod">
        <pc:chgData name="Abdelrhman Z Gaafar" userId="727f7c06-4644-461f-a89c-178d40a3c8fc" providerId="ADAL" clId="{0882AC63-95BB-4A0F-A7E9-1AB4CB407706}" dt="2022-03-10T08:17:40.734" v="231" actId="1076"/>
        <pc:sldMkLst>
          <pc:docMk/>
          <pc:sldMk cId="2599011243" sldId="257"/>
        </pc:sldMkLst>
        <pc:spChg chg="add del">
          <ac:chgData name="Abdelrhman Z Gaafar" userId="727f7c06-4644-461f-a89c-178d40a3c8fc" providerId="ADAL" clId="{0882AC63-95BB-4A0F-A7E9-1AB4CB407706}" dt="2022-03-10T07:47:37.631" v="5" actId="22"/>
          <ac:spMkLst>
            <pc:docMk/>
            <pc:sldMk cId="2599011243" sldId="257"/>
            <ac:spMk id="5" creationId="{A44452C0-5FA9-4D79-B042-A9F2D4D4BABD}"/>
          </ac:spMkLst>
        </pc:spChg>
        <pc:picChg chg="del">
          <ac:chgData name="Abdelrhman Z Gaafar" userId="727f7c06-4644-461f-a89c-178d40a3c8fc" providerId="ADAL" clId="{0882AC63-95BB-4A0F-A7E9-1AB4CB407706}" dt="2022-03-10T07:47:35.185" v="3" actId="478"/>
          <ac:picMkLst>
            <pc:docMk/>
            <pc:sldMk cId="2599011243" sldId="257"/>
            <ac:picMk id="3" creationId="{C6850791-5BF5-4E48-976A-2996B00474E1}"/>
          </ac:picMkLst>
        </pc:picChg>
        <pc:picChg chg="del mod">
          <ac:chgData name="Abdelrhman Z Gaafar" userId="727f7c06-4644-461f-a89c-178d40a3c8fc" providerId="ADAL" clId="{0882AC63-95BB-4A0F-A7E9-1AB4CB407706}" dt="2022-03-10T08:17:33.521" v="226" actId="21"/>
          <ac:picMkLst>
            <pc:docMk/>
            <pc:sldMk cId="2599011243" sldId="257"/>
            <ac:picMk id="6" creationId="{815CDD5C-D2D8-45DC-9321-1458512B3C69}"/>
          </ac:picMkLst>
        </pc:picChg>
        <pc:picChg chg="add mod">
          <ac:chgData name="Abdelrhman Z Gaafar" userId="727f7c06-4644-461f-a89c-178d40a3c8fc" providerId="ADAL" clId="{0882AC63-95BB-4A0F-A7E9-1AB4CB407706}" dt="2022-03-10T07:47:59.685" v="9" actId="1076"/>
          <ac:picMkLst>
            <pc:docMk/>
            <pc:sldMk cId="2599011243" sldId="257"/>
            <ac:picMk id="7" creationId="{6695BDDF-8A37-405F-9F87-F217822D514E}"/>
          </ac:picMkLst>
        </pc:picChg>
        <pc:picChg chg="add del mod">
          <ac:chgData name="Abdelrhman Z Gaafar" userId="727f7c06-4644-461f-a89c-178d40a3c8fc" providerId="ADAL" clId="{0882AC63-95BB-4A0F-A7E9-1AB4CB407706}" dt="2022-03-10T07:49:31.634" v="37"/>
          <ac:picMkLst>
            <pc:docMk/>
            <pc:sldMk cId="2599011243" sldId="257"/>
            <ac:picMk id="8" creationId="{D8133744-E8F9-46DF-994C-1438E3F8FB9E}"/>
          </ac:picMkLst>
        </pc:picChg>
        <pc:picChg chg="add mod">
          <ac:chgData name="Abdelrhman Z Gaafar" userId="727f7c06-4644-461f-a89c-178d40a3c8fc" providerId="ADAL" clId="{0882AC63-95BB-4A0F-A7E9-1AB4CB407706}" dt="2022-03-10T08:17:40.734" v="231" actId="1076"/>
          <ac:picMkLst>
            <pc:docMk/>
            <pc:sldMk cId="2599011243" sldId="257"/>
            <ac:picMk id="9" creationId="{801FF0B2-593A-4E69-B469-732F3608FD15}"/>
          </ac:picMkLst>
        </pc:picChg>
      </pc:sldChg>
      <pc:sldChg chg="addSp delSp modSp del mod">
        <pc:chgData name="Abdelrhman Z Gaafar" userId="727f7c06-4644-461f-a89c-178d40a3c8fc" providerId="ADAL" clId="{0882AC63-95BB-4A0F-A7E9-1AB4CB407706}" dt="2022-03-10T08:17:43.845" v="232" actId="2696"/>
        <pc:sldMkLst>
          <pc:docMk/>
          <pc:sldMk cId="2845283994" sldId="275"/>
        </pc:sldMkLst>
        <pc:picChg chg="del">
          <ac:chgData name="Abdelrhman Z Gaafar" userId="727f7c06-4644-461f-a89c-178d40a3c8fc" providerId="ADAL" clId="{0882AC63-95BB-4A0F-A7E9-1AB4CB407706}" dt="2022-03-10T07:48:39.803" v="10" actId="478"/>
          <ac:picMkLst>
            <pc:docMk/>
            <pc:sldMk cId="2845283994" sldId="275"/>
            <ac:picMk id="3" creationId="{0E8B8BA5-9892-4F3D-90C9-04BF65426A25}"/>
          </ac:picMkLst>
        </pc:picChg>
        <pc:picChg chg="add del mod">
          <ac:chgData name="Abdelrhman Z Gaafar" userId="727f7c06-4644-461f-a89c-178d40a3c8fc" providerId="ADAL" clId="{0882AC63-95BB-4A0F-A7E9-1AB4CB407706}" dt="2022-03-10T08:17:35.305" v="227" actId="21"/>
          <ac:picMkLst>
            <pc:docMk/>
            <pc:sldMk cId="2845283994" sldId="275"/>
            <ac:picMk id="4" creationId="{C04BF642-8C68-4894-9DEE-0CEA62D2B19F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56:16.524" v="245" actId="1076"/>
        <pc:sldMkLst>
          <pc:docMk/>
          <pc:sldMk cId="1026761716" sldId="277"/>
        </pc:sldMkLst>
        <pc:grpChg chg="add del mod">
          <ac:chgData name="Abdelrhman Z Gaafar" userId="727f7c06-4644-461f-a89c-178d40a3c8fc" providerId="ADAL" clId="{0882AC63-95BB-4A0F-A7E9-1AB4CB407706}" dt="2022-03-10T08:56:16.524" v="245" actId="1076"/>
          <ac:grpSpMkLst>
            <pc:docMk/>
            <pc:sldMk cId="1026761716" sldId="277"/>
            <ac:grpSpMk id="9" creationId="{B7B7CCAE-A0E7-44AF-9737-D57EE9ABEC46}"/>
          </ac:grpSpMkLst>
        </pc:grpChg>
        <pc:picChg chg="del">
          <ac:chgData name="Abdelrhman Z Gaafar" userId="727f7c06-4644-461f-a89c-178d40a3c8fc" providerId="ADAL" clId="{0882AC63-95BB-4A0F-A7E9-1AB4CB407706}" dt="2022-03-10T07:52:51.844" v="43" actId="21"/>
          <ac:picMkLst>
            <pc:docMk/>
            <pc:sldMk cId="1026761716" sldId="277"/>
            <ac:picMk id="3" creationId="{101C342F-6F59-428E-8BF9-0ADD6EA90D2F}"/>
          </ac:picMkLst>
        </pc:picChg>
        <pc:picChg chg="add mod">
          <ac:chgData name="Abdelrhman Z Gaafar" userId="727f7c06-4644-461f-a89c-178d40a3c8fc" providerId="ADAL" clId="{0882AC63-95BB-4A0F-A7E9-1AB4CB407706}" dt="2022-03-10T07:54:35.929" v="64" actId="1076"/>
          <ac:picMkLst>
            <pc:docMk/>
            <pc:sldMk cId="1026761716" sldId="277"/>
            <ac:picMk id="4" creationId="{E82252D0-BF84-4B64-AF6F-E1E73C081927}"/>
          </ac:picMkLst>
        </pc:picChg>
        <pc:picChg chg="add mod">
          <ac:chgData name="Abdelrhman Z Gaafar" userId="727f7c06-4644-461f-a89c-178d40a3c8fc" providerId="ADAL" clId="{0882AC63-95BB-4A0F-A7E9-1AB4CB407706}" dt="2022-03-10T07:53:52.175" v="60" actId="164"/>
          <ac:picMkLst>
            <pc:docMk/>
            <pc:sldMk cId="1026761716" sldId="277"/>
            <ac:picMk id="6" creationId="{6B39E741-4ACA-403F-B487-E33570AA85EC}"/>
          </ac:picMkLst>
        </pc:picChg>
        <pc:picChg chg="add mod">
          <ac:chgData name="Abdelrhman Z Gaafar" userId="727f7c06-4644-461f-a89c-178d40a3c8fc" providerId="ADAL" clId="{0882AC63-95BB-4A0F-A7E9-1AB4CB407706}" dt="2022-03-10T07:53:52.175" v="60" actId="164"/>
          <ac:picMkLst>
            <pc:docMk/>
            <pc:sldMk cId="1026761716" sldId="277"/>
            <ac:picMk id="8" creationId="{B388C0FC-2F72-48C5-9BBB-BC706619FBC6}"/>
          </ac:picMkLst>
        </pc:picChg>
        <pc:picChg chg="add del">
          <ac:chgData name="Abdelrhman Z Gaafar" userId="727f7c06-4644-461f-a89c-178d40a3c8fc" providerId="ADAL" clId="{0882AC63-95BB-4A0F-A7E9-1AB4CB407706}" dt="2022-03-10T08:43:04.158" v="237"/>
          <ac:picMkLst>
            <pc:docMk/>
            <pc:sldMk cId="1026761716" sldId="277"/>
            <ac:picMk id="10" creationId="{26A5FCE5-8F8C-4219-AAEB-89602D33FE2E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44:32.425" v="241" actId="1076"/>
        <pc:sldMkLst>
          <pc:docMk/>
          <pc:sldMk cId="3217790016" sldId="278"/>
        </pc:sldMkLst>
        <pc:spChg chg="del mod">
          <ac:chgData name="Abdelrhman Z Gaafar" userId="727f7c06-4644-461f-a89c-178d40a3c8fc" providerId="ADAL" clId="{0882AC63-95BB-4A0F-A7E9-1AB4CB407706}" dt="2022-03-10T07:54:43.221" v="67" actId="478"/>
          <ac:spMkLst>
            <pc:docMk/>
            <pc:sldMk cId="3217790016" sldId="278"/>
            <ac:spMk id="7" creationId="{00DC847A-10DF-4932-9845-5486B7043BFC}"/>
          </ac:spMkLst>
        </pc:spChg>
        <pc:grpChg chg="add mod">
          <ac:chgData name="Abdelrhman Z Gaafar" userId="727f7c06-4644-461f-a89c-178d40a3c8fc" providerId="ADAL" clId="{0882AC63-95BB-4A0F-A7E9-1AB4CB407706}" dt="2022-03-10T08:06:02.638" v="111" actId="1076"/>
          <ac:grpSpMkLst>
            <pc:docMk/>
            <pc:sldMk cId="3217790016" sldId="278"/>
            <ac:grpSpMk id="12" creationId="{976D9EED-A068-4616-AFA4-01867C7F7B6B}"/>
          </ac:grpSpMkLst>
        </pc:grpChg>
        <pc:picChg chg="del">
          <ac:chgData name="Abdelrhman Z Gaafar" userId="727f7c06-4644-461f-a89c-178d40a3c8fc" providerId="ADAL" clId="{0882AC63-95BB-4A0F-A7E9-1AB4CB407706}" dt="2022-03-10T07:54:41.549" v="65" actId="478"/>
          <ac:picMkLst>
            <pc:docMk/>
            <pc:sldMk cId="3217790016" sldId="278"/>
            <ac:picMk id="3" creationId="{CF470032-F392-4B83-9981-DBBD743AD2F1}"/>
          </ac:picMkLst>
        </pc:picChg>
        <pc:picChg chg="add mod">
          <ac:chgData name="Abdelrhman Z Gaafar" userId="727f7c06-4644-461f-a89c-178d40a3c8fc" providerId="ADAL" clId="{0882AC63-95BB-4A0F-A7E9-1AB4CB407706}" dt="2022-03-10T07:56:29.273" v="92" actId="164"/>
          <ac:picMkLst>
            <pc:docMk/>
            <pc:sldMk cId="3217790016" sldId="278"/>
            <ac:picMk id="4" creationId="{EBCB98BE-D8F3-42DB-A971-4E2EF86CD7E0}"/>
          </ac:picMkLst>
        </pc:picChg>
        <pc:picChg chg="del">
          <ac:chgData name="Abdelrhman Z Gaafar" userId="727f7c06-4644-461f-a89c-178d40a3c8fc" providerId="ADAL" clId="{0882AC63-95BB-4A0F-A7E9-1AB4CB407706}" dt="2022-03-10T07:54:45.255" v="70" actId="478"/>
          <ac:picMkLst>
            <pc:docMk/>
            <pc:sldMk cId="3217790016" sldId="278"/>
            <ac:picMk id="5" creationId="{67D48758-78CD-4854-9A19-CA855B14D73B}"/>
          </ac:picMkLst>
        </pc:picChg>
        <pc:picChg chg="del">
          <ac:chgData name="Abdelrhman Z Gaafar" userId="727f7c06-4644-461f-a89c-178d40a3c8fc" providerId="ADAL" clId="{0882AC63-95BB-4A0F-A7E9-1AB4CB407706}" dt="2022-03-10T07:54:44.569" v="69" actId="478"/>
          <ac:picMkLst>
            <pc:docMk/>
            <pc:sldMk cId="3217790016" sldId="278"/>
            <ac:picMk id="6" creationId="{12FC6049-D457-4F6F-AEAB-35BEF49E2F0B}"/>
          </ac:picMkLst>
        </pc:picChg>
        <pc:picChg chg="add del mod modCrop">
          <ac:chgData name="Abdelrhman Z Gaafar" userId="727f7c06-4644-461f-a89c-178d40a3c8fc" providerId="ADAL" clId="{0882AC63-95BB-4A0F-A7E9-1AB4CB407706}" dt="2022-03-10T08:05:20.645" v="107" actId="21"/>
          <ac:picMkLst>
            <pc:docMk/>
            <pc:sldMk cId="3217790016" sldId="278"/>
            <ac:picMk id="9" creationId="{916FBCC4-6298-41DB-B9F2-BEBE23BCE048}"/>
          </ac:picMkLst>
        </pc:picChg>
        <pc:picChg chg="add mod">
          <ac:chgData name="Abdelrhman Z Gaafar" userId="727f7c06-4644-461f-a89c-178d40a3c8fc" providerId="ADAL" clId="{0882AC63-95BB-4A0F-A7E9-1AB4CB407706}" dt="2022-03-10T07:56:29.273" v="92" actId="164"/>
          <ac:picMkLst>
            <pc:docMk/>
            <pc:sldMk cId="3217790016" sldId="278"/>
            <ac:picMk id="11" creationId="{EC6C3FA2-AB1C-427B-A63B-F7AA8317E85D}"/>
          </ac:picMkLst>
        </pc:picChg>
        <pc:picChg chg="add mod">
          <ac:chgData name="Abdelrhman Z Gaafar" userId="727f7c06-4644-461f-a89c-178d40a3c8fc" providerId="ADAL" clId="{0882AC63-95BB-4A0F-A7E9-1AB4CB407706}" dt="2022-03-10T08:44:32.425" v="241" actId="1076"/>
          <ac:picMkLst>
            <pc:docMk/>
            <pc:sldMk cId="3217790016" sldId="278"/>
            <ac:picMk id="14" creationId="{954DEA85-15F0-41FC-81FB-59BB70ECA32D}"/>
          </ac:picMkLst>
        </pc:picChg>
        <pc:picChg chg="add mod">
          <ac:chgData name="Abdelrhman Z Gaafar" userId="727f7c06-4644-461f-a89c-178d40a3c8fc" providerId="ADAL" clId="{0882AC63-95BB-4A0F-A7E9-1AB4CB407706}" dt="2022-03-10T08:06:00.744" v="110" actId="1076"/>
          <ac:picMkLst>
            <pc:docMk/>
            <pc:sldMk cId="3217790016" sldId="278"/>
            <ac:picMk id="15" creationId="{3BBEFC3B-83E4-435F-9F1C-7108FA91E3AB}"/>
          </ac:picMkLst>
        </pc:picChg>
        <pc:picChg chg="del">
          <ac:chgData name="Abdelrhman Z Gaafar" userId="727f7c06-4644-461f-a89c-178d40a3c8fc" providerId="ADAL" clId="{0882AC63-95BB-4A0F-A7E9-1AB4CB407706}" dt="2022-03-10T07:54:43.873" v="68" actId="478"/>
          <ac:picMkLst>
            <pc:docMk/>
            <pc:sldMk cId="3217790016" sldId="278"/>
            <ac:picMk id="3074" creationId="{92D8DBE0-A8E7-47AF-8775-A26406B8412A}"/>
          </ac:picMkLst>
        </pc:picChg>
      </pc:sldChg>
      <pc:sldChg chg="addSp delSp modSp mod ord">
        <pc:chgData name="Abdelrhman Z Gaafar" userId="727f7c06-4644-461f-a89c-178d40a3c8fc" providerId="ADAL" clId="{0882AC63-95BB-4A0F-A7E9-1AB4CB407706}" dt="2022-03-10T09:13:19.750" v="249"/>
        <pc:sldMkLst>
          <pc:docMk/>
          <pc:sldMk cId="2826806245" sldId="279"/>
        </pc:sldMkLst>
        <pc:picChg chg="del">
          <ac:chgData name="Abdelrhman Z Gaafar" userId="727f7c06-4644-461f-a89c-178d40a3c8fc" providerId="ADAL" clId="{0882AC63-95BB-4A0F-A7E9-1AB4CB407706}" dt="2022-03-10T07:56:40.396" v="93" actId="478"/>
          <ac:picMkLst>
            <pc:docMk/>
            <pc:sldMk cId="2826806245" sldId="279"/>
            <ac:picMk id="3" creationId="{86851B8D-B6CF-4ACB-9DDF-771BF3627C47}"/>
          </ac:picMkLst>
        </pc:picChg>
        <pc:picChg chg="add del">
          <ac:chgData name="Abdelrhman Z Gaafar" userId="727f7c06-4644-461f-a89c-178d40a3c8fc" providerId="ADAL" clId="{0882AC63-95BB-4A0F-A7E9-1AB4CB407706}" dt="2022-03-10T08:05:07.494" v="101" actId="21"/>
          <ac:picMkLst>
            <pc:docMk/>
            <pc:sldMk cId="2826806245" sldId="279"/>
            <ac:picMk id="4" creationId="{3946EF23-0481-4EE2-8B32-B3F183A30EBB}"/>
          </ac:picMkLst>
        </pc:picChg>
        <pc:picChg chg="add del mod">
          <ac:chgData name="Abdelrhman Z Gaafar" userId="727f7c06-4644-461f-a89c-178d40a3c8fc" providerId="ADAL" clId="{0882AC63-95BB-4A0F-A7E9-1AB4CB407706}" dt="2022-03-10T09:13:18.402" v="247" actId="21"/>
          <ac:picMkLst>
            <pc:docMk/>
            <pc:sldMk cId="2826806245" sldId="279"/>
            <ac:picMk id="6" creationId="{3CA67A86-8FBD-4D36-9EB6-14B049AAF023}"/>
          </ac:picMkLst>
        </pc:picChg>
      </pc:sldChg>
      <pc:sldChg chg="addSp delSp modSp mod ord">
        <pc:chgData name="Abdelrhman Z Gaafar" userId="727f7c06-4644-461f-a89c-178d40a3c8fc" providerId="ADAL" clId="{0882AC63-95BB-4A0F-A7E9-1AB4CB407706}" dt="2022-03-10T09:13:46.514" v="251"/>
        <pc:sldMkLst>
          <pc:docMk/>
          <pc:sldMk cId="3055568558" sldId="280"/>
        </pc:sldMkLst>
        <pc:picChg chg="del">
          <ac:chgData name="Abdelrhman Z Gaafar" userId="727f7c06-4644-461f-a89c-178d40a3c8fc" providerId="ADAL" clId="{0882AC63-95BB-4A0F-A7E9-1AB4CB407706}" dt="2022-03-10T07:56:43.395" v="94" actId="478"/>
          <ac:picMkLst>
            <pc:docMk/>
            <pc:sldMk cId="3055568558" sldId="280"/>
            <ac:picMk id="3" creationId="{0013FEB2-CE52-4D02-B372-6A28AB7C958F}"/>
          </ac:picMkLst>
        </pc:picChg>
        <pc:picChg chg="add del mod">
          <ac:chgData name="Abdelrhman Z Gaafar" userId="727f7c06-4644-461f-a89c-178d40a3c8fc" providerId="ADAL" clId="{0882AC63-95BB-4A0F-A7E9-1AB4CB407706}" dt="2022-03-10T08:07:57.652" v="122" actId="21"/>
          <ac:picMkLst>
            <pc:docMk/>
            <pc:sldMk cId="3055568558" sldId="280"/>
            <ac:picMk id="4" creationId="{E8C1D922-492A-48F6-80DC-1A183F063ACB}"/>
          </ac:picMkLst>
        </pc:picChg>
        <pc:picChg chg="add">
          <ac:chgData name="Abdelrhman Z Gaafar" userId="727f7c06-4644-461f-a89c-178d40a3c8fc" providerId="ADAL" clId="{0882AC63-95BB-4A0F-A7E9-1AB4CB407706}" dt="2022-03-10T08:08:43.304" v="123" actId="22"/>
          <ac:picMkLst>
            <pc:docMk/>
            <pc:sldMk cId="3055568558" sldId="280"/>
            <ac:picMk id="6" creationId="{F7CB5381-68EF-4BC0-95F4-CF7D6C50BFA6}"/>
          </ac:picMkLst>
        </pc:picChg>
      </pc:sldChg>
      <pc:sldChg chg="addSp delSp modSp del mod">
        <pc:chgData name="Abdelrhman Z Gaafar" userId="727f7c06-4644-461f-a89c-178d40a3c8fc" providerId="ADAL" clId="{0882AC63-95BB-4A0F-A7E9-1AB4CB407706}" dt="2022-03-10T09:14:21.278" v="252" actId="2696"/>
        <pc:sldMkLst>
          <pc:docMk/>
          <pc:sldMk cId="1017492925" sldId="281"/>
        </pc:sldMkLst>
        <pc:picChg chg="del">
          <ac:chgData name="Abdelrhman Z Gaafar" userId="727f7c06-4644-461f-a89c-178d40a3c8fc" providerId="ADAL" clId="{0882AC63-95BB-4A0F-A7E9-1AB4CB407706}" dt="2022-03-10T07:56:45.832" v="95" actId="478"/>
          <ac:picMkLst>
            <pc:docMk/>
            <pc:sldMk cId="1017492925" sldId="281"/>
            <ac:picMk id="3" creationId="{D213BFE0-D085-4D68-891E-EBFE809DFAE3}"/>
          </ac:picMkLst>
        </pc:picChg>
        <pc:picChg chg="add mod">
          <ac:chgData name="Abdelrhman Z Gaafar" userId="727f7c06-4644-461f-a89c-178d40a3c8fc" providerId="ADAL" clId="{0882AC63-95BB-4A0F-A7E9-1AB4CB407706}" dt="2022-03-10T08:09:15.011" v="127" actId="1076"/>
          <ac:picMkLst>
            <pc:docMk/>
            <pc:sldMk cId="1017492925" sldId="281"/>
            <ac:picMk id="4" creationId="{DDD7F178-886E-492F-8E3B-A801C56B95E6}"/>
          </ac:picMkLst>
        </pc:picChg>
        <pc:picChg chg="del">
          <ac:chgData name="Abdelrhman Z Gaafar" userId="727f7c06-4644-461f-a89c-178d40a3c8fc" providerId="ADAL" clId="{0882AC63-95BB-4A0F-A7E9-1AB4CB407706}" dt="2022-03-10T07:56:45.832" v="95" actId="478"/>
          <ac:picMkLst>
            <pc:docMk/>
            <pc:sldMk cId="1017492925" sldId="281"/>
            <ac:picMk id="1026" creationId="{EDF360BB-8032-4007-A6C9-E840F4CA6A86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09:30.816" v="131" actId="14100"/>
        <pc:sldMkLst>
          <pc:docMk/>
          <pc:sldMk cId="2765251878" sldId="282"/>
        </pc:sldMkLst>
        <pc:picChg chg="del">
          <ac:chgData name="Abdelrhman Z Gaafar" userId="727f7c06-4644-461f-a89c-178d40a3c8fc" providerId="ADAL" clId="{0882AC63-95BB-4A0F-A7E9-1AB4CB407706}" dt="2022-03-10T07:56:48.801" v="96" actId="478"/>
          <ac:picMkLst>
            <pc:docMk/>
            <pc:sldMk cId="2765251878" sldId="282"/>
            <ac:picMk id="3" creationId="{A7C86E09-B2BC-46D3-8EF1-037D44001F80}"/>
          </ac:picMkLst>
        </pc:picChg>
        <pc:picChg chg="del">
          <ac:chgData name="Abdelrhman Z Gaafar" userId="727f7c06-4644-461f-a89c-178d40a3c8fc" providerId="ADAL" clId="{0882AC63-95BB-4A0F-A7E9-1AB4CB407706}" dt="2022-03-10T07:56:48.801" v="96" actId="478"/>
          <ac:picMkLst>
            <pc:docMk/>
            <pc:sldMk cId="2765251878" sldId="282"/>
            <ac:picMk id="4" creationId="{AF977351-FCFD-49AB-88EB-FAA5F227F224}"/>
          </ac:picMkLst>
        </pc:picChg>
        <pc:picChg chg="add mod">
          <ac:chgData name="Abdelrhman Z Gaafar" userId="727f7c06-4644-461f-a89c-178d40a3c8fc" providerId="ADAL" clId="{0882AC63-95BB-4A0F-A7E9-1AB4CB407706}" dt="2022-03-10T08:09:30.816" v="131" actId="14100"/>
          <ac:picMkLst>
            <pc:docMk/>
            <pc:sldMk cId="2765251878" sldId="282"/>
            <ac:picMk id="5" creationId="{C173D621-615C-453A-A91B-D71F53665E12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10:24.397" v="143" actId="14100"/>
        <pc:sldMkLst>
          <pc:docMk/>
          <pc:sldMk cId="1233562473" sldId="283"/>
        </pc:sldMkLst>
        <pc:picChg chg="del">
          <ac:chgData name="Abdelrhman Z Gaafar" userId="727f7c06-4644-461f-a89c-178d40a3c8fc" providerId="ADAL" clId="{0882AC63-95BB-4A0F-A7E9-1AB4CB407706}" dt="2022-03-10T07:56:51.347" v="97" actId="478"/>
          <ac:picMkLst>
            <pc:docMk/>
            <pc:sldMk cId="1233562473" sldId="283"/>
            <ac:picMk id="3" creationId="{3CACC5F2-7079-4C28-9092-E0C99F26A86C}"/>
          </ac:picMkLst>
        </pc:picChg>
        <pc:picChg chg="add mod">
          <ac:chgData name="Abdelrhman Z Gaafar" userId="727f7c06-4644-461f-a89c-178d40a3c8fc" providerId="ADAL" clId="{0882AC63-95BB-4A0F-A7E9-1AB4CB407706}" dt="2022-03-10T08:10:24.397" v="143" actId="14100"/>
          <ac:picMkLst>
            <pc:docMk/>
            <pc:sldMk cId="1233562473" sldId="283"/>
            <ac:picMk id="4" creationId="{39CB4D5C-1970-4A8F-99C2-5F73EECFCCCF}"/>
          </ac:picMkLst>
        </pc:picChg>
        <pc:picChg chg="add mod">
          <ac:chgData name="Abdelrhman Z Gaafar" userId="727f7c06-4644-461f-a89c-178d40a3c8fc" providerId="ADAL" clId="{0882AC63-95BB-4A0F-A7E9-1AB4CB407706}" dt="2022-03-10T08:10:15.314" v="141" actId="1076"/>
          <ac:picMkLst>
            <pc:docMk/>
            <pc:sldMk cId="1233562473" sldId="283"/>
            <ac:picMk id="6" creationId="{5DC58D70-151B-4429-9A57-6232FBF487BC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12:06.668" v="166" actId="1076"/>
        <pc:sldMkLst>
          <pc:docMk/>
          <pc:sldMk cId="2812727832" sldId="284"/>
        </pc:sldMkLst>
        <pc:picChg chg="del">
          <ac:chgData name="Abdelrhman Z Gaafar" userId="727f7c06-4644-461f-a89c-178d40a3c8fc" providerId="ADAL" clId="{0882AC63-95BB-4A0F-A7E9-1AB4CB407706}" dt="2022-03-10T07:56:57.850" v="99" actId="478"/>
          <ac:picMkLst>
            <pc:docMk/>
            <pc:sldMk cId="2812727832" sldId="284"/>
            <ac:picMk id="3" creationId="{95518874-20B0-4B83-BE98-5070999322CD}"/>
          </ac:picMkLst>
        </pc:picChg>
        <pc:picChg chg="add mod">
          <ac:chgData name="Abdelrhman Z Gaafar" userId="727f7c06-4644-461f-a89c-178d40a3c8fc" providerId="ADAL" clId="{0882AC63-95BB-4A0F-A7E9-1AB4CB407706}" dt="2022-03-10T08:12:06.668" v="166" actId="1076"/>
          <ac:picMkLst>
            <pc:docMk/>
            <pc:sldMk cId="2812727832" sldId="284"/>
            <ac:picMk id="4" creationId="{FAC6F7AB-3FAB-4ABA-AD72-7184F19EFFA6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11:48.693" v="161" actId="1076"/>
        <pc:sldMkLst>
          <pc:docMk/>
          <pc:sldMk cId="792535174" sldId="286"/>
        </pc:sldMkLst>
        <pc:spChg chg="del">
          <ac:chgData name="Abdelrhman Z Gaafar" userId="727f7c06-4644-461f-a89c-178d40a3c8fc" providerId="ADAL" clId="{0882AC63-95BB-4A0F-A7E9-1AB4CB407706}" dt="2022-03-10T07:56:54.378" v="98" actId="478"/>
          <ac:spMkLst>
            <pc:docMk/>
            <pc:sldMk cId="792535174" sldId="286"/>
            <ac:spMk id="4" creationId="{7A3B6441-6F3A-4F85-9A58-CE2840EB6F8F}"/>
          </ac:spMkLst>
        </pc:spChg>
        <pc:spChg chg="del">
          <ac:chgData name="Abdelrhman Z Gaafar" userId="727f7c06-4644-461f-a89c-178d40a3c8fc" providerId="ADAL" clId="{0882AC63-95BB-4A0F-A7E9-1AB4CB407706}" dt="2022-03-10T07:56:54.378" v="98" actId="478"/>
          <ac:spMkLst>
            <pc:docMk/>
            <pc:sldMk cId="792535174" sldId="286"/>
            <ac:spMk id="7" creationId="{43CA2916-5832-4987-B3CD-71CF8E55D20C}"/>
          </ac:spMkLst>
        </pc:spChg>
        <pc:grpChg chg="add mod">
          <ac:chgData name="Abdelrhman Z Gaafar" userId="727f7c06-4644-461f-a89c-178d40a3c8fc" providerId="ADAL" clId="{0882AC63-95BB-4A0F-A7E9-1AB4CB407706}" dt="2022-03-10T08:11:48.693" v="161" actId="1076"/>
          <ac:grpSpMkLst>
            <pc:docMk/>
            <pc:sldMk cId="792535174" sldId="286"/>
            <ac:grpSpMk id="11" creationId="{4B802897-9984-400B-888A-7FCB32AFB473}"/>
          </ac:grpSpMkLst>
        </pc:grp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3" creationId="{70330EBE-4F1F-4A99-AE0C-FB7FCA1D76BD}"/>
          </ac:picMkLst>
        </pc:picChg>
        <pc:picChg chg="add mod">
          <ac:chgData name="Abdelrhman Z Gaafar" userId="727f7c06-4644-461f-a89c-178d40a3c8fc" providerId="ADAL" clId="{0882AC63-95BB-4A0F-A7E9-1AB4CB407706}" dt="2022-03-10T08:11:34.567" v="157" actId="164"/>
          <ac:picMkLst>
            <pc:docMk/>
            <pc:sldMk cId="792535174" sldId="286"/>
            <ac:picMk id="5" creationId="{B8867993-4414-4913-8C33-09501B4744A2}"/>
          </ac:picMkLst>
        </pc:pic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6" creationId="{05B3E765-BD83-4D51-9B48-59EE3E1CC1E3}"/>
          </ac:picMkLst>
        </pc:pic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9" creationId="{E3A31E87-DFBD-47CE-B604-C9E33B9F9885}"/>
          </ac:picMkLst>
        </pc:picChg>
        <pc:picChg chg="add mod">
          <ac:chgData name="Abdelrhman Z Gaafar" userId="727f7c06-4644-461f-a89c-178d40a3c8fc" providerId="ADAL" clId="{0882AC63-95BB-4A0F-A7E9-1AB4CB407706}" dt="2022-03-10T08:11:34.567" v="157" actId="164"/>
          <ac:picMkLst>
            <pc:docMk/>
            <pc:sldMk cId="792535174" sldId="286"/>
            <ac:picMk id="10" creationId="{63DBB997-C82E-4EB8-8667-9E563394DE19}"/>
          </ac:picMkLst>
        </pc:pic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12" creationId="{036F741A-36A5-4D34-A2F2-9AB16668A927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2:29.600" v="175" actId="14100"/>
        <pc:sldMkLst>
          <pc:docMk/>
          <pc:sldMk cId="1034279222" sldId="287"/>
        </pc:sldMkLst>
        <pc:picChg chg="add mod">
          <ac:chgData name="Abdelrhman Z Gaafar" userId="727f7c06-4644-461f-a89c-178d40a3c8fc" providerId="ADAL" clId="{0882AC63-95BB-4A0F-A7E9-1AB4CB407706}" dt="2022-03-10T08:12:29.600" v="175" actId="14100"/>
          <ac:picMkLst>
            <pc:docMk/>
            <pc:sldMk cId="1034279222" sldId="287"/>
            <ac:picMk id="3" creationId="{77018B94-41A3-4874-8A6A-A0B49C9682C0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2:50.293" v="179" actId="14100"/>
        <pc:sldMkLst>
          <pc:docMk/>
          <pc:sldMk cId="2929186683" sldId="288"/>
        </pc:sldMkLst>
        <pc:picChg chg="add mod">
          <ac:chgData name="Abdelrhman Z Gaafar" userId="727f7c06-4644-461f-a89c-178d40a3c8fc" providerId="ADAL" clId="{0882AC63-95BB-4A0F-A7E9-1AB4CB407706}" dt="2022-03-10T08:12:50.293" v="179" actId="14100"/>
          <ac:picMkLst>
            <pc:docMk/>
            <pc:sldMk cId="2929186683" sldId="288"/>
            <ac:picMk id="3" creationId="{A31AB69E-6C81-433C-B071-3579704A8DA9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3:10.189" v="183" actId="1076"/>
        <pc:sldMkLst>
          <pc:docMk/>
          <pc:sldMk cId="3024259210" sldId="289"/>
        </pc:sldMkLst>
        <pc:picChg chg="add mod">
          <ac:chgData name="Abdelrhman Z Gaafar" userId="727f7c06-4644-461f-a89c-178d40a3c8fc" providerId="ADAL" clId="{0882AC63-95BB-4A0F-A7E9-1AB4CB407706}" dt="2022-03-10T08:13:10.189" v="183" actId="1076"/>
          <ac:picMkLst>
            <pc:docMk/>
            <pc:sldMk cId="3024259210" sldId="289"/>
            <ac:picMk id="3" creationId="{67F2E7C5-D001-4BE3-B6B9-0E9D1759E0D7}"/>
          </ac:picMkLst>
        </pc:picChg>
      </pc:sldChg>
      <pc:sldChg chg="addSp delSp modSp new mod">
        <pc:chgData name="Abdelrhman Z Gaafar" userId="727f7c06-4644-461f-a89c-178d40a3c8fc" providerId="ADAL" clId="{0882AC63-95BB-4A0F-A7E9-1AB4CB407706}" dt="2022-03-10T08:14:52.540" v="200" actId="1076"/>
        <pc:sldMkLst>
          <pc:docMk/>
          <pc:sldMk cId="1533370914" sldId="290"/>
        </pc:sldMkLst>
        <pc:picChg chg="add del mod">
          <ac:chgData name="Abdelrhman Z Gaafar" userId="727f7c06-4644-461f-a89c-178d40a3c8fc" providerId="ADAL" clId="{0882AC63-95BB-4A0F-A7E9-1AB4CB407706}" dt="2022-03-10T08:14:36.574" v="193" actId="21"/>
          <ac:picMkLst>
            <pc:docMk/>
            <pc:sldMk cId="1533370914" sldId="290"/>
            <ac:picMk id="3" creationId="{D2BACA13-0A80-411C-832C-464C7A1A462B}"/>
          </ac:picMkLst>
        </pc:picChg>
        <pc:picChg chg="add mod">
          <ac:chgData name="Abdelrhman Z Gaafar" userId="727f7c06-4644-461f-a89c-178d40a3c8fc" providerId="ADAL" clId="{0882AC63-95BB-4A0F-A7E9-1AB4CB407706}" dt="2022-03-10T08:14:52.540" v="200" actId="1076"/>
          <ac:picMkLst>
            <pc:docMk/>
            <pc:sldMk cId="1533370914" sldId="290"/>
            <ac:picMk id="4" creationId="{CC7BEB9B-8162-4DF1-9BDB-18AE240B203E}"/>
          </ac:picMkLst>
        </pc:picChg>
        <pc:picChg chg="add mod">
          <ac:chgData name="Abdelrhman Z Gaafar" userId="727f7c06-4644-461f-a89c-178d40a3c8fc" providerId="ADAL" clId="{0882AC63-95BB-4A0F-A7E9-1AB4CB407706}" dt="2022-03-10T08:14:48.694" v="199" actId="1076"/>
          <ac:picMkLst>
            <pc:docMk/>
            <pc:sldMk cId="1533370914" sldId="290"/>
            <ac:picMk id="5" creationId="{DB5935FD-960E-4510-B823-BB1DADDC47E2}"/>
          </ac:picMkLst>
        </pc:picChg>
      </pc:sldChg>
      <pc:sldChg chg="addSp delSp modSp new mod">
        <pc:chgData name="Abdelrhman Z Gaafar" userId="727f7c06-4644-461f-a89c-178d40a3c8fc" providerId="ADAL" clId="{0882AC63-95BB-4A0F-A7E9-1AB4CB407706}" dt="2022-03-10T08:16:12.109" v="211" actId="1076"/>
        <pc:sldMkLst>
          <pc:docMk/>
          <pc:sldMk cId="3688080308" sldId="291"/>
        </pc:sldMkLst>
        <pc:picChg chg="add del mod">
          <ac:chgData name="Abdelrhman Z Gaafar" userId="727f7c06-4644-461f-a89c-178d40a3c8fc" providerId="ADAL" clId="{0882AC63-95BB-4A0F-A7E9-1AB4CB407706}" dt="2022-03-10T08:14:45.776" v="197" actId="21"/>
          <ac:picMkLst>
            <pc:docMk/>
            <pc:sldMk cId="3688080308" sldId="291"/>
            <ac:picMk id="3" creationId="{1955EDCD-8954-4E15-89D9-FBF46E4666F2}"/>
          </ac:picMkLst>
        </pc:picChg>
        <pc:picChg chg="add mod">
          <ac:chgData name="Abdelrhman Z Gaafar" userId="727f7c06-4644-461f-a89c-178d40a3c8fc" providerId="ADAL" clId="{0882AC63-95BB-4A0F-A7E9-1AB4CB407706}" dt="2022-03-10T08:16:12.109" v="211" actId="1076"/>
          <ac:picMkLst>
            <pc:docMk/>
            <pc:sldMk cId="3688080308" sldId="291"/>
            <ac:picMk id="5" creationId="{641A1190-1388-4810-A01C-EFB17152FECA}"/>
          </ac:picMkLst>
        </pc:picChg>
        <pc:picChg chg="add mod modCrop">
          <ac:chgData name="Abdelrhman Z Gaafar" userId="727f7c06-4644-461f-a89c-178d40a3c8fc" providerId="ADAL" clId="{0882AC63-95BB-4A0F-A7E9-1AB4CB407706}" dt="2022-03-10T08:15:38.037" v="210" actId="1076"/>
          <ac:picMkLst>
            <pc:docMk/>
            <pc:sldMk cId="3688080308" sldId="291"/>
            <ac:picMk id="7" creationId="{56A9545A-ED65-42B8-A65E-41B4FCEFC2DE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6:43.874" v="219" actId="1076"/>
        <pc:sldMkLst>
          <pc:docMk/>
          <pc:sldMk cId="1078399381" sldId="292"/>
        </pc:sldMkLst>
        <pc:picChg chg="add mod">
          <ac:chgData name="Abdelrhman Z Gaafar" userId="727f7c06-4644-461f-a89c-178d40a3c8fc" providerId="ADAL" clId="{0882AC63-95BB-4A0F-A7E9-1AB4CB407706}" dt="2022-03-10T08:16:43.874" v="219" actId="1076"/>
          <ac:picMkLst>
            <pc:docMk/>
            <pc:sldMk cId="1078399381" sldId="292"/>
            <ac:picMk id="3" creationId="{473860D2-1A7D-4A55-A1A3-A7DBDF24157A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6:59.071" v="222" actId="1076"/>
        <pc:sldMkLst>
          <pc:docMk/>
          <pc:sldMk cId="477512128" sldId="293"/>
        </pc:sldMkLst>
        <pc:picChg chg="add mod">
          <ac:chgData name="Abdelrhman Z Gaafar" userId="727f7c06-4644-461f-a89c-178d40a3c8fc" providerId="ADAL" clId="{0882AC63-95BB-4A0F-A7E9-1AB4CB407706}" dt="2022-03-10T08:16:59.071" v="222" actId="1076"/>
          <ac:picMkLst>
            <pc:docMk/>
            <pc:sldMk cId="477512128" sldId="293"/>
            <ac:picMk id="3" creationId="{D347A11D-4F7D-4491-9B75-EA2021BF680B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7:14.280" v="225" actId="14100"/>
        <pc:sldMkLst>
          <pc:docMk/>
          <pc:sldMk cId="598170231" sldId="294"/>
        </pc:sldMkLst>
        <pc:picChg chg="add mod">
          <ac:chgData name="Abdelrhman Z Gaafar" userId="727f7c06-4644-461f-a89c-178d40a3c8fc" providerId="ADAL" clId="{0882AC63-95BB-4A0F-A7E9-1AB4CB407706}" dt="2022-03-10T08:17:14.280" v="225" actId="14100"/>
          <ac:picMkLst>
            <pc:docMk/>
            <pc:sldMk cId="598170231" sldId="294"/>
            <ac:picMk id="3" creationId="{63056BE6-3840-4B84-BAA7-6D7312FE5A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EAE28-B731-461F-94E1-B2590D7DE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858000" cy="2387600"/>
          </a:xfrm>
        </p:spPr>
        <p:txBody>
          <a:bodyPr>
            <a:normAutofit/>
          </a:bodyPr>
          <a:lstStyle/>
          <a:p>
            <a:pPr algn="l" rtl="1"/>
            <a:r>
              <a:rPr lang="ar-SA" sz="6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المورثات</a:t>
            </a:r>
            <a:endParaRPr lang="en-US" sz="66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FE30F-A6D3-48DA-BFFC-90A7D6FA9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ar-SA" sz="4000" dirty="0">
                <a:solidFill>
                  <a:schemeClr val="tx2">
                    <a:alpha val="60000"/>
                  </a:schemeClr>
                </a:solidFill>
              </a:rPr>
              <a:t>عملي 3</a:t>
            </a:r>
            <a:endParaRPr lang="en-US" sz="4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AE231F2-CC67-4412-ABA9-B5B85643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648" r="27419"/>
          <a:stretch/>
        </p:blipFill>
        <p:spPr>
          <a:xfrm>
            <a:off x="8069579" y="10"/>
            <a:ext cx="411022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B802897-9984-400B-888A-7FCB32AFB473}"/>
              </a:ext>
            </a:extLst>
          </p:cNvPr>
          <p:cNvGrpSpPr/>
          <p:nvPr/>
        </p:nvGrpSpPr>
        <p:grpSpPr>
          <a:xfrm>
            <a:off x="1584960" y="548639"/>
            <a:ext cx="9022079" cy="5760721"/>
            <a:chOff x="2021840" y="610710"/>
            <a:chExt cx="9453847" cy="60237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867993-4414-4913-8C33-09501B47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1840" y="610710"/>
              <a:ext cx="9402444" cy="25105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DBB997-C82E-4EB8-8667-9E563394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1840" y="3121227"/>
              <a:ext cx="9453847" cy="3513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53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6F7AB-3FAB-4ABA-AD72-7184F19E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08" y="998299"/>
            <a:ext cx="9894584" cy="48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18B94-41A3-4874-8A6A-A0B49C96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581183"/>
            <a:ext cx="8434388" cy="5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9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AB69E-6C81-433C-B071-3579704A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99" y="756920"/>
            <a:ext cx="10071926" cy="54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2E7C5-D001-4BE3-B6B9-0E9D1759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64" y="1067514"/>
            <a:ext cx="10318272" cy="43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5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BEB9B-8162-4DF1-9BDB-18AE240B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39" y="632936"/>
            <a:ext cx="7908561" cy="3995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935FD-960E-4510-B823-BB1DADDC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77" y="4628695"/>
            <a:ext cx="1024318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7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A1190-1388-4810-A01C-EFB17152F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14" y="64452"/>
            <a:ext cx="10413572" cy="2329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A9545A-ED65-42B8-A65E-41B4FCEFC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0" b="5793"/>
          <a:stretch/>
        </p:blipFill>
        <p:spPr>
          <a:xfrm>
            <a:off x="2076029" y="2522855"/>
            <a:ext cx="8372475" cy="38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860D2-1A7D-4A55-A1A3-A7DBDF24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3" y="1690072"/>
            <a:ext cx="9643517" cy="34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7A11D-4F7D-4491-9B75-EA2021BF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96" y="1313497"/>
            <a:ext cx="9912894" cy="44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1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56BE6-3840-4B84-BAA7-6D7312FE5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629920"/>
            <a:ext cx="9546587" cy="56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7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8CDD1-62DC-48CB-AE4A-B004FF6D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74" y="640080"/>
            <a:ext cx="7344167" cy="2183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2825C-4074-4480-AF47-C87B4F6A7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797"/>
          <a:stretch/>
        </p:blipFill>
        <p:spPr>
          <a:xfrm>
            <a:off x="2212974" y="3226605"/>
            <a:ext cx="3263266" cy="2219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DD065-D922-45BF-847C-112C2493A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834"/>
          <a:stretch/>
        </p:blipFill>
        <p:spPr>
          <a:xfrm>
            <a:off x="6892926" y="3226605"/>
            <a:ext cx="3086100" cy="26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3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C414-2078-456A-ACFD-BDFA12CD3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3546A-BEFC-4AA5-B410-327E03F31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14438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95BDDF-8A37-405F-9F87-F217822D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37" y="633888"/>
            <a:ext cx="9728077" cy="2251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FF0B2-593A-4E69-B469-732F3608F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80" y="3187902"/>
            <a:ext cx="5050235" cy="290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2252D0-BF84-4B64-AF6F-E1E73C08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78" y="768032"/>
            <a:ext cx="6516710" cy="9388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7B7CCAE-A0E7-44AF-9737-D57EE9ABEC46}"/>
              </a:ext>
            </a:extLst>
          </p:cNvPr>
          <p:cNvGrpSpPr/>
          <p:nvPr/>
        </p:nvGrpSpPr>
        <p:grpSpPr>
          <a:xfrm>
            <a:off x="880566" y="2510948"/>
            <a:ext cx="10430868" cy="2406492"/>
            <a:chOff x="1151532" y="1555908"/>
            <a:chExt cx="9888936" cy="20323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39E741-4ACA-403F-B487-E33570AA8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1532" y="1555908"/>
              <a:ext cx="9888936" cy="14006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388C0FC-2F72-48C5-9BBB-BC706619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8092" y="3091576"/>
              <a:ext cx="3631256" cy="496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76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A67A86-8FBD-4D36-9EB6-14B049AAF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90" y="596595"/>
            <a:ext cx="10040620" cy="56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B5381-68EF-4BC0-95F4-CF7D6C50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600075"/>
            <a:ext cx="101917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6D9EED-A068-4616-AFA4-01867C7F7B6B}"/>
              </a:ext>
            </a:extLst>
          </p:cNvPr>
          <p:cNvGrpSpPr/>
          <p:nvPr/>
        </p:nvGrpSpPr>
        <p:grpSpPr>
          <a:xfrm>
            <a:off x="791887" y="1544478"/>
            <a:ext cx="10608225" cy="1502324"/>
            <a:chOff x="791887" y="2194718"/>
            <a:chExt cx="10608225" cy="15023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CB98BE-D8F3-42DB-A971-4E2EF86CD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887" y="2194718"/>
              <a:ext cx="10608225" cy="10717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6C3FA2-AB1C-427B-A63B-F7AA8317E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800" y="3160958"/>
              <a:ext cx="7468192" cy="536084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4DEA85-15F0-41FC-81FB-59BB70ECA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77" y="4013042"/>
            <a:ext cx="10957243" cy="1756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BEFC3B-83E4-435F-9F1C-7108FA91E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738" y="840061"/>
            <a:ext cx="4419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73D621-615C-453A-A91B-D71F5366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78" y="1115081"/>
            <a:ext cx="10050735" cy="45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CB4D5C-1970-4A8F-99C2-5F73EECFC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0"/>
            <a:ext cx="11196320" cy="3918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C58D70-151B-4429-9A57-6232FBF4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202" y="3918348"/>
            <a:ext cx="9404924" cy="23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2473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203924"/>
      </a:dk2>
      <a:lt2>
        <a:srgbClr val="E8E3E2"/>
      </a:lt2>
      <a:accent1>
        <a:srgbClr val="45ADC1"/>
      </a:accent1>
      <a:accent2>
        <a:srgbClr val="35B392"/>
      </a:accent2>
      <a:accent3>
        <a:srgbClr val="41B767"/>
      </a:accent3>
      <a:accent4>
        <a:srgbClr val="42B736"/>
      </a:accent4>
      <a:accent5>
        <a:srgbClr val="78AF3E"/>
      </a:accent5>
      <a:accent6>
        <a:srgbClr val="A0A831"/>
      </a:accent6>
      <a:hlink>
        <a:srgbClr val="519130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10</Words>
  <Application>Microsoft Office PowerPoint</Application>
  <PresentationFormat>Widescreen</PresentationFormat>
  <Paragraphs>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Avenir Next LT Pro</vt:lpstr>
      <vt:lpstr>Calibri</vt:lpstr>
      <vt:lpstr>Sabon Next LT</vt:lpstr>
      <vt:lpstr>Wingdings</vt:lpstr>
      <vt:lpstr>LuminousVTI</vt:lpstr>
      <vt:lpstr>المحافظة على المورثات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المورثات</dc:title>
  <dc:creator>Abdelrhman Z Gaafar</dc:creator>
  <cp:lastModifiedBy>Abdelrhman Z Gaafar</cp:lastModifiedBy>
  <cp:revision>3</cp:revision>
  <dcterms:created xsi:type="dcterms:W3CDTF">2022-02-17T09:08:52Z</dcterms:created>
  <dcterms:modified xsi:type="dcterms:W3CDTF">2022-10-12T11:57:19Z</dcterms:modified>
</cp:coreProperties>
</file>