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57" r:id="rId4"/>
    <p:sldId id="272" r:id="rId5"/>
    <p:sldId id="296" r:id="rId6"/>
    <p:sldId id="258" r:id="rId7"/>
    <p:sldId id="301" r:id="rId8"/>
    <p:sldId id="298" r:id="rId9"/>
    <p:sldId id="297" r:id="rId10"/>
    <p:sldId id="299" r:id="rId11"/>
    <p:sldId id="300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5D45B-41D5-4E2B-BB62-B409C1AA416B}" v="298" dt="2022-04-13T23:07:1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E7C5D45B-41D5-4E2B-BB62-B409C1AA416B}"/>
    <pc:docChg chg="undo custSel addSld delSld modSld sldOrd">
      <pc:chgData name="Abdelrhman Z Gaafar" userId="727f7c06-4644-461f-a89c-178d40a3c8fc" providerId="ADAL" clId="{E7C5D45B-41D5-4E2B-BB62-B409C1AA416B}" dt="2022-04-14T10:09:23.864" v="662"/>
      <pc:docMkLst>
        <pc:docMk/>
      </pc:docMkLst>
      <pc:sldChg chg="modSp mod">
        <pc:chgData name="Abdelrhman Z Gaafar" userId="727f7c06-4644-461f-a89c-178d40a3c8fc" providerId="ADAL" clId="{E7C5D45B-41D5-4E2B-BB62-B409C1AA416B}" dt="2022-04-14T09:03:50.147" v="647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E7C5D45B-41D5-4E2B-BB62-B409C1AA416B}" dt="2022-04-14T09:03:50.147" v="647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E7C5D45B-41D5-4E2B-BB62-B409C1AA416B}" dt="2022-04-13T22:19:18.722" v="165" actId="1076"/>
        <pc:sldMkLst>
          <pc:docMk/>
          <pc:sldMk cId="2599011243" sldId="257"/>
        </pc:sldMkLst>
        <pc:spChg chg="add mod">
          <ac:chgData name="Abdelrhman Z Gaafar" userId="727f7c06-4644-461f-a89c-178d40a3c8fc" providerId="ADAL" clId="{E7C5D45B-41D5-4E2B-BB62-B409C1AA416B}" dt="2022-04-13T22:19:18.722" v="165" actId="1076"/>
          <ac:spMkLst>
            <pc:docMk/>
            <pc:sldMk cId="2599011243" sldId="257"/>
            <ac:spMk id="2" creationId="{3ED9A994-1818-432B-81BC-AE891707414F}"/>
          </ac:spMkLst>
        </pc:spChg>
        <pc:spChg chg="mod">
          <ac:chgData name="Abdelrhman Z Gaafar" userId="727f7c06-4644-461f-a89c-178d40a3c8fc" providerId="ADAL" clId="{E7C5D45B-41D5-4E2B-BB62-B409C1AA416B}" dt="2022-04-13T22:14:59.006" v="9"/>
          <ac:spMkLst>
            <pc:docMk/>
            <pc:sldMk cId="2599011243" sldId="257"/>
            <ac:spMk id="6" creationId="{0B56CA41-1906-4710-9949-2D8B6284C2E5}"/>
          </ac:spMkLst>
        </pc:spChg>
        <pc:spChg chg="mod">
          <ac:chgData name="Abdelrhman Z Gaafar" userId="727f7c06-4644-461f-a89c-178d40a3c8fc" providerId="ADAL" clId="{E7C5D45B-41D5-4E2B-BB62-B409C1AA416B}" dt="2022-04-13T22:16:32.483" v="36" actId="403"/>
          <ac:spMkLst>
            <pc:docMk/>
            <pc:sldMk cId="2599011243" sldId="257"/>
            <ac:spMk id="11" creationId="{1FF4B9B5-A6CE-47D1-9DC3-3E549DE5D843}"/>
          </ac:spMkLst>
        </pc:spChg>
        <pc:grpChg chg="add del mod">
          <ac:chgData name="Abdelrhman Z Gaafar" userId="727f7c06-4644-461f-a89c-178d40a3c8fc" providerId="ADAL" clId="{E7C5D45B-41D5-4E2B-BB62-B409C1AA416B}" dt="2022-04-13T22:15:01.489" v="10"/>
          <ac:grpSpMkLst>
            <pc:docMk/>
            <pc:sldMk cId="2599011243" sldId="257"/>
            <ac:grpSpMk id="4" creationId="{8E8337B8-6069-4D7E-8535-DF4DF8889F2B}"/>
          </ac:grpSpMkLst>
        </pc:grpChg>
        <pc:grpChg chg="add mod">
          <ac:chgData name="Abdelrhman Z Gaafar" userId="727f7c06-4644-461f-a89c-178d40a3c8fc" providerId="ADAL" clId="{E7C5D45B-41D5-4E2B-BB62-B409C1AA416B}" dt="2022-04-13T22:16:48.527" v="39" actId="1076"/>
          <ac:grpSpMkLst>
            <pc:docMk/>
            <pc:sldMk cId="2599011243" sldId="257"/>
            <ac:grpSpMk id="8" creationId="{4B4461B6-9B87-4E48-B17D-C8B9E3B0CC79}"/>
          </ac:grpSpMkLst>
        </pc:grpChg>
        <pc:picChg chg="mod">
          <ac:chgData name="Abdelrhman Z Gaafar" userId="727f7c06-4644-461f-a89c-178d40a3c8fc" providerId="ADAL" clId="{E7C5D45B-41D5-4E2B-BB62-B409C1AA416B}" dt="2022-04-13T22:14:59.006" v="9"/>
          <ac:picMkLst>
            <pc:docMk/>
            <pc:sldMk cId="2599011243" sldId="257"/>
            <ac:picMk id="5" creationId="{B8E5CDA4-AB7C-4EE9-81D8-84D2313C4B8E}"/>
          </ac:picMkLst>
        </pc:picChg>
        <pc:picChg chg="add del">
          <ac:chgData name="Abdelrhman Z Gaafar" userId="727f7c06-4644-461f-a89c-178d40a3c8fc" providerId="ADAL" clId="{E7C5D45B-41D5-4E2B-BB62-B409C1AA416B}" dt="2022-04-13T22:16:41.325" v="37" actId="478"/>
          <ac:picMkLst>
            <pc:docMk/>
            <pc:sldMk cId="2599011243" sldId="257"/>
            <ac:picMk id="7" creationId="{6695BDDF-8A37-405F-9F87-F217822D514E}"/>
          </ac:picMkLst>
        </pc:picChg>
        <pc:picChg chg="del mod">
          <ac:chgData name="Abdelrhman Z Gaafar" userId="727f7c06-4644-461f-a89c-178d40a3c8fc" providerId="ADAL" clId="{E7C5D45B-41D5-4E2B-BB62-B409C1AA416B}" dt="2022-04-13T22:19:11.874" v="163" actId="478"/>
          <ac:picMkLst>
            <pc:docMk/>
            <pc:sldMk cId="2599011243" sldId="257"/>
            <ac:picMk id="9" creationId="{801FF0B2-593A-4E69-B469-732F3608FD15}"/>
          </ac:picMkLst>
        </pc:picChg>
        <pc:picChg chg="mod">
          <ac:chgData name="Abdelrhman Z Gaafar" userId="727f7c06-4644-461f-a89c-178d40a3c8fc" providerId="ADAL" clId="{E7C5D45B-41D5-4E2B-BB62-B409C1AA416B}" dt="2022-04-13T22:15:05.008" v="12"/>
          <ac:picMkLst>
            <pc:docMk/>
            <pc:sldMk cId="2599011243" sldId="257"/>
            <ac:picMk id="10" creationId="{C3D1BAEC-C5B8-418C-A949-F91FA4F7CD36}"/>
          </ac:picMkLst>
        </pc:picChg>
      </pc:sldChg>
      <pc:sldChg chg="addSp delSp modSp add mod modClrScheme modAnim chgLayout">
        <pc:chgData name="Abdelrhman Z Gaafar" userId="727f7c06-4644-461f-a89c-178d40a3c8fc" providerId="ADAL" clId="{E7C5D45B-41D5-4E2B-BB62-B409C1AA416B}" dt="2022-04-13T22:41:56.344" v="279" actId="27636"/>
        <pc:sldMkLst>
          <pc:docMk/>
          <pc:sldMk cId="0" sldId="258"/>
        </pc:sldMkLst>
        <pc:spChg chg="add del mod ord">
          <ac:chgData name="Abdelrhman Z Gaafar" userId="727f7c06-4644-461f-a89c-178d40a3c8fc" providerId="ADAL" clId="{E7C5D45B-41D5-4E2B-BB62-B409C1AA416B}" dt="2022-04-13T22:38:49.199" v="238" actId="478"/>
          <ac:spMkLst>
            <pc:docMk/>
            <pc:sldMk cId="0" sldId="258"/>
            <ac:spMk id="2" creationId="{1027FF6A-8193-4503-A702-2ADAFF988F23}"/>
          </ac:spMkLst>
        </pc:spChg>
        <pc:spChg chg="add del mod ord">
          <ac:chgData name="Abdelrhman Z Gaafar" userId="727f7c06-4644-461f-a89c-178d40a3c8fc" providerId="ADAL" clId="{E7C5D45B-41D5-4E2B-BB62-B409C1AA416B}" dt="2022-04-13T22:38:52.334" v="239" actId="478"/>
          <ac:spMkLst>
            <pc:docMk/>
            <pc:sldMk cId="0" sldId="258"/>
            <ac:spMk id="4" creationId="{81EEBC57-49F6-4AE7-BCF8-4F6089B01637}"/>
          </ac:spMkLst>
        </pc:spChg>
        <pc:spChg chg="mod">
          <ac:chgData name="Abdelrhman Z Gaafar" userId="727f7c06-4644-461f-a89c-178d40a3c8fc" providerId="ADAL" clId="{E7C5D45B-41D5-4E2B-BB62-B409C1AA416B}" dt="2022-04-13T22:37:31.753" v="235" actId="1076"/>
          <ac:spMkLst>
            <pc:docMk/>
            <pc:sldMk cId="0" sldId="258"/>
            <ac:spMk id="5" creationId="{00000000-0000-0000-0000-000000000000}"/>
          </ac:spMkLst>
        </pc:spChg>
        <pc:spChg chg="add mod ord">
          <ac:chgData name="Abdelrhman Z Gaafar" userId="727f7c06-4644-461f-a89c-178d40a3c8fc" providerId="ADAL" clId="{E7C5D45B-41D5-4E2B-BB62-B409C1AA416B}" dt="2022-04-13T22:41:56.344" v="279" actId="27636"/>
          <ac:spMkLst>
            <pc:docMk/>
            <pc:sldMk cId="0" sldId="258"/>
            <ac:spMk id="7" creationId="{7B41C133-33F1-414D-9046-0FF2FC846B78}"/>
          </ac:spMkLst>
        </pc:spChg>
        <pc:picChg chg="mod">
          <ac:chgData name="Abdelrhman Z Gaafar" userId="727f7c06-4644-461f-a89c-178d40a3c8fc" providerId="ADAL" clId="{E7C5D45B-41D5-4E2B-BB62-B409C1AA416B}" dt="2022-04-13T22:37:24.030" v="233" actId="1076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Abdelrhman Z Gaafar" userId="727f7c06-4644-461f-a89c-178d40a3c8fc" providerId="ADAL" clId="{E7C5D45B-41D5-4E2B-BB62-B409C1AA416B}" dt="2022-04-13T22:37:26.592" v="234" actId="1076"/>
          <ac:picMkLst>
            <pc:docMk/>
            <pc:sldMk cId="0" sldId="258"/>
            <ac:picMk id="6" creationId="{00000000-0000-0000-0000-000000000000}"/>
          </ac:picMkLst>
        </pc:picChg>
      </pc:sldChg>
      <pc:sldChg chg="modSp add mod modAnim">
        <pc:chgData name="Abdelrhman Z Gaafar" userId="727f7c06-4644-461f-a89c-178d40a3c8fc" providerId="ADAL" clId="{E7C5D45B-41D5-4E2B-BB62-B409C1AA416B}" dt="2022-04-14T10:07:17.783" v="660" actId="20577"/>
        <pc:sldMkLst>
          <pc:docMk/>
          <pc:sldMk cId="0" sldId="272"/>
        </pc:sldMkLst>
        <pc:spChg chg="mod">
          <ac:chgData name="Abdelrhman Z Gaafar" userId="727f7c06-4644-461f-a89c-178d40a3c8fc" providerId="ADAL" clId="{E7C5D45B-41D5-4E2B-BB62-B409C1AA416B}" dt="2022-04-13T23:07:13.804" v="635" actId="20577"/>
          <ac:spMkLst>
            <pc:docMk/>
            <pc:sldMk cId="0" sldId="272"/>
            <ac:spMk id="2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4T10:07:17.783" v="660" actId="20577"/>
          <ac:spMkLst>
            <pc:docMk/>
            <pc:sldMk cId="0" sldId="272"/>
            <ac:spMk id="7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3:07:05.472" v="626" actId="1076"/>
          <ac:spMkLst>
            <pc:docMk/>
            <pc:sldMk cId="0" sldId="272"/>
            <ac:spMk id="8" creationId="{00000000-0000-0000-0000-000000000000}"/>
          </ac:spMkLst>
        </pc:spChg>
      </pc:sldChg>
      <pc:sldChg chg="addSp delSp modSp mod">
        <pc:chgData name="Abdelrhman Z Gaafar" userId="727f7c06-4644-461f-a89c-178d40a3c8fc" providerId="ADAL" clId="{E7C5D45B-41D5-4E2B-BB62-B409C1AA416B}" dt="2022-04-13T22:20:16.793" v="168" actId="1076"/>
        <pc:sldMkLst>
          <pc:docMk/>
          <pc:sldMk cId="4033038234" sldId="274"/>
        </pc:sldMkLst>
        <pc:spChg chg="add mod">
          <ac:chgData name="Abdelrhman Z Gaafar" userId="727f7c06-4644-461f-a89c-178d40a3c8fc" providerId="ADAL" clId="{E7C5D45B-41D5-4E2B-BB62-B409C1AA416B}" dt="2022-04-13T22:14:28.100" v="6" actId="27636"/>
          <ac:spMkLst>
            <pc:docMk/>
            <pc:sldMk cId="4033038234" sldId="274"/>
            <ac:spMk id="6" creationId="{D874F2B7-962E-4DA2-8D49-ED05950433AF}"/>
          </ac:spMkLst>
        </pc:spChg>
        <pc:picChg chg="del">
          <ac:chgData name="Abdelrhman Z Gaafar" userId="727f7c06-4644-461f-a89c-178d40a3c8fc" providerId="ADAL" clId="{E7C5D45B-41D5-4E2B-BB62-B409C1AA416B}" dt="2022-04-13T22:14:18.278" v="4" actId="478"/>
          <ac:picMkLst>
            <pc:docMk/>
            <pc:sldMk cId="4033038234" sldId="274"/>
            <ac:picMk id="3" creationId="{FE98CDD1-62DC-48CB-AE4A-B004FF6DCEB7}"/>
          </ac:picMkLst>
        </pc:picChg>
        <pc:picChg chg="del">
          <ac:chgData name="Abdelrhman Z Gaafar" userId="727f7c06-4644-461f-a89c-178d40a3c8fc" providerId="ADAL" clId="{E7C5D45B-41D5-4E2B-BB62-B409C1AA416B}" dt="2022-04-13T22:14:31.986" v="7" actId="478"/>
          <ac:picMkLst>
            <pc:docMk/>
            <pc:sldMk cId="4033038234" sldId="274"/>
            <ac:picMk id="5" creationId="{9762825C-4074-4480-AF47-C87B4F6A70DE}"/>
          </ac:picMkLst>
        </pc:picChg>
        <pc:picChg chg="del">
          <ac:chgData name="Abdelrhman Z Gaafar" userId="727f7c06-4644-461f-a89c-178d40a3c8fc" providerId="ADAL" clId="{E7C5D45B-41D5-4E2B-BB62-B409C1AA416B}" dt="2022-04-13T22:14:31.986" v="7" actId="478"/>
          <ac:picMkLst>
            <pc:docMk/>
            <pc:sldMk cId="4033038234" sldId="274"/>
            <ac:picMk id="7" creationId="{DFDDD065-D922-45BF-847C-112C2493ABFD}"/>
          </ac:picMkLst>
        </pc:picChg>
        <pc:picChg chg="add mod">
          <ac:chgData name="Abdelrhman Z Gaafar" userId="727f7c06-4644-461f-a89c-178d40a3c8fc" providerId="ADAL" clId="{E7C5D45B-41D5-4E2B-BB62-B409C1AA416B}" dt="2022-04-13T22:20:16.793" v="168" actId="1076"/>
          <ac:picMkLst>
            <pc:docMk/>
            <pc:sldMk cId="4033038234" sldId="274"/>
            <ac:picMk id="8" creationId="{D8358002-F8C3-4843-86E8-CC49E1ED8807}"/>
          </ac:picMkLst>
        </pc:picChg>
      </pc:sldChg>
      <pc:sldChg chg="delSp modSp add mod delAnim modAnim">
        <pc:chgData name="Abdelrhman Z Gaafar" userId="727f7c06-4644-461f-a89c-178d40a3c8fc" providerId="ADAL" clId="{E7C5D45B-41D5-4E2B-BB62-B409C1AA416B}" dt="2022-04-13T23:05:43.882" v="613" actId="20577"/>
        <pc:sldMkLst>
          <pc:docMk/>
          <pc:sldMk cId="0" sldId="275"/>
        </pc:sldMkLst>
        <pc:spChg chg="mod">
          <ac:chgData name="Abdelrhman Z Gaafar" userId="727f7c06-4644-461f-a89c-178d40a3c8fc" providerId="ADAL" clId="{E7C5D45B-41D5-4E2B-BB62-B409C1AA416B}" dt="2022-04-13T23:05:43.882" v="613" actId="20577"/>
          <ac:spMkLst>
            <pc:docMk/>
            <pc:sldMk cId="0" sldId="275"/>
            <ac:spMk id="3" creationId="{F50D044F-5F38-47D4-8773-45BE8930D1DC}"/>
          </ac:spMkLst>
        </pc:spChg>
        <pc:spChg chg="del">
          <ac:chgData name="Abdelrhman Z Gaafar" userId="727f7c06-4644-461f-a89c-178d40a3c8fc" providerId="ADAL" clId="{E7C5D45B-41D5-4E2B-BB62-B409C1AA416B}" dt="2022-04-13T23:02:06.437" v="575" actId="21"/>
          <ac:spMkLst>
            <pc:docMk/>
            <pc:sldMk cId="0" sldId="275"/>
            <ac:spMk id="4" creationId="{00000000-0000-0000-0000-000000000000}"/>
          </ac:spMkLst>
        </pc:spChg>
      </pc:sldChg>
      <pc:sldChg chg="del">
        <pc:chgData name="Abdelrhman Z Gaafar" userId="727f7c06-4644-461f-a89c-178d40a3c8fc" providerId="ADAL" clId="{E7C5D45B-41D5-4E2B-BB62-B409C1AA416B}" dt="2022-04-13T23:06:09.767" v="614" actId="2696"/>
        <pc:sldMkLst>
          <pc:docMk/>
          <pc:sldMk cId="1026761716" sldId="277"/>
        </pc:sldMkLst>
      </pc:sldChg>
      <pc:sldChg chg="add del">
        <pc:chgData name="Abdelrhman Z Gaafar" userId="727f7c06-4644-461f-a89c-178d40a3c8fc" providerId="ADAL" clId="{E7C5D45B-41D5-4E2B-BB62-B409C1AA416B}" dt="2022-04-14T10:05:58.177" v="648" actId="47"/>
        <pc:sldMkLst>
          <pc:docMk/>
          <pc:sldMk cId="1038675088" sldId="277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3217790016" sldId="278"/>
        </pc:sldMkLst>
      </pc:sldChg>
      <pc:sldChg chg="del">
        <pc:chgData name="Abdelrhman Z Gaafar" userId="727f7c06-4644-461f-a89c-178d40a3c8fc" providerId="ADAL" clId="{E7C5D45B-41D5-4E2B-BB62-B409C1AA416B}" dt="2022-04-13T23:07:40.899" v="639" actId="47"/>
        <pc:sldMkLst>
          <pc:docMk/>
          <pc:sldMk cId="2826806245" sldId="279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3055568558" sldId="280"/>
        </pc:sldMkLst>
      </pc:sldChg>
      <pc:sldChg chg="modSp add del mod modAnim">
        <pc:chgData name="Abdelrhman Z Gaafar" userId="727f7c06-4644-461f-a89c-178d40a3c8fc" providerId="ADAL" clId="{E7C5D45B-41D5-4E2B-BB62-B409C1AA416B}" dt="2022-04-13T22:47:16.340" v="358" actId="2696"/>
        <pc:sldMkLst>
          <pc:docMk/>
          <pc:sldMk cId="0" sldId="281"/>
        </pc:sldMkLst>
        <pc:spChg chg="mod">
          <ac:chgData name="Abdelrhman Z Gaafar" userId="727f7c06-4644-461f-a89c-178d40a3c8fc" providerId="ADAL" clId="{E7C5D45B-41D5-4E2B-BB62-B409C1AA416B}" dt="2022-04-13T22:42:59.679" v="287" actId="21"/>
          <ac:spMkLst>
            <pc:docMk/>
            <pc:sldMk cId="0" sldId="281"/>
            <ac:spMk id="5" creationId="{00000000-0000-0000-0000-000000000000}"/>
          </ac:spMkLst>
        </pc:spChg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2765251878" sldId="282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1233562473" sldId="283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2812727832" sldId="284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792535174" sldId="286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1034279222" sldId="287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2929186683" sldId="288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3024259210" sldId="289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1533370914" sldId="290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3688080308" sldId="291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1078399381" sldId="292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477512128" sldId="293"/>
        </pc:sldMkLst>
      </pc:sldChg>
      <pc:sldChg chg="del">
        <pc:chgData name="Abdelrhman Z Gaafar" userId="727f7c06-4644-461f-a89c-178d40a3c8fc" providerId="ADAL" clId="{E7C5D45B-41D5-4E2B-BB62-B409C1AA416B}" dt="2022-04-13T23:07:48.152" v="640" actId="47"/>
        <pc:sldMkLst>
          <pc:docMk/>
          <pc:sldMk cId="598170231" sldId="294"/>
        </pc:sldMkLst>
      </pc:sldChg>
      <pc:sldChg chg="delSp add del mod">
        <pc:chgData name="Abdelrhman Z Gaafar" userId="727f7c06-4644-461f-a89c-178d40a3c8fc" providerId="ADAL" clId="{E7C5D45B-41D5-4E2B-BB62-B409C1AA416B}" dt="2022-04-13T22:20:26.009" v="169" actId="47"/>
        <pc:sldMkLst>
          <pc:docMk/>
          <pc:sldMk cId="0" sldId="295"/>
        </pc:sldMkLst>
        <pc:picChg chg="del">
          <ac:chgData name="Abdelrhman Z Gaafar" userId="727f7c06-4644-461f-a89c-178d40a3c8fc" providerId="ADAL" clId="{E7C5D45B-41D5-4E2B-BB62-B409C1AA416B}" dt="2022-04-13T22:20:11.840" v="166" actId="21"/>
          <ac:picMkLst>
            <pc:docMk/>
            <pc:sldMk cId="0" sldId="295"/>
            <ac:picMk id="5" creationId="{8B576192-52FB-4AF0-914C-74C9750B85E2}"/>
          </ac:picMkLst>
        </pc:picChg>
      </pc:sldChg>
      <pc:sldChg chg="modSp add mod">
        <pc:chgData name="Abdelrhman Z Gaafar" userId="727f7c06-4644-461f-a89c-178d40a3c8fc" providerId="ADAL" clId="{E7C5D45B-41D5-4E2B-BB62-B409C1AA416B}" dt="2022-04-13T22:31:57.686" v="178" actId="1076"/>
        <pc:sldMkLst>
          <pc:docMk/>
          <pc:sldMk cId="0" sldId="296"/>
        </pc:sldMkLst>
        <pc:spChg chg="mod">
          <ac:chgData name="Abdelrhman Z Gaafar" userId="727f7c06-4644-461f-a89c-178d40a3c8fc" providerId="ADAL" clId="{E7C5D45B-41D5-4E2B-BB62-B409C1AA416B}" dt="2022-04-13T22:31:57.686" v="178" actId="1076"/>
          <ac:spMkLst>
            <pc:docMk/>
            <pc:sldMk cId="0" sldId="296"/>
            <ac:spMk id="2" creationId="{00000000-0000-0000-0000-000000000000}"/>
          </ac:spMkLst>
        </pc:spChg>
      </pc:sldChg>
      <pc:sldChg chg="modSp add mod ord">
        <pc:chgData name="Abdelrhman Z Gaafar" userId="727f7c06-4644-461f-a89c-178d40a3c8fc" providerId="ADAL" clId="{E7C5D45B-41D5-4E2B-BB62-B409C1AA416B}" dt="2022-04-14T10:09:23.864" v="662"/>
        <pc:sldMkLst>
          <pc:docMk/>
          <pc:sldMk cId="0" sldId="297"/>
        </pc:sldMkLst>
        <pc:spChg chg="mod">
          <ac:chgData name="Abdelrhman Z Gaafar" userId="727f7c06-4644-461f-a89c-178d40a3c8fc" providerId="ADAL" clId="{E7C5D45B-41D5-4E2B-BB62-B409C1AA416B}" dt="2022-04-13T22:48:17.506" v="367" actId="21"/>
          <ac:spMkLst>
            <pc:docMk/>
            <pc:sldMk cId="0" sldId="297"/>
            <ac:spMk id="6" creationId="{00000000-0000-0000-0000-000000000000}"/>
          </ac:spMkLst>
        </pc:spChg>
      </pc:sldChg>
      <pc:sldChg chg="delSp modSp add mod delAnim modAnim">
        <pc:chgData name="Abdelrhman Z Gaafar" userId="727f7c06-4644-461f-a89c-178d40a3c8fc" providerId="ADAL" clId="{E7C5D45B-41D5-4E2B-BB62-B409C1AA416B}" dt="2022-04-13T22:51:43.320" v="454" actId="21"/>
        <pc:sldMkLst>
          <pc:docMk/>
          <pc:sldMk cId="355527112" sldId="298"/>
        </pc:sldMkLst>
        <pc:spChg chg="mod">
          <ac:chgData name="Abdelrhman Z Gaafar" userId="727f7c06-4644-461f-a89c-178d40a3c8fc" providerId="ADAL" clId="{E7C5D45B-41D5-4E2B-BB62-B409C1AA416B}" dt="2022-04-13T22:51:31.065" v="451" actId="1076"/>
          <ac:spMkLst>
            <pc:docMk/>
            <pc:sldMk cId="355527112" sldId="298"/>
            <ac:spMk id="2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49:57.975" v="403" actId="1076"/>
          <ac:spMkLst>
            <pc:docMk/>
            <pc:sldMk cId="355527112" sldId="298"/>
            <ac:spMk id="4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1:24.676" v="450" actId="20577"/>
          <ac:spMkLst>
            <pc:docMk/>
            <pc:sldMk cId="355527112" sldId="298"/>
            <ac:spMk id="18" creationId="{00000000-0000-0000-0000-000000000000}"/>
          </ac:spMkLst>
        </pc:spChg>
        <pc:spChg chg="del">
          <ac:chgData name="Abdelrhman Z Gaafar" userId="727f7c06-4644-461f-a89c-178d40a3c8fc" providerId="ADAL" clId="{E7C5D45B-41D5-4E2B-BB62-B409C1AA416B}" dt="2022-04-13T22:51:43.320" v="454" actId="21"/>
          <ac:spMkLst>
            <pc:docMk/>
            <pc:sldMk cId="355527112" sldId="298"/>
            <ac:spMk id="20" creationId="{00000000-0000-0000-0000-000000000000}"/>
          </ac:spMkLst>
        </pc:spChg>
        <pc:picChg chg="mod">
          <ac:chgData name="Abdelrhman Z Gaafar" userId="727f7c06-4644-461f-a89c-178d40a3c8fc" providerId="ADAL" clId="{E7C5D45B-41D5-4E2B-BB62-B409C1AA416B}" dt="2022-04-13T22:51:38.407" v="453" actId="1076"/>
          <ac:picMkLst>
            <pc:docMk/>
            <pc:sldMk cId="355527112" sldId="298"/>
            <ac:picMk id="19" creationId="{00000000-0000-0000-0000-000000000000}"/>
          </ac:picMkLst>
        </pc:picChg>
      </pc:sldChg>
      <pc:sldChg chg="addSp delSp modSp add mod delAnim modAnim">
        <pc:chgData name="Abdelrhman Z Gaafar" userId="727f7c06-4644-461f-a89c-178d40a3c8fc" providerId="ADAL" clId="{E7C5D45B-41D5-4E2B-BB62-B409C1AA416B}" dt="2022-04-13T22:59:15.082" v="519" actId="1076"/>
        <pc:sldMkLst>
          <pc:docMk/>
          <pc:sldMk cId="2945227966" sldId="299"/>
        </pc:sldMkLst>
        <pc:spChg chg="del">
          <ac:chgData name="Abdelrhman Z Gaafar" userId="727f7c06-4644-461f-a89c-178d40a3c8fc" providerId="ADAL" clId="{E7C5D45B-41D5-4E2B-BB62-B409C1AA416B}" dt="2022-04-13T22:52:06.674" v="455" actId="478"/>
          <ac:spMkLst>
            <pc:docMk/>
            <pc:sldMk cId="2945227966" sldId="299"/>
            <ac:spMk id="8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3:30.810" v="462" actId="21"/>
          <ac:spMkLst>
            <pc:docMk/>
            <pc:sldMk cId="2945227966" sldId="299"/>
            <ac:spMk id="9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7:36.916" v="504" actId="782"/>
          <ac:spMkLst>
            <pc:docMk/>
            <pc:sldMk cId="2945227966" sldId="299"/>
            <ac:spMk id="10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6:44.345" v="491" actId="20577"/>
          <ac:spMkLst>
            <pc:docMk/>
            <pc:sldMk cId="2945227966" sldId="299"/>
            <ac:spMk id="11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7:06.935" v="500" actId="14100"/>
          <ac:spMkLst>
            <pc:docMk/>
            <pc:sldMk cId="2945227966" sldId="299"/>
            <ac:spMk id="12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8:12.365" v="507" actId="1076"/>
          <ac:spMkLst>
            <pc:docMk/>
            <pc:sldMk cId="2945227966" sldId="299"/>
            <ac:spMk id="16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2:59:15.082" v="519" actId="1076"/>
          <ac:spMkLst>
            <pc:docMk/>
            <pc:sldMk cId="2945227966" sldId="299"/>
            <ac:spMk id="17" creationId="{00000000-0000-0000-0000-000000000000}"/>
          </ac:spMkLst>
        </pc:spChg>
        <pc:spChg chg="add mod">
          <ac:chgData name="Abdelrhman Z Gaafar" userId="727f7c06-4644-461f-a89c-178d40a3c8fc" providerId="ADAL" clId="{E7C5D45B-41D5-4E2B-BB62-B409C1AA416B}" dt="2022-04-13T22:52:07.096" v="456"/>
          <ac:spMkLst>
            <pc:docMk/>
            <pc:sldMk cId="2945227966" sldId="299"/>
            <ac:spMk id="18" creationId="{2CC98DAA-26A1-4B89-AE81-BCCF04520422}"/>
          </ac:spMkLst>
        </pc:spChg>
      </pc:sldChg>
      <pc:sldChg chg="addSp delSp modSp add mod delAnim modAnim">
        <pc:chgData name="Abdelrhman Z Gaafar" userId="727f7c06-4644-461f-a89c-178d40a3c8fc" providerId="ADAL" clId="{E7C5D45B-41D5-4E2B-BB62-B409C1AA416B}" dt="2022-04-13T23:01:55.268" v="574" actId="20577"/>
        <pc:sldMkLst>
          <pc:docMk/>
          <pc:sldMk cId="4035050603" sldId="300"/>
        </pc:sldMkLst>
        <pc:spChg chg="del">
          <ac:chgData name="Abdelrhman Z Gaafar" userId="727f7c06-4644-461f-a89c-178d40a3c8fc" providerId="ADAL" clId="{E7C5D45B-41D5-4E2B-BB62-B409C1AA416B}" dt="2022-04-13T22:59:45.960" v="520" actId="478"/>
          <ac:spMkLst>
            <pc:docMk/>
            <pc:sldMk cId="4035050603" sldId="300"/>
            <ac:spMk id="8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3:00:05.445" v="524" actId="1076"/>
          <ac:spMkLst>
            <pc:docMk/>
            <pc:sldMk cId="4035050603" sldId="300"/>
            <ac:spMk id="9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3:00:19.987" v="527" actId="1076"/>
          <ac:spMkLst>
            <pc:docMk/>
            <pc:sldMk cId="4035050603" sldId="300"/>
            <ac:spMk id="11" creationId="{00000000-0000-0000-0000-000000000000}"/>
          </ac:spMkLst>
        </pc:spChg>
        <pc:spChg chg="del">
          <ac:chgData name="Abdelrhman Z Gaafar" userId="727f7c06-4644-461f-a89c-178d40a3c8fc" providerId="ADAL" clId="{E7C5D45B-41D5-4E2B-BB62-B409C1AA416B}" dt="2022-04-13T23:00:26.137" v="528" actId="21"/>
          <ac:spMkLst>
            <pc:docMk/>
            <pc:sldMk cId="4035050603" sldId="300"/>
            <ac:spMk id="12" creationId="{00000000-0000-0000-0000-000000000000}"/>
          </ac:spMkLst>
        </pc:spChg>
        <pc:spChg chg="mod">
          <ac:chgData name="Abdelrhman Z Gaafar" userId="727f7c06-4644-461f-a89c-178d40a3c8fc" providerId="ADAL" clId="{E7C5D45B-41D5-4E2B-BB62-B409C1AA416B}" dt="2022-04-13T23:01:55.268" v="574" actId="20577"/>
          <ac:spMkLst>
            <pc:docMk/>
            <pc:sldMk cId="4035050603" sldId="300"/>
            <ac:spMk id="13" creationId="{00000000-0000-0000-0000-000000000000}"/>
          </ac:spMkLst>
        </pc:spChg>
        <pc:spChg chg="add mod">
          <ac:chgData name="Abdelrhman Z Gaafar" userId="727f7c06-4644-461f-a89c-178d40a3c8fc" providerId="ADAL" clId="{E7C5D45B-41D5-4E2B-BB62-B409C1AA416B}" dt="2022-04-13T22:59:46.241" v="521"/>
          <ac:spMkLst>
            <pc:docMk/>
            <pc:sldMk cId="4035050603" sldId="300"/>
            <ac:spMk id="15" creationId="{D8583A53-510D-4511-87FD-53FF41B58346}"/>
          </ac:spMkLst>
        </pc:spChg>
        <pc:spChg chg="mod">
          <ac:chgData name="Abdelrhman Z Gaafar" userId="727f7c06-4644-461f-a89c-178d40a3c8fc" providerId="ADAL" clId="{E7C5D45B-41D5-4E2B-BB62-B409C1AA416B}" dt="2022-04-13T23:01:07.470" v="547" actId="20577"/>
          <ac:spMkLst>
            <pc:docMk/>
            <pc:sldMk cId="4035050603" sldId="300"/>
            <ac:spMk id="16" creationId="{00000000-0000-0000-0000-000000000000}"/>
          </ac:spMkLst>
        </pc:spChg>
        <pc:picChg chg="mod">
          <ac:chgData name="Abdelrhman Z Gaafar" userId="727f7c06-4644-461f-a89c-178d40a3c8fc" providerId="ADAL" clId="{E7C5D45B-41D5-4E2B-BB62-B409C1AA416B}" dt="2022-04-13T23:00:28.995" v="529" actId="1076"/>
          <ac:picMkLst>
            <pc:docMk/>
            <pc:sldMk cId="4035050603" sldId="300"/>
            <ac:picMk id="2" creationId="{00000000-0000-0000-0000-000000000000}"/>
          </ac:picMkLst>
        </pc:picChg>
      </pc:sldChg>
      <pc:sldChg chg="modSp add mod">
        <pc:chgData name="Abdelrhman Z Gaafar" userId="727f7c06-4644-461f-a89c-178d40a3c8fc" providerId="ADAL" clId="{E7C5D45B-41D5-4E2B-BB62-B409C1AA416B}" dt="2022-04-13T22:46:10.521" v="357" actId="20577"/>
        <pc:sldMkLst>
          <pc:docMk/>
          <pc:sldMk cId="1720604556" sldId="301"/>
        </pc:sldMkLst>
        <pc:spChg chg="mod">
          <ac:chgData name="Abdelrhman Z Gaafar" userId="727f7c06-4644-461f-a89c-178d40a3c8fc" providerId="ADAL" clId="{E7C5D45B-41D5-4E2B-BB62-B409C1AA416B}" dt="2022-04-13T22:46:10.521" v="357" actId="20577"/>
          <ac:spMkLst>
            <pc:docMk/>
            <pc:sldMk cId="1720604556" sldId="301"/>
            <ac:spMk id="7" creationId="{7B41C133-33F1-414D-9046-0FF2FC846B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67E4-CB5B-426A-8915-57893D51512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5D5B-97CA-4A12-B45F-2CEA33BE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A10D-103A-4596-A27D-BC612FF229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bfsa-ksu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المحافظة على المورثات</a:t>
            </a:r>
            <a:endParaRPr lang="en-US" sz="66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ar-SA" sz="4000">
                <a:solidFill>
                  <a:schemeClr val="tx2">
                    <a:alpha val="60000"/>
                  </a:schemeClr>
                </a:solidFill>
              </a:rPr>
              <a:t>عملي 7 و 8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6410" y="3124201"/>
            <a:ext cx="2219349" cy="183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1" y="6067862"/>
            <a:ext cx="2900136" cy="739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6096000" y="3853790"/>
            <a:ext cx="1020842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9314" y="1371600"/>
            <a:ext cx="360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الخطوة 3: استخلاص الحمض النووي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1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/>
              <a:t>الخطوة 4: تشفير عينات الحمض النووي وتخزينها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412848"/>
            <a:ext cx="327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أ) استخلاص الحمض النووي باستخدام الطريقة التجارية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2720" y="5501334"/>
            <a:ext cx="4272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ب) استخلاص الحمض النووي طريقة ال </a:t>
            </a:r>
            <a:r>
              <a:rPr lang="en-US" sz="2000" dirty="0"/>
              <a:t>CTAB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1952" r="-730" b="13191"/>
          <a:stretch/>
        </p:blipFill>
        <p:spPr>
          <a:xfrm>
            <a:off x="1600201" y="3437317"/>
            <a:ext cx="2023663" cy="1123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3686" y="4764111"/>
            <a:ext cx="121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Qiagen</a:t>
            </a:r>
            <a:r>
              <a:rPr lang="en-US" dirty="0"/>
              <a:t> Kit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7738" y="5033952"/>
            <a:ext cx="12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Qiacube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0100" y="2414105"/>
            <a:ext cx="175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أ) الترميز الشريطي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0720" y="4764111"/>
            <a:ext cx="43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ب) تخزين الحمض النووي في الفريزر المخصص (-80 درجة مئوية)</a:t>
            </a:r>
            <a:endParaRPr lang="en-US" sz="2000" dirty="0"/>
          </a:p>
        </p:txBody>
      </p:sp>
      <p:pic>
        <p:nvPicPr>
          <p:cNvPr id="19" name="Picture 6" descr="http://www.masontechnology.ie/files/images/products/newb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82" y="5287982"/>
            <a:ext cx="1197180" cy="15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r="26190"/>
          <a:stretch/>
        </p:blipFill>
        <p:spPr>
          <a:xfrm>
            <a:off x="8305036" y="2893727"/>
            <a:ext cx="1373127" cy="182404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2CC98DAA-26A1-4B89-AE81-BCCF0452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360" y="480330"/>
            <a:ext cx="8486312" cy="65563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 انشاء بنك الحمض النووي للنبات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8372" y="1341340"/>
            <a:ext cx="430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الخطوة 5: مزيد من الدراسات الجزيئية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1999" y="2082457"/>
            <a:ext cx="327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أ) تسلسل الحمض النووي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057400"/>
            <a:ext cx="2734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ب) دراسات الشجرة الوراثية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87" y="4512126"/>
            <a:ext cx="2209294" cy="1420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/>
          <a:stretch/>
        </p:blipFill>
        <p:spPr>
          <a:xfrm>
            <a:off x="4757503" y="2647266"/>
            <a:ext cx="2363654" cy="163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61" y="4512126"/>
            <a:ext cx="2056959" cy="1990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41" y="2839575"/>
            <a:ext cx="2133600" cy="12484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205740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ج) رفع التسلسل على قاعدة البيانات </a:t>
            </a:r>
            <a:r>
              <a:rPr lang="en-US" sz="2000" dirty="0"/>
              <a:t>GenBank</a:t>
            </a:r>
          </a:p>
        </p:txBody>
      </p:sp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8194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D8583A53-510D-4511-87FD-53FF41B5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360" y="480330"/>
            <a:ext cx="8486312" cy="65563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 انشاء بنك الحمض النووي للنبات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0D044F-5F38-47D4-8773-45BE8930D1DC}"/>
              </a:ext>
            </a:extLst>
          </p:cNvPr>
          <p:cNvSpPr txBox="1"/>
          <p:nvPr/>
        </p:nvSpPr>
        <p:spPr>
          <a:xfrm>
            <a:off x="1148080" y="1056640"/>
            <a:ext cx="9814560" cy="44145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2400" dirty="0"/>
              <a:t>سيتم ربط موقع </a:t>
            </a:r>
            <a:r>
              <a:rPr lang="en-US" sz="2400" dirty="0"/>
              <a:t>DBFSA</a:t>
            </a:r>
            <a:r>
              <a:rPr lang="ar-SA" sz="2400" dirty="0"/>
              <a:t> الجديد قريبًا </a:t>
            </a:r>
          </a:p>
          <a:p>
            <a:pPr algn="ctr" rtl="1">
              <a:lnSpc>
                <a:spcPct val="200000"/>
              </a:lnSpc>
            </a:pPr>
            <a:r>
              <a:rPr lang="en-US" sz="2400" dirty="0">
                <a:hlinkClick r:id="rId2"/>
              </a:rPr>
              <a:t>https://www.dbfsa-ksu.com/</a:t>
            </a:r>
            <a:endParaRPr lang="ar-SA" sz="2400" dirty="0"/>
          </a:p>
          <a:p>
            <a:pPr algn="ctr" rtl="1">
              <a:lnSpc>
                <a:spcPct val="200000"/>
              </a:lnSpc>
            </a:pPr>
            <a:r>
              <a:rPr lang="ar-SA" sz="2400" dirty="0"/>
              <a:t>بشبكة بنك ال </a:t>
            </a:r>
            <a:r>
              <a:rPr lang="en-US" sz="2400" dirty="0"/>
              <a:t>DNA</a:t>
            </a:r>
            <a:r>
              <a:rPr lang="ar-SA" sz="2400" dirty="0"/>
              <a:t> الألمانية</a:t>
            </a:r>
          </a:p>
          <a:p>
            <a:pPr algn="ctr" rtl="1">
              <a:lnSpc>
                <a:spcPct val="200000"/>
              </a:lnSpc>
            </a:pPr>
            <a:endParaRPr lang="ar-SA" sz="2400" dirty="0"/>
          </a:p>
          <a:p>
            <a:pPr algn="ctr" rtl="1">
              <a:lnSpc>
                <a:spcPct val="200000"/>
              </a:lnSpc>
            </a:pPr>
            <a:r>
              <a:rPr lang="ar-SA" sz="2400" dirty="0"/>
              <a:t>لتوفير تسهيلات للباحثين في جميع أنحاء العالم ، بحيث يمكن للجميع رؤية ما لدينا في بنك </a:t>
            </a:r>
            <a:r>
              <a:rPr lang="en-US" sz="2400" dirty="0"/>
              <a:t>DNA </a:t>
            </a:r>
            <a:r>
              <a:rPr lang="ar-SA" sz="2400" dirty="0"/>
              <a:t>ويمكنهم تقديم طلب مسبق عبر بوابة البيانات </a:t>
            </a:r>
            <a:r>
              <a:rPr lang="en-US" sz="2400" dirty="0"/>
              <a:t>DNA Bank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74F2B7-962E-4DA2-8D49-ED05950433A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ctr" rtl="1"/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رابعا: تقنيات حفظ الأصول الوراثية عن طريق انشاء بنوك الحفظ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8002-F8C3-4843-86E8-CC49E1ED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08" y="2203565"/>
            <a:ext cx="7131184" cy="37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4461B6-9B87-4E48-B17D-C8B9E3B0CC79}"/>
              </a:ext>
            </a:extLst>
          </p:cNvPr>
          <p:cNvGrpSpPr/>
          <p:nvPr/>
        </p:nvGrpSpPr>
        <p:grpSpPr>
          <a:xfrm>
            <a:off x="1182370" y="678382"/>
            <a:ext cx="10172700" cy="2095500"/>
            <a:chOff x="1009650" y="693965"/>
            <a:chExt cx="10172700" cy="2095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D1BAEC-C5B8-418C-A949-F91FA4F7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650" y="693965"/>
              <a:ext cx="10172700" cy="20955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4B9B5-A6CE-47D1-9DC3-3E549DE5D843}"/>
                </a:ext>
              </a:extLst>
            </p:cNvPr>
            <p:cNvSpPr txBox="1"/>
            <p:nvPr/>
          </p:nvSpPr>
          <p:spPr>
            <a:xfrm>
              <a:off x="3711847" y="965543"/>
              <a:ext cx="71657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3200" b="1" dirty="0"/>
                <a:t>الدرس العملي السابع</a:t>
              </a:r>
            </a:p>
            <a:p>
              <a:pPr algn="r" rtl="1"/>
              <a:r>
                <a:rPr lang="ar-SA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تقنيات حفظ الأصول الوراثية عن طريق انشاء بنك ال 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</a:t>
              </a:r>
              <a:endParaRPr lang="ar-SA" sz="32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D9A994-1818-432B-81BC-AE891707414F}"/>
              </a:ext>
            </a:extLst>
          </p:cNvPr>
          <p:cNvSpPr txBox="1"/>
          <p:nvPr/>
        </p:nvSpPr>
        <p:spPr>
          <a:xfrm>
            <a:off x="1572260" y="3561392"/>
            <a:ext cx="9047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الأهداف الخاصة</a:t>
            </a:r>
          </a:p>
          <a:p>
            <a:pPr algn="r" rtl="1"/>
            <a:r>
              <a:rPr lang="ar-SA" sz="3200" dirty="0"/>
              <a:t>ان يتعرف الطالب على البنوك الوراثية ومنها بنك ال </a:t>
            </a:r>
            <a:r>
              <a:rPr lang="en-US" sz="3200" dirty="0"/>
              <a:t>DNA</a:t>
            </a:r>
            <a:r>
              <a:rPr lang="ar-SA" sz="3200" dirty="0"/>
              <a:t> وخطوات انشائها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9030" y="632153"/>
            <a:ext cx="3853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بنك ال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 للنباتات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60" y="2904054"/>
            <a:ext cx="1054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2400" dirty="0"/>
          </a:p>
          <a:p>
            <a:pPr indent="463550" algn="just" rtl="1">
              <a:buFont typeface="Wingdings" pitchFamily="2" charset="2"/>
              <a:buChar char="Ø"/>
            </a:pPr>
            <a:r>
              <a:rPr lang="ar-SA" sz="2400" dirty="0"/>
              <a:t>يتم استخلاص الحمض النووي من الأوراق الطازجة أو الأوراق المجففة وتخزينها في درجة حرارة 80 درجة مئوية تحت الصفر لفترات طويلة</a:t>
            </a:r>
          </a:p>
          <a:p>
            <a:pPr indent="463550" algn="just" rtl="1">
              <a:buFont typeface="Wingdings" pitchFamily="2" charset="2"/>
              <a:buChar char="Ø"/>
            </a:pPr>
            <a:endParaRPr lang="ar-SA" sz="2400" dirty="0"/>
          </a:p>
          <a:p>
            <a:pPr indent="463550" algn="just" rtl="1">
              <a:buFont typeface="Wingdings" pitchFamily="2" charset="2"/>
              <a:buChar char="Ø"/>
            </a:pPr>
            <a:endParaRPr lang="ar-SA" sz="2400" dirty="0"/>
          </a:p>
          <a:p>
            <a:pPr indent="463550" algn="just" rtl="1">
              <a:buFont typeface="Wingdings" pitchFamily="2" charset="2"/>
              <a:buChar char="Ø"/>
            </a:pPr>
            <a:r>
              <a:rPr lang="ar-SA" sz="2400" dirty="0"/>
              <a:t>يوفر هذا البنك الحمض النووي للباحثين لدراسة العلاقة التطورية لأنواع النباتات المختلفة ، وتطوير الباركود ل</a:t>
            </a:r>
            <a:r>
              <a:rPr lang="en-US" sz="2400" dirty="0"/>
              <a:t>DNA ، </a:t>
            </a:r>
            <a:r>
              <a:rPr lang="ar-SA" sz="2400" dirty="0"/>
              <a:t>والتنوع الجيني ودراستهم التطورية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14880" y="1829659"/>
            <a:ext cx="80568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63550" algn="r" rtl="1"/>
            <a:r>
              <a:rPr lang="ar-SA" sz="3200" dirty="0"/>
              <a:t>إنه نهج بسيط للحفاظ على المعلومات الجينية لأي نبات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99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141930" y="202045"/>
            <a:ext cx="38448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ar-SA" sz="3200" b="1" dirty="0"/>
              <a:t>بنوك ال </a:t>
            </a:r>
            <a:r>
              <a:rPr lang="en-US" sz="3200" b="1" dirty="0"/>
              <a:t>DNA </a:t>
            </a:r>
            <a:r>
              <a:rPr lang="ar-SA" sz="3200" b="1" dirty="0"/>
              <a:t> حول العالم</a:t>
            </a:r>
            <a:endParaRPr lang="en-US" sz="3200" b="1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5240834" y="3112836"/>
            <a:ext cx="1981202" cy="1447797"/>
            <a:chOff x="2895598" y="2133601"/>
            <a:chExt cx="1981202" cy="1447797"/>
          </a:xfrm>
        </p:grpSpPr>
        <p:sp>
          <p:nvSpPr>
            <p:cNvPr id="251" name="Oval 250"/>
            <p:cNvSpPr/>
            <p:nvPr/>
          </p:nvSpPr>
          <p:spPr>
            <a:xfrm>
              <a:off x="2895598" y="2133601"/>
              <a:ext cx="1981202" cy="1447797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2" name="Oval 4"/>
            <p:cNvSpPr/>
            <p:nvPr/>
          </p:nvSpPr>
          <p:spPr>
            <a:xfrm>
              <a:off x="3185739" y="2345626"/>
              <a:ext cx="1400920" cy="1023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117277" y="2549797"/>
            <a:ext cx="189629" cy="397964"/>
            <a:chOff x="3772040" y="1570563"/>
            <a:chExt cx="189629" cy="397964"/>
          </a:xfrm>
        </p:grpSpPr>
        <p:sp>
          <p:nvSpPr>
            <p:cNvPr id="249" name="Right Arrow 248"/>
            <p:cNvSpPr/>
            <p:nvPr/>
          </p:nvSpPr>
          <p:spPr>
            <a:xfrm rot="16138883">
              <a:off x="3667873" y="1674730"/>
              <a:ext cx="397964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50" name="Right Arrow 6"/>
            <p:cNvSpPr/>
            <p:nvPr/>
          </p:nvSpPr>
          <p:spPr>
            <a:xfrm rot="26938883">
              <a:off x="3696823" y="1741096"/>
              <a:ext cx="341075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16240" y="1665026"/>
            <a:ext cx="1165560" cy="697166"/>
            <a:chOff x="3505201" y="685792"/>
            <a:chExt cx="697166" cy="697166"/>
          </a:xfrm>
        </p:grpSpPr>
        <p:sp>
          <p:nvSpPr>
            <p:cNvPr id="247" name="Oval 246"/>
            <p:cNvSpPr/>
            <p:nvPr/>
          </p:nvSpPr>
          <p:spPr>
            <a:xfrm>
              <a:off x="3505201" y="685792"/>
              <a:ext cx="697166" cy="69716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48" name="Oval 8"/>
            <p:cNvSpPr/>
            <p:nvPr/>
          </p:nvSpPr>
          <p:spPr>
            <a:xfrm>
              <a:off x="3578121" y="799465"/>
              <a:ext cx="535995" cy="492970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DNA bank for Flora of Saudi Arabia (DBFSA)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577630" y="2104313"/>
            <a:ext cx="189629" cy="750273"/>
            <a:chOff x="4232393" y="1125078"/>
            <a:chExt cx="189629" cy="750273"/>
          </a:xfrm>
        </p:grpSpPr>
        <p:sp>
          <p:nvSpPr>
            <p:cNvPr id="245" name="Right Arrow 244"/>
            <p:cNvSpPr/>
            <p:nvPr/>
          </p:nvSpPr>
          <p:spPr>
            <a:xfrm rot="17280000">
              <a:off x="3952071" y="1405400"/>
              <a:ext cx="750273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46" name="Right Arrow 10"/>
            <p:cNvSpPr/>
            <p:nvPr/>
          </p:nvSpPr>
          <p:spPr>
            <a:xfrm rot="17280000">
              <a:off x="3971726" y="1470378"/>
              <a:ext cx="693384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422667" y="1105986"/>
            <a:ext cx="1165560" cy="697166"/>
            <a:chOff x="4311628" y="126752"/>
            <a:chExt cx="697166" cy="697166"/>
          </a:xfrm>
        </p:grpSpPr>
        <p:sp>
          <p:nvSpPr>
            <p:cNvPr id="243" name="Oval 242"/>
            <p:cNvSpPr/>
            <p:nvPr/>
          </p:nvSpPr>
          <p:spPr>
            <a:xfrm>
              <a:off x="4311628" y="126752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4" name="Oval 12"/>
            <p:cNvSpPr/>
            <p:nvPr/>
          </p:nvSpPr>
          <p:spPr>
            <a:xfrm>
              <a:off x="4413726" y="228850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The Australian Plant DNA Bank/AU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55025" y="2647222"/>
            <a:ext cx="189629" cy="448584"/>
            <a:chOff x="4509788" y="1667988"/>
            <a:chExt cx="189629" cy="448584"/>
          </a:xfrm>
        </p:grpSpPr>
        <p:sp>
          <p:nvSpPr>
            <p:cNvPr id="241" name="Right Arrow 240"/>
            <p:cNvSpPr/>
            <p:nvPr/>
          </p:nvSpPr>
          <p:spPr>
            <a:xfrm rot="18399598">
              <a:off x="4380311" y="1797465"/>
              <a:ext cx="448584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42" name="Right Arrow 14"/>
            <p:cNvSpPr/>
            <p:nvPr/>
          </p:nvSpPr>
          <p:spPr>
            <a:xfrm rot="18399598">
              <a:off x="4391772" y="1858209"/>
              <a:ext cx="391695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835440" y="1893632"/>
            <a:ext cx="1165560" cy="697166"/>
            <a:chOff x="4724401" y="914398"/>
            <a:chExt cx="697166" cy="697166"/>
          </a:xfrm>
        </p:grpSpPr>
        <p:sp>
          <p:nvSpPr>
            <p:cNvPr id="239" name="Oval 238"/>
            <p:cNvSpPr/>
            <p:nvPr/>
          </p:nvSpPr>
          <p:spPr>
            <a:xfrm>
              <a:off x="4724401" y="914398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40" name="Oval 16"/>
            <p:cNvSpPr/>
            <p:nvPr/>
          </p:nvSpPr>
          <p:spPr>
            <a:xfrm>
              <a:off x="4826499" y="1016496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DNA Banking at the Missouri Botanical Garden/US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097962" y="2864398"/>
            <a:ext cx="682559" cy="189629"/>
            <a:chOff x="4752725" y="1885163"/>
            <a:chExt cx="682559" cy="189629"/>
          </a:xfrm>
        </p:grpSpPr>
        <p:sp>
          <p:nvSpPr>
            <p:cNvPr id="237" name="Right Arrow 236"/>
            <p:cNvSpPr/>
            <p:nvPr/>
          </p:nvSpPr>
          <p:spPr>
            <a:xfrm rot="19440000">
              <a:off x="4752725" y="1885163"/>
              <a:ext cx="682559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38" name="Right Arrow 18"/>
            <p:cNvSpPr/>
            <p:nvPr/>
          </p:nvSpPr>
          <p:spPr>
            <a:xfrm rot="19440000">
              <a:off x="4758157" y="1939808"/>
              <a:ext cx="625670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077200" y="2133600"/>
            <a:ext cx="1165560" cy="697166"/>
            <a:chOff x="5564006" y="1036658"/>
            <a:chExt cx="697166" cy="697166"/>
          </a:xfrm>
        </p:grpSpPr>
        <p:sp>
          <p:nvSpPr>
            <p:cNvPr id="235" name="Oval 234"/>
            <p:cNvSpPr/>
            <p:nvPr/>
          </p:nvSpPr>
          <p:spPr>
            <a:xfrm>
              <a:off x="5564006" y="1036658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6" name="Oval 20"/>
            <p:cNvSpPr/>
            <p:nvPr/>
          </p:nvSpPr>
          <p:spPr>
            <a:xfrm>
              <a:off x="5666104" y="1138756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DNA Bank Brazilian Flora Species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68781" y="3350390"/>
            <a:ext cx="353373" cy="189629"/>
            <a:chOff x="4923544" y="2371155"/>
            <a:chExt cx="353373" cy="189629"/>
          </a:xfrm>
        </p:grpSpPr>
        <p:sp>
          <p:nvSpPr>
            <p:cNvPr id="233" name="Right Arrow 232"/>
            <p:cNvSpPr/>
            <p:nvPr/>
          </p:nvSpPr>
          <p:spPr>
            <a:xfrm rot="20527517">
              <a:off x="4923544" y="2371155"/>
              <a:ext cx="353373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34" name="Right Arrow 22"/>
            <p:cNvSpPr/>
            <p:nvPr/>
          </p:nvSpPr>
          <p:spPr>
            <a:xfrm rot="20527517">
              <a:off x="4924917" y="2417812"/>
              <a:ext cx="296484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620000" y="2895600"/>
            <a:ext cx="1165560" cy="697166"/>
            <a:chOff x="5410203" y="1905000"/>
            <a:chExt cx="697166" cy="697166"/>
          </a:xfrm>
        </p:grpSpPr>
        <p:sp>
          <p:nvSpPr>
            <p:cNvPr id="231" name="Oval 230"/>
            <p:cNvSpPr/>
            <p:nvPr/>
          </p:nvSpPr>
          <p:spPr>
            <a:xfrm>
              <a:off x="5410203" y="1905000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32" name="Oval 24"/>
            <p:cNvSpPr/>
            <p:nvPr/>
          </p:nvSpPr>
          <p:spPr>
            <a:xfrm>
              <a:off x="5512301" y="2007098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Trinity DNA bank, Dublin, Ireland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478462" y="3741920"/>
            <a:ext cx="617752" cy="189629"/>
            <a:chOff x="5133226" y="2762685"/>
            <a:chExt cx="617752" cy="189629"/>
          </a:xfrm>
        </p:grpSpPr>
        <p:sp>
          <p:nvSpPr>
            <p:cNvPr id="229" name="Right Arrow 228"/>
            <p:cNvSpPr/>
            <p:nvPr/>
          </p:nvSpPr>
          <p:spPr>
            <a:xfrm>
              <a:off x="5133226" y="2762685"/>
              <a:ext cx="617752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30" name="Right Arrow 26"/>
            <p:cNvSpPr/>
            <p:nvPr/>
          </p:nvSpPr>
          <p:spPr>
            <a:xfrm>
              <a:off x="5133226" y="2800611"/>
              <a:ext cx="560863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382000" y="3429000"/>
            <a:ext cx="1165560" cy="697166"/>
            <a:chOff x="6042372" y="2508916"/>
            <a:chExt cx="697166" cy="697166"/>
          </a:xfrm>
        </p:grpSpPr>
        <p:sp>
          <p:nvSpPr>
            <p:cNvPr id="227" name="Oval 226"/>
            <p:cNvSpPr/>
            <p:nvPr/>
          </p:nvSpPr>
          <p:spPr>
            <a:xfrm>
              <a:off x="6042372" y="2508916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8" name="Oval 28"/>
            <p:cNvSpPr/>
            <p:nvPr/>
          </p:nvSpPr>
          <p:spPr>
            <a:xfrm>
              <a:off x="6144470" y="2611014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DNA bank at the National Herbarium Nederland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281974" y="4093248"/>
            <a:ext cx="339702" cy="189629"/>
            <a:chOff x="4936738" y="3114013"/>
            <a:chExt cx="339702" cy="189629"/>
          </a:xfrm>
        </p:grpSpPr>
        <p:sp>
          <p:nvSpPr>
            <p:cNvPr id="225" name="Right Arrow 224"/>
            <p:cNvSpPr/>
            <p:nvPr/>
          </p:nvSpPr>
          <p:spPr>
            <a:xfrm rot="963608">
              <a:off x="4936738" y="3114013"/>
              <a:ext cx="339702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26" name="Right Arrow 30"/>
            <p:cNvSpPr/>
            <p:nvPr/>
          </p:nvSpPr>
          <p:spPr>
            <a:xfrm rot="963608">
              <a:off x="4937848" y="3144070"/>
              <a:ext cx="282813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620000" y="4038600"/>
            <a:ext cx="1165560" cy="697166"/>
            <a:chOff x="5410190" y="3047996"/>
            <a:chExt cx="697166" cy="697166"/>
          </a:xfrm>
        </p:grpSpPr>
        <p:sp>
          <p:nvSpPr>
            <p:cNvPr id="223" name="Oval 222"/>
            <p:cNvSpPr/>
            <p:nvPr/>
          </p:nvSpPr>
          <p:spPr>
            <a:xfrm>
              <a:off x="5410190" y="3047996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24" name="Oval 32"/>
            <p:cNvSpPr/>
            <p:nvPr/>
          </p:nvSpPr>
          <p:spPr>
            <a:xfrm>
              <a:off x="5512288" y="3150094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NIAS DNA Bank/Japan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097962" y="4619442"/>
            <a:ext cx="682559" cy="189629"/>
            <a:chOff x="4752725" y="3640207"/>
            <a:chExt cx="682559" cy="189629"/>
          </a:xfrm>
        </p:grpSpPr>
        <p:sp>
          <p:nvSpPr>
            <p:cNvPr id="221" name="Right Arrow 220"/>
            <p:cNvSpPr/>
            <p:nvPr/>
          </p:nvSpPr>
          <p:spPr>
            <a:xfrm rot="2160000">
              <a:off x="4752725" y="3640207"/>
              <a:ext cx="682559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22" name="Right Arrow 34"/>
            <p:cNvSpPr/>
            <p:nvPr/>
          </p:nvSpPr>
          <p:spPr>
            <a:xfrm rot="2160000">
              <a:off x="4758157" y="3661414"/>
              <a:ext cx="625670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924800" y="4800600"/>
            <a:ext cx="1165560" cy="697166"/>
            <a:chOff x="5564006" y="3981175"/>
            <a:chExt cx="697166" cy="697166"/>
          </a:xfrm>
        </p:grpSpPr>
        <p:sp>
          <p:nvSpPr>
            <p:cNvPr id="219" name="Oval 218"/>
            <p:cNvSpPr/>
            <p:nvPr/>
          </p:nvSpPr>
          <p:spPr>
            <a:xfrm>
              <a:off x="5564006" y="3981175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0" name="Oval 36"/>
            <p:cNvSpPr/>
            <p:nvPr/>
          </p:nvSpPr>
          <p:spPr>
            <a:xfrm>
              <a:off x="5666104" y="4083273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Royal Botanic Gardens Kew DNA Bank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815025" y="4571999"/>
            <a:ext cx="189629" cy="398293"/>
            <a:chOff x="4469788" y="3592764"/>
            <a:chExt cx="189629" cy="398293"/>
          </a:xfrm>
        </p:grpSpPr>
        <p:sp>
          <p:nvSpPr>
            <p:cNvPr id="217" name="Right Arrow 216"/>
            <p:cNvSpPr/>
            <p:nvPr/>
          </p:nvSpPr>
          <p:spPr>
            <a:xfrm rot="3241172">
              <a:off x="4365456" y="3697096"/>
              <a:ext cx="398293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18" name="Right Arrow 38"/>
            <p:cNvSpPr/>
            <p:nvPr/>
          </p:nvSpPr>
          <p:spPr>
            <a:xfrm rot="3241172">
              <a:off x="4377189" y="3712004"/>
              <a:ext cx="341404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804950" y="5017825"/>
            <a:ext cx="1165560" cy="697166"/>
            <a:chOff x="4648194" y="4038591"/>
            <a:chExt cx="697166" cy="697166"/>
          </a:xfrm>
        </p:grpSpPr>
        <p:sp>
          <p:nvSpPr>
            <p:cNvPr id="215" name="Oval 214"/>
            <p:cNvSpPr/>
            <p:nvPr/>
          </p:nvSpPr>
          <p:spPr>
            <a:xfrm>
              <a:off x="4648194" y="4038591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16" name="Oval 40"/>
            <p:cNvSpPr/>
            <p:nvPr/>
          </p:nvSpPr>
          <p:spPr>
            <a:xfrm>
              <a:off x="4750292" y="4140689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Plant DNA Bank in Korea (PDBK)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554782" y="4801344"/>
            <a:ext cx="189629" cy="697742"/>
            <a:chOff x="4209545" y="3822110"/>
            <a:chExt cx="189629" cy="697742"/>
          </a:xfrm>
        </p:grpSpPr>
        <p:sp>
          <p:nvSpPr>
            <p:cNvPr id="213" name="Right Arrow 212"/>
            <p:cNvSpPr/>
            <p:nvPr/>
          </p:nvSpPr>
          <p:spPr>
            <a:xfrm rot="4340434">
              <a:off x="3955489" y="4076166"/>
              <a:ext cx="697742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14" name="Right Arrow 42"/>
            <p:cNvSpPr/>
            <p:nvPr/>
          </p:nvSpPr>
          <p:spPr>
            <a:xfrm rot="4340434">
              <a:off x="3975305" y="4086988"/>
              <a:ext cx="640853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553200" y="5791200"/>
            <a:ext cx="1165560" cy="697166"/>
            <a:chOff x="4267199" y="4800600"/>
            <a:chExt cx="697166" cy="697166"/>
          </a:xfrm>
        </p:grpSpPr>
        <p:sp>
          <p:nvSpPr>
            <p:cNvPr id="211" name="Oval 210"/>
            <p:cNvSpPr/>
            <p:nvPr/>
          </p:nvSpPr>
          <p:spPr>
            <a:xfrm>
              <a:off x="4267199" y="4800600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2" name="Oval 44"/>
            <p:cNvSpPr/>
            <p:nvPr/>
          </p:nvSpPr>
          <p:spPr>
            <a:xfrm>
              <a:off x="4369297" y="4902698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The New York Botanical Garden DNA Bank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117300" y="4728204"/>
            <a:ext cx="189629" cy="403978"/>
            <a:chOff x="3772063" y="3748970"/>
            <a:chExt cx="189629" cy="403978"/>
          </a:xfrm>
        </p:grpSpPr>
        <p:sp>
          <p:nvSpPr>
            <p:cNvPr id="209" name="Right Arrow 208"/>
            <p:cNvSpPr/>
            <p:nvPr/>
          </p:nvSpPr>
          <p:spPr>
            <a:xfrm rot="5460739">
              <a:off x="3664889" y="3856144"/>
              <a:ext cx="403978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10" name="Right Arrow 46"/>
            <p:cNvSpPr/>
            <p:nvPr/>
          </p:nvSpPr>
          <p:spPr>
            <a:xfrm rot="16260739">
              <a:off x="3693836" y="3865630"/>
              <a:ext cx="347089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616240" y="5322622"/>
            <a:ext cx="1165560" cy="697166"/>
            <a:chOff x="3505201" y="4343388"/>
            <a:chExt cx="697166" cy="697166"/>
          </a:xfrm>
        </p:grpSpPr>
        <p:sp>
          <p:nvSpPr>
            <p:cNvPr id="207" name="Oval 206"/>
            <p:cNvSpPr/>
            <p:nvPr/>
          </p:nvSpPr>
          <p:spPr>
            <a:xfrm>
              <a:off x="3505201" y="4343388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08" name="Oval 48"/>
            <p:cNvSpPr/>
            <p:nvPr/>
          </p:nvSpPr>
          <p:spPr>
            <a:xfrm>
              <a:off x="3607299" y="4445486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The Berlin DNA Bank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637946" y="4789842"/>
            <a:ext cx="189629" cy="719071"/>
            <a:chOff x="3292709" y="3810607"/>
            <a:chExt cx="189629" cy="719071"/>
          </a:xfrm>
        </p:grpSpPr>
        <p:sp>
          <p:nvSpPr>
            <p:cNvPr id="205" name="Right Arrow 204"/>
            <p:cNvSpPr/>
            <p:nvPr/>
          </p:nvSpPr>
          <p:spPr>
            <a:xfrm rot="6648113">
              <a:off x="3027988" y="4075328"/>
              <a:ext cx="719071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6" name="Right Arrow 50"/>
            <p:cNvSpPr/>
            <p:nvPr/>
          </p:nvSpPr>
          <p:spPr>
            <a:xfrm rot="17448113">
              <a:off x="3066534" y="4086664"/>
              <a:ext cx="662182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495800" y="5791200"/>
            <a:ext cx="1165560" cy="697166"/>
            <a:chOff x="2667004" y="4800594"/>
            <a:chExt cx="697166" cy="697166"/>
          </a:xfrm>
        </p:grpSpPr>
        <p:sp>
          <p:nvSpPr>
            <p:cNvPr id="203" name="Oval 202"/>
            <p:cNvSpPr/>
            <p:nvPr/>
          </p:nvSpPr>
          <p:spPr>
            <a:xfrm>
              <a:off x="2667004" y="4800594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4" name="Oval 52"/>
            <p:cNvSpPr/>
            <p:nvPr/>
          </p:nvSpPr>
          <p:spPr>
            <a:xfrm>
              <a:off x="2769102" y="4902692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New York Plant DNA Bank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13304" y="4540578"/>
            <a:ext cx="189629" cy="381176"/>
            <a:chOff x="3068067" y="3561344"/>
            <a:chExt cx="189629" cy="381176"/>
          </a:xfrm>
        </p:grpSpPr>
        <p:sp>
          <p:nvSpPr>
            <p:cNvPr id="201" name="Right Arrow 200"/>
            <p:cNvSpPr/>
            <p:nvPr/>
          </p:nvSpPr>
          <p:spPr>
            <a:xfrm rot="7737725">
              <a:off x="2972294" y="3657117"/>
              <a:ext cx="381176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02" name="Right Arrow 54"/>
            <p:cNvSpPr/>
            <p:nvPr/>
          </p:nvSpPr>
          <p:spPr>
            <a:xfrm rot="18537725">
              <a:off x="3018625" y="3672926"/>
              <a:ext cx="324287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419600" y="4953000"/>
            <a:ext cx="1165560" cy="697166"/>
            <a:chOff x="2362206" y="3962393"/>
            <a:chExt cx="697166" cy="697166"/>
          </a:xfrm>
        </p:grpSpPr>
        <p:sp>
          <p:nvSpPr>
            <p:cNvPr id="199" name="Oval 198"/>
            <p:cNvSpPr/>
            <p:nvPr/>
          </p:nvSpPr>
          <p:spPr>
            <a:xfrm>
              <a:off x="2362206" y="3962393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00" name="Oval 56"/>
            <p:cNvSpPr/>
            <p:nvPr/>
          </p:nvSpPr>
          <p:spPr>
            <a:xfrm>
              <a:off x="2464304" y="4064491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Royal Botanic Gardens, Kew: Plant DNA Bank database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495800" y="4572001"/>
            <a:ext cx="789256" cy="189629"/>
            <a:chOff x="2170845" y="3663711"/>
            <a:chExt cx="789256" cy="189629"/>
          </a:xfrm>
        </p:grpSpPr>
        <p:sp>
          <p:nvSpPr>
            <p:cNvPr id="197" name="Right Arrow 196"/>
            <p:cNvSpPr/>
            <p:nvPr/>
          </p:nvSpPr>
          <p:spPr>
            <a:xfrm rot="8741844">
              <a:off x="2170845" y="3663711"/>
              <a:ext cx="789256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8" name="Right Arrow 58"/>
            <p:cNvSpPr/>
            <p:nvPr/>
          </p:nvSpPr>
          <p:spPr>
            <a:xfrm rot="19541844">
              <a:off x="2222787" y="3685607"/>
              <a:ext cx="732367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276600" y="4724400"/>
            <a:ext cx="1165560" cy="697166"/>
            <a:chOff x="1295404" y="4038599"/>
            <a:chExt cx="697166" cy="697166"/>
          </a:xfrm>
        </p:grpSpPr>
        <p:sp>
          <p:nvSpPr>
            <p:cNvPr id="195" name="Oval 194"/>
            <p:cNvSpPr/>
            <p:nvPr/>
          </p:nvSpPr>
          <p:spPr>
            <a:xfrm>
              <a:off x="1295404" y="4038599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6" name="Oval 60"/>
            <p:cNvSpPr/>
            <p:nvPr/>
          </p:nvSpPr>
          <p:spPr>
            <a:xfrm>
              <a:off x="1397502" y="4140697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Tropical Plant DNA Bank, Fairchild Tropical Botanic Garden and Florida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850061" y="4045728"/>
            <a:ext cx="319582" cy="189629"/>
            <a:chOff x="2504825" y="3066493"/>
            <a:chExt cx="319582" cy="189629"/>
          </a:xfrm>
        </p:grpSpPr>
        <p:sp>
          <p:nvSpPr>
            <p:cNvPr id="193" name="Right Arrow 192"/>
            <p:cNvSpPr/>
            <p:nvPr/>
          </p:nvSpPr>
          <p:spPr>
            <a:xfrm rot="9962033">
              <a:off x="2504825" y="3066493"/>
              <a:ext cx="319582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94" name="Right Arrow 62"/>
            <p:cNvSpPr/>
            <p:nvPr/>
          </p:nvSpPr>
          <p:spPr>
            <a:xfrm rot="20762033">
              <a:off x="2560873" y="3097554"/>
              <a:ext cx="262693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657601" y="4027234"/>
            <a:ext cx="1295395" cy="697166"/>
            <a:chOff x="1676396" y="2971801"/>
            <a:chExt cx="697166" cy="697166"/>
          </a:xfrm>
        </p:grpSpPr>
        <p:sp>
          <p:nvSpPr>
            <p:cNvPr id="191" name="Oval 190"/>
            <p:cNvSpPr/>
            <p:nvPr/>
          </p:nvSpPr>
          <p:spPr>
            <a:xfrm>
              <a:off x="1676396" y="2971801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2" name="Oval 64"/>
            <p:cNvSpPr/>
            <p:nvPr/>
          </p:nvSpPr>
          <p:spPr>
            <a:xfrm>
              <a:off x="1758416" y="3059366"/>
              <a:ext cx="515064" cy="50750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DNA Bank at </a:t>
              </a:r>
              <a:r>
                <a:rPr lang="en-US" sz="800" b="1" dirty="0" err="1"/>
                <a:t>Kirstenbosch</a:t>
              </a:r>
              <a:r>
                <a:rPr lang="en-US" sz="800" b="1" dirty="0"/>
                <a:t>, South African National Biodiversity Institute, South Africa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163445" y="3699061"/>
            <a:ext cx="761936" cy="189629"/>
            <a:chOff x="1818209" y="2719826"/>
            <a:chExt cx="761936" cy="189629"/>
          </a:xfrm>
        </p:grpSpPr>
        <p:sp>
          <p:nvSpPr>
            <p:cNvPr id="189" name="Right Arrow 188"/>
            <p:cNvSpPr/>
            <p:nvPr/>
          </p:nvSpPr>
          <p:spPr>
            <a:xfrm rot="10887318">
              <a:off x="1818209" y="2719826"/>
              <a:ext cx="761936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0" name="Right Arrow 66"/>
            <p:cNvSpPr/>
            <p:nvPr/>
          </p:nvSpPr>
          <p:spPr>
            <a:xfrm rot="21687318">
              <a:off x="1875089" y="2758474"/>
              <a:ext cx="705047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19400" y="3505200"/>
            <a:ext cx="1165560" cy="697166"/>
            <a:chOff x="761990" y="2438401"/>
            <a:chExt cx="697166" cy="697166"/>
          </a:xfrm>
        </p:grpSpPr>
        <p:sp>
          <p:nvSpPr>
            <p:cNvPr id="187" name="Oval 186"/>
            <p:cNvSpPr/>
            <p:nvPr/>
          </p:nvSpPr>
          <p:spPr>
            <a:xfrm>
              <a:off x="761990" y="2438401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8" name="Oval 68"/>
            <p:cNvSpPr/>
            <p:nvPr/>
          </p:nvSpPr>
          <p:spPr>
            <a:xfrm>
              <a:off x="864088" y="2540499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International University, FL, USA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791456" y="3353062"/>
            <a:ext cx="384970" cy="189629"/>
            <a:chOff x="2446220" y="2373827"/>
            <a:chExt cx="384970" cy="189629"/>
          </a:xfrm>
        </p:grpSpPr>
        <p:sp>
          <p:nvSpPr>
            <p:cNvPr id="185" name="Right Arrow 184"/>
            <p:cNvSpPr/>
            <p:nvPr/>
          </p:nvSpPr>
          <p:spPr>
            <a:xfrm rot="11838771">
              <a:off x="2446220" y="2373827"/>
              <a:ext cx="384970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86" name="Right Arrow 70"/>
            <p:cNvSpPr/>
            <p:nvPr/>
          </p:nvSpPr>
          <p:spPr>
            <a:xfrm rot="22638771">
              <a:off x="2501820" y="2420218"/>
              <a:ext cx="328081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581400" y="2895600"/>
            <a:ext cx="1165560" cy="697166"/>
            <a:chOff x="1600205" y="1905003"/>
            <a:chExt cx="697166" cy="697166"/>
          </a:xfrm>
        </p:grpSpPr>
        <p:sp>
          <p:nvSpPr>
            <p:cNvPr id="183" name="Oval 182"/>
            <p:cNvSpPr/>
            <p:nvPr/>
          </p:nvSpPr>
          <p:spPr>
            <a:xfrm>
              <a:off x="1600205" y="1905003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84" name="Oval 72"/>
            <p:cNvSpPr/>
            <p:nvPr/>
          </p:nvSpPr>
          <p:spPr>
            <a:xfrm>
              <a:off x="1702303" y="2007101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Royal Botanic Garden Edinburgh DNA Bank, Edinburgh, Scotland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340025" y="2813473"/>
            <a:ext cx="905435" cy="189629"/>
            <a:chOff x="1994788" y="1834238"/>
            <a:chExt cx="905435" cy="189629"/>
          </a:xfrm>
        </p:grpSpPr>
        <p:sp>
          <p:nvSpPr>
            <p:cNvPr id="181" name="Right Arrow 180"/>
            <p:cNvSpPr/>
            <p:nvPr/>
          </p:nvSpPr>
          <p:spPr>
            <a:xfrm rot="12770147">
              <a:off x="1994788" y="1834238"/>
              <a:ext cx="905435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2" name="Right Arrow 74"/>
            <p:cNvSpPr/>
            <p:nvPr/>
          </p:nvSpPr>
          <p:spPr>
            <a:xfrm rot="23570147">
              <a:off x="2047132" y="1887588"/>
              <a:ext cx="848546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124200" y="1981200"/>
            <a:ext cx="1165560" cy="697166"/>
            <a:chOff x="1066792" y="914394"/>
            <a:chExt cx="697166" cy="697166"/>
          </a:xfrm>
        </p:grpSpPr>
        <p:sp>
          <p:nvSpPr>
            <p:cNvPr id="179" name="Oval 178"/>
            <p:cNvSpPr/>
            <p:nvPr/>
          </p:nvSpPr>
          <p:spPr>
            <a:xfrm>
              <a:off x="1066792" y="914394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0" name="Oval 76"/>
            <p:cNvSpPr/>
            <p:nvPr/>
          </p:nvSpPr>
          <p:spPr>
            <a:xfrm>
              <a:off x="1168890" y="1016492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BGBM DNA Bank, Botanic Garden and Botanical Museum, Berlin, Germany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412294" y="2760035"/>
            <a:ext cx="189629" cy="376046"/>
            <a:chOff x="3067057" y="1780801"/>
            <a:chExt cx="189629" cy="376046"/>
          </a:xfrm>
        </p:grpSpPr>
        <p:sp>
          <p:nvSpPr>
            <p:cNvPr id="177" name="Right Arrow 176"/>
            <p:cNvSpPr/>
            <p:nvPr/>
          </p:nvSpPr>
          <p:spPr>
            <a:xfrm rot="13849067">
              <a:off x="2973849" y="1874009"/>
              <a:ext cx="376046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8" name="Right Arrow 78"/>
            <p:cNvSpPr/>
            <p:nvPr/>
          </p:nvSpPr>
          <p:spPr>
            <a:xfrm rot="24649067">
              <a:off x="3020264" y="1933983"/>
              <a:ext cx="319157" cy="113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343400" y="1981200"/>
            <a:ext cx="1165560" cy="697166"/>
            <a:chOff x="2362200" y="1066800"/>
            <a:chExt cx="697166" cy="697166"/>
          </a:xfrm>
        </p:grpSpPr>
        <p:sp>
          <p:nvSpPr>
            <p:cNvPr id="175" name="Oval 174"/>
            <p:cNvSpPr/>
            <p:nvPr/>
          </p:nvSpPr>
          <p:spPr>
            <a:xfrm>
              <a:off x="2362200" y="1066800"/>
              <a:ext cx="697166" cy="69716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6" name="Oval 80"/>
            <p:cNvSpPr/>
            <p:nvPr/>
          </p:nvSpPr>
          <p:spPr>
            <a:xfrm>
              <a:off x="2464298" y="1168898"/>
              <a:ext cx="492970" cy="492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IRRI, DNA Bank, International Rice Research Institute, Philippines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596721" y="2110726"/>
            <a:ext cx="189629" cy="764521"/>
            <a:chOff x="3251484" y="1131491"/>
            <a:chExt cx="189629" cy="764521"/>
          </a:xfrm>
        </p:grpSpPr>
        <p:sp>
          <p:nvSpPr>
            <p:cNvPr id="173" name="Right Arrow 172"/>
            <p:cNvSpPr/>
            <p:nvPr/>
          </p:nvSpPr>
          <p:spPr>
            <a:xfrm rot="14886623">
              <a:off x="2964038" y="1418937"/>
              <a:ext cx="764521" cy="189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74" name="Right Arrow 82"/>
            <p:cNvSpPr/>
            <p:nvPr/>
          </p:nvSpPr>
          <p:spPr>
            <a:xfrm rot="25686623">
              <a:off x="3003087" y="1483257"/>
              <a:ext cx="707632" cy="113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701834" y="1131626"/>
            <a:ext cx="1165560" cy="697166"/>
            <a:chOff x="2590795" y="152392"/>
            <a:chExt cx="697166" cy="697166"/>
          </a:xfrm>
        </p:grpSpPr>
        <p:sp>
          <p:nvSpPr>
            <p:cNvPr id="171" name="Oval 170"/>
            <p:cNvSpPr/>
            <p:nvPr/>
          </p:nvSpPr>
          <p:spPr>
            <a:xfrm>
              <a:off x="2590795" y="152392"/>
              <a:ext cx="697166" cy="69716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2" name="Oval 84"/>
            <p:cNvSpPr/>
            <p:nvPr/>
          </p:nvSpPr>
          <p:spPr>
            <a:xfrm>
              <a:off x="2692893" y="254490"/>
              <a:ext cx="492970" cy="49297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/>
                <a:t>Missouri Botanic Garden DNA Bank, St Louis, MO, USA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9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9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100"/>
                            </p:stCondLst>
                            <p:childTnLst>
                              <p:par>
                                <p:cTn id="1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3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571618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GB" dirty="0"/>
          </a:p>
          <a:p>
            <a:pPr algn="ctr" rtl="1"/>
            <a:r>
              <a:rPr lang="ar-SA" sz="2800" b="1" dirty="0"/>
              <a:t>بنك ال</a:t>
            </a:r>
            <a:r>
              <a:rPr lang="en-GB" sz="2800" b="1" dirty="0"/>
              <a:t>DNA </a:t>
            </a:r>
            <a:r>
              <a:rPr lang="ar-SA" sz="2800" b="1" dirty="0"/>
              <a:t> لنباتات المملكة العربية السعودية </a:t>
            </a:r>
            <a:r>
              <a:rPr lang="en-GB" sz="2800" b="1" dirty="0"/>
              <a:t> (DBFSA)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4249" t="6410" r="74189" b="71314"/>
          <a:stretch>
            <a:fillRect/>
          </a:stretch>
        </p:blipFill>
        <p:spPr bwMode="auto">
          <a:xfrm>
            <a:off x="10516435" y="485865"/>
            <a:ext cx="1066800" cy="9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 l="14250" t="6410" r="74189" b="71314"/>
          <a:stretch>
            <a:fillRect/>
          </a:stretch>
        </p:blipFill>
        <p:spPr bwMode="auto">
          <a:xfrm>
            <a:off x="823795" y="485864"/>
            <a:ext cx="1066800" cy="9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41C133-33F1-414D-9046-0FF2FC84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795" y="2057399"/>
            <a:ext cx="10530005" cy="4119563"/>
          </a:xfrm>
        </p:spPr>
        <p:txBody>
          <a:bodyPr>
            <a:normAutofit/>
          </a:bodyPr>
          <a:lstStyle/>
          <a:p>
            <a:pPr algn="just" rtl="1"/>
            <a:r>
              <a:rPr lang="ar-SA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 بنك على الإطلاق للحمض النووي في الشرق الأوسط للتخزين المبرد للحمض النووي الجيني لأنواع النباتات في المملكة العربية السعودية بما في ذلك المستوطنة والنادرة و المهددة بالانقراض.  </a:t>
            </a:r>
          </a:p>
          <a:p>
            <a:pPr algn="just" rtl="1"/>
            <a:endParaRPr lang="ar-SA" sz="2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SA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إطلاق </a:t>
            </a:r>
            <a:r>
              <a:rPr lang="en-GB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DBFSA</a:t>
            </a:r>
            <a:r>
              <a:rPr lang="ar-SA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عام 2011 للحفاظ على الحمض النووي لنباتات المملكة العربية السعودية.</a:t>
            </a:r>
          </a:p>
          <a:p>
            <a:pPr algn="just" rtl="1"/>
            <a:endParaRPr lang="ar-SA" sz="2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SA" sz="2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يحتوي على الحمض النووي الجيني لـ 850 عينة نباتية (250 نوعًا نباتيًا) تم جمعها من مناطق جغرافية مختلفة في المملكة العربية السعودية.</a:t>
            </a:r>
            <a:endParaRPr lang="en-US" sz="2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571618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GB" dirty="0"/>
          </a:p>
          <a:p>
            <a:pPr algn="ctr" rtl="1"/>
            <a:r>
              <a:rPr lang="ar-SA" sz="2800" b="1" dirty="0"/>
              <a:t>بنك ال</a:t>
            </a:r>
            <a:r>
              <a:rPr lang="en-GB" sz="2800" b="1" dirty="0"/>
              <a:t>DNA </a:t>
            </a:r>
            <a:r>
              <a:rPr lang="ar-SA" sz="2800" b="1" dirty="0"/>
              <a:t> لنباتات المملكة العربية السعودية </a:t>
            </a:r>
            <a:r>
              <a:rPr lang="en-GB" sz="2800" b="1" dirty="0"/>
              <a:t> (DBFSA)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4249" t="6410" r="74189" b="71314"/>
          <a:stretch>
            <a:fillRect/>
          </a:stretch>
        </p:blipFill>
        <p:spPr bwMode="auto">
          <a:xfrm>
            <a:off x="10516435" y="485865"/>
            <a:ext cx="1066800" cy="9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 l="14250" t="6410" r="74189" b="71314"/>
          <a:stretch>
            <a:fillRect/>
          </a:stretch>
        </p:blipFill>
        <p:spPr bwMode="auto">
          <a:xfrm>
            <a:off x="823795" y="485864"/>
            <a:ext cx="1066800" cy="9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41C133-33F1-414D-9046-0FF2FC84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795" y="2057399"/>
            <a:ext cx="10530005" cy="4119563"/>
          </a:xfrm>
        </p:spPr>
        <p:txBody>
          <a:bodyPr>
            <a:normAutofit/>
          </a:bodyPr>
          <a:lstStyle/>
          <a:p>
            <a:pPr lvl="0" algn="just" rtl="1">
              <a:buFont typeface="Wingdings" pitchFamily="2" charset="2"/>
              <a:buChar char="v"/>
            </a:pPr>
            <a:r>
              <a:rPr lang="ar-SA" dirty="0">
                <a:solidFill>
                  <a:prstClr val="black"/>
                </a:solidFill>
              </a:rPr>
              <a:t>الحمض النووي لبعض العشائر النباتية موجود أيضًا.</a:t>
            </a:r>
          </a:p>
          <a:p>
            <a:pPr lvl="0" algn="just" rtl="1">
              <a:buFont typeface="Wingdings" pitchFamily="2" charset="2"/>
              <a:buChar char="v"/>
            </a:pPr>
            <a:endParaRPr lang="ar-SA" dirty="0">
              <a:solidFill>
                <a:prstClr val="black"/>
              </a:solidFill>
            </a:endParaRPr>
          </a:p>
          <a:p>
            <a:pPr lvl="0" algn="just" rtl="1">
              <a:buFont typeface="Wingdings" pitchFamily="2" charset="2"/>
              <a:buChar char="v"/>
            </a:pPr>
            <a:r>
              <a:rPr lang="ar-SA" dirty="0">
                <a:solidFill>
                  <a:prstClr val="black"/>
                </a:solidFill>
              </a:rPr>
              <a:t>تم معرفة تسلسل </a:t>
            </a:r>
            <a:r>
              <a:rPr lang="en-US" dirty="0" err="1">
                <a:solidFill>
                  <a:prstClr val="black"/>
                </a:solidFill>
              </a:rPr>
              <a:t>nrDNA</a:t>
            </a:r>
            <a:r>
              <a:rPr lang="en-US" dirty="0">
                <a:solidFill>
                  <a:prstClr val="black"/>
                </a:solidFill>
              </a:rPr>
              <a:t>-ITS </a:t>
            </a:r>
            <a:r>
              <a:rPr lang="ar-SA" dirty="0">
                <a:solidFill>
                  <a:prstClr val="black"/>
                </a:solidFill>
              </a:rPr>
              <a:t> ل 250 نوعًا من النباتات ورفعه على قاعدة البيانات الجينية العالمية </a:t>
            </a:r>
            <a:r>
              <a:rPr lang="en-US" dirty="0" err="1">
                <a:solidFill>
                  <a:prstClr val="black"/>
                </a:solidFill>
              </a:rPr>
              <a:t>GENBank</a:t>
            </a:r>
            <a:endParaRPr lang="ar-SA" dirty="0">
              <a:solidFill>
                <a:prstClr val="black"/>
              </a:solidFill>
            </a:endParaRPr>
          </a:p>
          <a:p>
            <a:pPr lvl="0" algn="ctr" rtl="1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https://www.ncbi.nlm.nih.gov/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360" y="480330"/>
            <a:ext cx="8486312" cy="65563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 انشاء بنك الحمض النووي للنبات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521" y="2172115"/>
            <a:ext cx="2922204" cy="287231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00600" y="3620037"/>
            <a:ext cx="15240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t="9136" b="4843"/>
          <a:stretch/>
        </p:blipFill>
        <p:spPr>
          <a:xfrm>
            <a:off x="6858001" y="3014456"/>
            <a:ext cx="1609725" cy="152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9136" b="4843"/>
          <a:stretch/>
        </p:blipFill>
        <p:spPr>
          <a:xfrm>
            <a:off x="8715897" y="3048000"/>
            <a:ext cx="1609725" cy="1524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9516" y="2912947"/>
            <a:ext cx="857250" cy="69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5720" y="146465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الخطوة 1: جمع العينات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1" y="1374659"/>
            <a:ext cx="384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/>
              <a:t>الخطوة 2: تصنيف العينات و ايداعها في المعشبة</a:t>
            </a:r>
            <a:endParaRPr lang="en-US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77" y="5163773"/>
            <a:ext cx="1682506" cy="11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685800"/>
            <a:ext cx="79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مواقع جمع النباتات في المملكة العربية السعودية</a:t>
            </a:r>
            <a:endParaRPr lang="en-US" sz="2800" dirty="0"/>
          </a:p>
        </p:txBody>
      </p:sp>
      <p:sp>
        <p:nvSpPr>
          <p:cNvPr id="1026" name="AutoShape 2" descr="http://www.google.com.sa/url?sa=i&amp;source=images&amp;cd=&amp;docid=t2Gv0hBdNb48UM&amp;tbnid=2rFBs9nxoT_izM:&amp;ved=0CAUQjBwwADgt&amp;url=http%3A%2F%2Fupload.wikimedia.org%2Fwikipedia%2Fcommons%2Fc%2Fcc%2FSaudi_map.jpg&amp;ei=qlFuUYjpAZO0hAfQwIDwCA&amp;psig=AFQjCNF9_Gvsv2G9vUsj2vKq2n7sPiETxA&amp;ust=1366270762060344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google.com.sa/url?sa=i&amp;source=images&amp;cd=&amp;docid=t2Gv0hBdNb48UM&amp;tbnid=2rFBs9nxoT_izM:&amp;ved=0CAUQjBwwADgt&amp;url=http%3A%2F%2Fupload.wikimedia.org%2Fwikipedia%2Fcommons%2Fc%2Fcc%2FSaudi_map.jpg&amp;ei=qlFuUYjpAZO0hAfQwIDwCA&amp;psig=AFQjCNF9_Gvsv2G9vUsj2vKq2n7sPiETxA&amp;ust=1366270762060344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google.com.sa/url?sa=i&amp;source=images&amp;cd=&amp;docid=t2Gv0hBdNb48UM&amp;tbnid=2rFBs9nxoT_izM:&amp;ved=0CAUQjBwwADgt&amp;url=http%3A%2F%2Fupload.wikimedia.org%2Fwikipedia%2Fcommons%2Fc%2Fcc%2FSaudi_map.jpg&amp;ei=qlFuUYjpAZO0hAfQwIDwCA&amp;psig=AFQjCNF9_Gvsv2G9vUsj2vKq2n7sPiETxA&amp;ust=1366270762060344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upload.wikimedia.org/wikipedia/commons/c/cc/Saudi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1371600"/>
            <a:ext cx="7063841" cy="4953000"/>
          </a:xfrm>
          <a:prstGeom prst="rect">
            <a:avLst/>
          </a:prstGeom>
          <a:noFill/>
        </p:spPr>
      </p:pic>
      <p:pic>
        <p:nvPicPr>
          <p:cNvPr id="1036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228600" cy="228600"/>
          </a:xfrm>
          <a:prstGeom prst="rect">
            <a:avLst/>
          </a:prstGeom>
          <a:noFill/>
        </p:spPr>
      </p:pic>
      <p:pic>
        <p:nvPicPr>
          <p:cNvPr id="23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228600" cy="228600"/>
          </a:xfrm>
          <a:prstGeom prst="rect">
            <a:avLst/>
          </a:prstGeom>
          <a:noFill/>
        </p:spPr>
      </p:pic>
      <p:pic>
        <p:nvPicPr>
          <p:cNvPr id="24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28600" cy="228600"/>
          </a:xfrm>
          <a:prstGeom prst="rect">
            <a:avLst/>
          </a:prstGeom>
          <a:noFill/>
        </p:spPr>
      </p:pic>
      <p:pic>
        <p:nvPicPr>
          <p:cNvPr id="25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28600" cy="228600"/>
          </a:xfrm>
          <a:prstGeom prst="rect">
            <a:avLst/>
          </a:prstGeom>
          <a:noFill/>
        </p:spPr>
      </p:pic>
      <p:pic>
        <p:nvPicPr>
          <p:cNvPr id="26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228600" cy="228600"/>
          </a:xfrm>
          <a:prstGeom prst="rect">
            <a:avLst/>
          </a:prstGeom>
          <a:noFill/>
        </p:spPr>
      </p:pic>
      <p:pic>
        <p:nvPicPr>
          <p:cNvPr id="27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28600" cy="228600"/>
          </a:xfrm>
          <a:prstGeom prst="rect">
            <a:avLst/>
          </a:prstGeom>
          <a:noFill/>
        </p:spPr>
      </p:pic>
      <p:pic>
        <p:nvPicPr>
          <p:cNvPr id="28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352800"/>
            <a:ext cx="228600" cy="228600"/>
          </a:xfrm>
          <a:prstGeom prst="rect">
            <a:avLst/>
          </a:prstGeom>
          <a:noFill/>
        </p:spPr>
      </p:pic>
      <p:pic>
        <p:nvPicPr>
          <p:cNvPr id="29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228600" cy="228600"/>
          </a:xfrm>
          <a:prstGeom prst="rect">
            <a:avLst/>
          </a:prstGeom>
          <a:noFill/>
        </p:spPr>
      </p:pic>
      <p:pic>
        <p:nvPicPr>
          <p:cNvPr id="30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95800"/>
            <a:ext cx="228600" cy="228600"/>
          </a:xfrm>
          <a:prstGeom prst="rect">
            <a:avLst/>
          </a:prstGeom>
          <a:noFill/>
        </p:spPr>
      </p:pic>
      <p:pic>
        <p:nvPicPr>
          <p:cNvPr id="31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228600" cy="228600"/>
          </a:xfrm>
          <a:prstGeom prst="rect">
            <a:avLst/>
          </a:prstGeom>
          <a:noFill/>
        </p:spPr>
      </p:pic>
      <p:pic>
        <p:nvPicPr>
          <p:cNvPr id="32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410200"/>
            <a:ext cx="228600" cy="228600"/>
          </a:xfrm>
          <a:prstGeom prst="rect">
            <a:avLst/>
          </a:prstGeom>
          <a:noFill/>
        </p:spPr>
      </p:pic>
      <p:pic>
        <p:nvPicPr>
          <p:cNvPr id="33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81600"/>
            <a:ext cx="228600" cy="228600"/>
          </a:xfrm>
          <a:prstGeom prst="rect">
            <a:avLst/>
          </a:prstGeom>
          <a:noFill/>
        </p:spPr>
      </p:pic>
      <p:pic>
        <p:nvPicPr>
          <p:cNvPr id="34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791200"/>
            <a:ext cx="228600" cy="228600"/>
          </a:xfrm>
          <a:prstGeom prst="rect">
            <a:avLst/>
          </a:prstGeom>
          <a:noFill/>
        </p:spPr>
      </p:pic>
      <p:pic>
        <p:nvPicPr>
          <p:cNvPr id="35" name="Picture 12" descr="http://i9.glitter-graphics.org/pub/1439/1439699kam9fqfpq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563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Sabon Next LT</vt:lpstr>
      <vt:lpstr>Times New Roman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خطوات انشاء بنك الحمض النووي للنبات</vt:lpstr>
      <vt:lpstr>PowerPoint Presentation</vt:lpstr>
      <vt:lpstr>خطوات انشاء بنك الحمض النووي للنبات</vt:lpstr>
      <vt:lpstr>خطوات انشاء بنك الحمض النووي للنبات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4</cp:revision>
  <dcterms:created xsi:type="dcterms:W3CDTF">2022-02-17T09:08:52Z</dcterms:created>
  <dcterms:modified xsi:type="dcterms:W3CDTF">2022-04-14T10:09:32Z</dcterms:modified>
</cp:coreProperties>
</file>