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688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31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09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66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6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2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9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0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0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1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197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15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1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0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C8F0-1D8C-4421-85AA-E72E98424F7F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08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5D7D-D2A9-496F-A7CE-4B5CBACD9DBE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9105-01C5-4606-8E21-AF0C22779447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31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2B61-66D3-451C-80B9-51206559FD84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87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3FD3-A017-479F-9C36-8A04F8F797B8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15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3F90-72ED-4D0D-8175-F91E47BE895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2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5FBB-9D12-4DEC-A822-09AED5D3538C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5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134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27D0-3350-43DE-975F-55EAEDD3616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05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86E3-D96B-4347-B412-4CD0A6EE6FA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0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BA2F-8859-4C0C-A269-080EF0CBAF2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0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2E0E-257A-44DE-A420-9DF34BC69C7D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7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439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54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24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888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27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0BFF-4E3C-4409-868A-2FC77D080587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AA59-D950-4BFA-A8E7-FC4441C2B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83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1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B9E83-1B8B-4798-8524-503D6E215C98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url=http://www.hayah.cc/forum/t39371.html&amp;rct=j&amp;frm=1&amp;q=&amp;esrc=s&amp;sa=U&amp;ved=0ahUKEwjV96vOw57SAhWkLMAKHeT_DWUQwW4IKTAK&amp;usg=AFQjCNGUmvMG7ZtLVAbmB2OeBCTI0hfvg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url=https://twitter.com/dhbabdallah/status/691562925262295040&amp;rct=j&amp;frm=1&amp;q=&amp;esrc=s&amp;sa=U&amp;ved=0ahUKEwjgppj3t57SAhVpDMAKHQmxCGIQwW4IOTAS&amp;usg=AFQjCNGTIH3IRQluT_-EAnc5N7wIef0YM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267744" y="2420888"/>
            <a:ext cx="471131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prstClr val="white"/>
                </a:solidFill>
              </a:rPr>
              <a:t>المعمل </a:t>
            </a:r>
            <a:r>
              <a:rPr lang="ar-SA" sz="8000" dirty="0" smtClean="0">
                <a:solidFill>
                  <a:prstClr val="white"/>
                </a:solidFill>
              </a:rPr>
              <a:t>3</a:t>
            </a:r>
            <a:endParaRPr lang="ar-SA" sz="8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28007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لصيق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200" b="1" u="sng" kern="0" dirty="0" err="1">
                <a:solidFill>
                  <a:prstClr val="black"/>
                </a:solidFill>
                <a:latin typeface="Arial"/>
              </a:rPr>
              <a:t>Forsskaolea</a:t>
            </a: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200" b="1" u="sng" kern="0" dirty="0" err="1">
                <a:solidFill>
                  <a:prstClr val="black"/>
                </a:solidFill>
                <a:latin typeface="Arial"/>
              </a:rPr>
              <a:t>tenacissims</a:t>
            </a:r>
            <a:endParaRPr lang="en-US" altLang="ar-SA" sz="3200" b="1" u="sng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200" b="1" dirty="0" err="1">
                <a:solidFill>
                  <a:prstClr val="black"/>
                </a:solidFill>
                <a:latin typeface="Arial" pitchFamily="34" charset="0"/>
              </a:rPr>
              <a:t>Urticaceae</a:t>
            </a: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287561" y="404664"/>
            <a:ext cx="473207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prstClr val="white"/>
                </a:solidFill>
              </a:rPr>
              <a:t>5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3" y="758607"/>
            <a:ext cx="4500364" cy="25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992501" y="5546079"/>
            <a:ext cx="10134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>
                <a:solidFill>
                  <a:srgbClr val="00B050"/>
                </a:solidFill>
              </a:rPr>
              <a:t>الحريقيه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20" y="1279244"/>
            <a:ext cx="3964484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500364" cy="25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29" y="3690505"/>
            <a:ext cx="67810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3573016"/>
            <a:ext cx="6337300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صبار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600" b="1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ar-SA" sz="3600" b="1" u="sng" dirty="0">
                <a:solidFill>
                  <a:prstClr val="black"/>
                </a:solidFill>
                <a:latin typeface="Arial" pitchFamily="34" charset="0"/>
              </a:rPr>
              <a:t>Aloe</a:t>
            </a:r>
            <a:r>
              <a:rPr lang="en-US" altLang="ar-SA" sz="3600" b="1" dirty="0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en-US" altLang="ar-SA" sz="3600" b="1" u="sng" dirty="0" err="1">
                <a:solidFill>
                  <a:prstClr val="black"/>
                </a:solidFill>
                <a:latin typeface="Arial" pitchFamily="34" charset="0"/>
              </a:rPr>
              <a:t>vera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  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kern="0" dirty="0" err="1">
                <a:solidFill>
                  <a:srgbClr val="00B0F0"/>
                </a:solidFill>
                <a:latin typeface="Arial"/>
              </a:rPr>
              <a:t>الصباريه</a:t>
            </a:r>
            <a:r>
              <a:rPr lang="ar-SA" altLang="ar-SA" sz="3600" b="1" kern="0" dirty="0">
                <a:solidFill>
                  <a:srgbClr val="7030A0"/>
                </a:solidFill>
                <a:latin typeface="Arial"/>
              </a:rPr>
              <a:t>   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b="1" dirty="0">
                <a:solidFill>
                  <a:srgbClr val="FF0000"/>
                </a:solidFill>
                <a:latin typeface="Arial" pitchFamily="34" charset="0"/>
              </a:rPr>
              <a:t> :</a:t>
            </a:r>
            <a:r>
              <a:rPr lang="en-US" altLang="ar-SA" sz="3600" b="1" dirty="0" err="1">
                <a:solidFill>
                  <a:prstClr val="black"/>
                </a:solidFill>
                <a:latin typeface="Arial" pitchFamily="34" charset="0"/>
              </a:rPr>
              <a:t>Liliaceae</a:t>
            </a:r>
            <a:endParaRPr lang="ar-SA" altLang="ar-SA" sz="4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255453" y="301172"/>
            <a:ext cx="549275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>
                <a:solidFill>
                  <a:srgbClr val="00B0F0"/>
                </a:solidFill>
                <a:latin typeface="Arial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00"/>
            <a:ext cx="4176464" cy="25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17" y="757883"/>
            <a:ext cx="3672408" cy="27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01504" y="1359528"/>
            <a:ext cx="45720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الصبار ينتمي الى النباتات </a:t>
            </a:r>
            <a:r>
              <a:rPr lang="ar-SA" sz="2000" b="1" dirty="0" err="1">
                <a:solidFill>
                  <a:prstClr val="black"/>
                </a:solidFill>
              </a:rPr>
              <a:t>العصاريه</a:t>
            </a:r>
            <a:r>
              <a:rPr lang="ar-SA" sz="2000" b="1" dirty="0">
                <a:solidFill>
                  <a:prstClr val="black"/>
                </a:solidFill>
              </a:rPr>
              <a:t> عديمة الساق أو ذات الساق القصير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الأوراق</a:t>
            </a:r>
            <a:r>
              <a:rPr lang="ar-SA" sz="2000" b="1" dirty="0">
                <a:solidFill>
                  <a:prstClr val="black"/>
                </a:solidFill>
              </a:rPr>
              <a:t> عصاريه عريضة جلديه </a:t>
            </a:r>
            <a:r>
              <a:rPr lang="ar-SA" sz="2000" b="1" dirty="0" err="1">
                <a:solidFill>
                  <a:prstClr val="black"/>
                </a:solidFill>
              </a:rPr>
              <a:t>وسميكه</a:t>
            </a:r>
            <a:r>
              <a:rPr lang="ar-SA" sz="2000" b="1" dirty="0">
                <a:solidFill>
                  <a:prstClr val="black"/>
                </a:solidFill>
              </a:rPr>
              <a:t> تخرج من </a:t>
            </a:r>
            <a:r>
              <a:rPr lang="ar-SA" sz="2000" b="1" dirty="0" err="1">
                <a:solidFill>
                  <a:prstClr val="black"/>
                </a:solidFill>
              </a:rPr>
              <a:t>القاعده</a:t>
            </a:r>
            <a:r>
              <a:rPr lang="ar-SA" sz="2000" b="1" dirty="0">
                <a:solidFill>
                  <a:prstClr val="black"/>
                </a:solidFill>
              </a:rPr>
              <a:t> ذات لون </a:t>
            </a:r>
            <a:r>
              <a:rPr lang="ar-SA" sz="2000" b="1" dirty="0" err="1">
                <a:solidFill>
                  <a:prstClr val="black"/>
                </a:solidFill>
              </a:rPr>
              <a:t>اخضرحافة</a:t>
            </a:r>
            <a:r>
              <a:rPr lang="ar-SA" sz="2000" b="1" dirty="0">
                <a:solidFill>
                  <a:prstClr val="black"/>
                </a:solidFill>
              </a:rPr>
              <a:t> الورق مسننة ذات أسنان بيضاء شوكيه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الازهار </a:t>
            </a:r>
            <a:r>
              <a:rPr lang="ar-SA" sz="2000" b="1" dirty="0">
                <a:solidFill>
                  <a:prstClr val="black"/>
                </a:solidFill>
              </a:rPr>
              <a:t>صفراء اللون تظهر في نورات سنبليه متدليه </a:t>
            </a:r>
            <a:r>
              <a:rPr lang="ar-SA" sz="2000" b="1" dirty="0" err="1">
                <a:solidFill>
                  <a:prstClr val="black"/>
                </a:solidFill>
              </a:rPr>
              <a:t>محموله</a:t>
            </a:r>
            <a:r>
              <a:rPr lang="ar-SA" sz="2000" b="1" dirty="0">
                <a:solidFill>
                  <a:prstClr val="black"/>
                </a:solidFill>
              </a:rPr>
              <a:t> على حامل زهري طويل تتحول فيما بعد الى </a:t>
            </a:r>
            <a:r>
              <a:rPr lang="ar-SA" sz="2000" b="1" dirty="0" err="1">
                <a:solidFill>
                  <a:prstClr val="black"/>
                </a:solidFill>
              </a:rPr>
              <a:t>ال</a:t>
            </a:r>
            <a:r>
              <a:rPr lang="ar-SA" sz="2000" b="1" dirty="0" err="1">
                <a:solidFill>
                  <a:srgbClr val="FF0000"/>
                </a:solidFill>
              </a:rPr>
              <a:t>ثمره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مخروطية الشكل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3" y="80628"/>
            <a:ext cx="3528392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72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4" y="2985503"/>
            <a:ext cx="2950790" cy="1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7838" y="3146925"/>
            <a:ext cx="5543550" cy="32932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 err="1">
                <a:solidFill>
                  <a:srgbClr val="FF0000"/>
                </a:solidFill>
              </a:rPr>
              <a:t>الأسم</a:t>
            </a:r>
            <a:r>
              <a:rPr lang="ar-SA" altLang="ar-SA" sz="3600" dirty="0">
                <a:solidFill>
                  <a:srgbClr val="FF0000"/>
                </a:solidFill>
              </a:rPr>
              <a:t> الدارج : </a:t>
            </a:r>
            <a:r>
              <a:rPr lang="ar-SA" sz="3600" dirty="0">
                <a:solidFill>
                  <a:srgbClr val="000000"/>
                </a:solidFill>
              </a:rPr>
              <a:t>الخبيزة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Ge :</a:t>
            </a:r>
            <a:r>
              <a:rPr lang="en-US" sz="3600" u="sng" dirty="0" err="1">
                <a:solidFill>
                  <a:srgbClr val="000000"/>
                </a:solidFill>
              </a:rPr>
              <a:t>Malva</a:t>
            </a:r>
            <a:r>
              <a:rPr lang="en-US" sz="3600" dirty="0">
                <a:solidFill>
                  <a:srgbClr val="000000"/>
                </a:solidFill>
              </a:rPr>
              <a:t>  </a:t>
            </a:r>
            <a:r>
              <a:rPr lang="en-US" sz="3600" u="sng" dirty="0" err="1">
                <a:solidFill>
                  <a:srgbClr val="000000"/>
                </a:solidFill>
              </a:rPr>
              <a:t>parviflora</a:t>
            </a:r>
            <a:endParaRPr lang="en-US" sz="3600" u="sng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Fam :</a:t>
            </a:r>
            <a:r>
              <a:rPr lang="en-US" altLang="ar-SA" sz="3600" dirty="0" err="1">
                <a:solidFill>
                  <a:srgbClr val="7030A0"/>
                </a:solidFill>
              </a:rPr>
              <a:t>Malvaceae</a:t>
            </a:r>
            <a:endParaRPr lang="ar-SA" altLang="ar-SA" sz="2400" dirty="0">
              <a:solidFill>
                <a:srgbClr val="99CC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dirty="0">
                <a:solidFill>
                  <a:srgbClr val="00B050"/>
                </a:solidFill>
              </a:rPr>
              <a:t>           </a:t>
            </a:r>
            <a:r>
              <a:rPr lang="ar-SA" altLang="ar-SA" sz="2800" b="1" dirty="0" err="1">
                <a:solidFill>
                  <a:srgbClr val="00B050"/>
                </a:solidFill>
              </a:rPr>
              <a:t>الخبازيه</a:t>
            </a:r>
            <a:endParaRPr lang="ar-SA" altLang="ar-SA" sz="2800" b="1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027988" y="273050"/>
            <a:ext cx="547687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srgbClr val="00B0F0"/>
                </a:solidFill>
              </a:rPr>
              <a:t>2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73050"/>
            <a:ext cx="26543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4092"/>
            <a:ext cx="40719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330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نتيجة بحث الصور عن وصف نبات خبيز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3307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932363" y="1603375"/>
            <a:ext cx="39243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0">
              <a:defRPr/>
            </a:pPr>
            <a:r>
              <a:rPr lang="ar-SA" sz="2000" dirty="0">
                <a:solidFill>
                  <a:prstClr val="black"/>
                </a:solidFill>
                <a:latin typeface="Calibri"/>
              </a:rPr>
              <a:t>نبات منفرش ومنتشر </a:t>
            </a:r>
          </a:p>
          <a:p>
            <a:pPr rtl="0">
              <a:defRPr/>
            </a:pPr>
            <a:r>
              <a:rPr lang="ar-SA" sz="2000" dirty="0">
                <a:solidFill>
                  <a:prstClr val="black"/>
                </a:solidFill>
                <a:latin typeface="Calibri"/>
              </a:rPr>
              <a:t>ينبت عند مجاري السيول ومنابع </a:t>
            </a:r>
            <a:r>
              <a:rPr lang="ar-SA" sz="2000" dirty="0" err="1">
                <a:solidFill>
                  <a:prstClr val="black"/>
                </a:solidFill>
                <a:latin typeface="Calibri"/>
              </a:rPr>
              <a:t>المياة</a:t>
            </a:r>
            <a:r>
              <a:rPr lang="ar-SA" sz="2000" dirty="0">
                <a:solidFill>
                  <a:prstClr val="black"/>
                </a:solidFill>
                <a:latin typeface="Calibri"/>
              </a:rPr>
              <a:t>،</a:t>
            </a:r>
          </a:p>
          <a:p>
            <a:pPr rtl="0">
              <a:defRPr/>
            </a:pPr>
            <a:r>
              <a:rPr lang="ar-SA" sz="2000" dirty="0">
                <a:solidFill>
                  <a:prstClr val="black"/>
                </a:solidFill>
                <a:latin typeface="Calibri"/>
              </a:rPr>
              <a:t>عنق </a:t>
            </a:r>
            <a:r>
              <a:rPr lang="ar-SA" sz="2000" dirty="0" err="1">
                <a:solidFill>
                  <a:prstClr val="black"/>
                </a:solidFill>
                <a:latin typeface="Calibri"/>
              </a:rPr>
              <a:t>الورقه</a:t>
            </a:r>
            <a:r>
              <a:rPr lang="ar-SA" sz="2000" dirty="0">
                <a:solidFill>
                  <a:prstClr val="black"/>
                </a:solidFill>
                <a:latin typeface="Calibri"/>
              </a:rPr>
              <a:t> طويل مغطى بشعيرات </a:t>
            </a:r>
            <a:r>
              <a:rPr lang="ar-SA" sz="2000" dirty="0" err="1">
                <a:solidFill>
                  <a:prstClr val="black"/>
                </a:solidFill>
                <a:latin typeface="Calibri"/>
              </a:rPr>
              <a:t>خشنه</a:t>
            </a:r>
            <a:r>
              <a:rPr lang="ar-SA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SA" sz="2000" dirty="0" err="1">
                <a:solidFill>
                  <a:prstClr val="black"/>
                </a:solidFill>
                <a:latin typeface="Calibri"/>
              </a:rPr>
              <a:t>سميكه</a:t>
            </a:r>
            <a:r>
              <a:rPr lang="ar-SA" sz="2000" dirty="0">
                <a:solidFill>
                  <a:prstClr val="black"/>
                </a:solidFill>
                <a:latin typeface="Calibri"/>
              </a:rPr>
              <a:t> والأوراق نصف دائرية او شبه كلويه والأزهار بيضاء صغيرة، ذات لون بنفسجي باهت متجمعة في آباط الأوراق. الثمرة صغيره كرويه مفلطحه مجعدة السطح ومنشقة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52938"/>
            <a:ext cx="295232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27392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</a:t>
            </a:r>
            <a:r>
              <a:rPr lang="ar-SA" altLang="ar-SA" sz="3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ar-SA" altLang="ar-SA" sz="3600" b="1" dirty="0">
                <a:solidFill>
                  <a:srgbClr val="000000"/>
                </a:solidFill>
                <a:latin typeface="Arial" pitchFamily="34" charset="0"/>
              </a:rPr>
              <a:t>الكرد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200" b="1" u="sng" dirty="0" err="1">
                <a:solidFill>
                  <a:srgbClr val="000000"/>
                </a:solidFill>
                <a:latin typeface="Arial" pitchFamily="34" charset="0"/>
              </a:rPr>
              <a:t>Ochradenus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ar-SA" sz="3200" b="1" u="sng" dirty="0" err="1">
                <a:solidFill>
                  <a:srgbClr val="000000"/>
                </a:solidFill>
                <a:latin typeface="Arial" pitchFamily="34" charset="0"/>
              </a:rPr>
              <a:t>baccatus</a:t>
            </a:r>
            <a:endParaRPr lang="en-US" altLang="ar-SA" sz="3200" b="1" dirty="0">
              <a:solidFill>
                <a:srgbClr val="000000"/>
              </a:solidFill>
              <a:latin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2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 err="1">
                <a:solidFill>
                  <a:srgbClr val="000000"/>
                </a:solidFill>
                <a:latin typeface="Arial" pitchFamily="34" charset="0"/>
              </a:rPr>
              <a:t>Resedaceae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316416" y="404664"/>
            <a:ext cx="44435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3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04456" cy="2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69803"/>
            <a:ext cx="3394398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07904" y="4165600"/>
            <a:ext cx="51125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شجيرة صحراوية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FF0000"/>
                </a:solidFill>
                <a:latin typeface="Arial" pitchFamily="34" charset="0"/>
              </a:rPr>
              <a:t>الأوراق-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 شريطيه ضيقة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FF0000"/>
                </a:solidFill>
                <a:latin typeface="Arial" pitchFamily="34" charset="0"/>
              </a:rPr>
              <a:t>الأزهار-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 صفراء ذات أعناق صغيرة تتجمع في نورة مخروطية الشكل عنقوديه 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الثمار- لحمية تشبه ثمار العليق خضراء اللون قبل النضج وتصبح بيضاء صمغيه بعد النضج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3" y="4437112"/>
            <a:ext cx="31683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376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0074"/>
            <a:ext cx="3744416" cy="31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40607" y="2817133"/>
            <a:ext cx="6408738" cy="3724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 err="1">
                <a:solidFill>
                  <a:srgbClr val="FF0000"/>
                </a:solidFill>
              </a:rPr>
              <a:t>الأسم</a:t>
            </a:r>
            <a:r>
              <a:rPr lang="ar-SA" altLang="ar-SA" sz="3600" dirty="0">
                <a:solidFill>
                  <a:srgbClr val="FF0000"/>
                </a:solidFill>
              </a:rPr>
              <a:t> الدارج : </a:t>
            </a:r>
            <a:r>
              <a:rPr lang="ar-SA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الحميض</a:t>
            </a:r>
            <a:endParaRPr lang="en-US" sz="3600" b="1" dirty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>
                <a:solidFill>
                  <a:srgbClr val="FF0000"/>
                </a:solidFill>
              </a:rPr>
              <a:t> </a:t>
            </a: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Ge : </a:t>
            </a:r>
            <a:r>
              <a:rPr lang="en-US" sz="36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Rumex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36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nervosus</a:t>
            </a:r>
            <a:endParaRPr lang="en-US" sz="3600" b="1" u="sng" dirty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Fam :</a:t>
            </a:r>
            <a:r>
              <a:rPr lang="en-US" altLang="ar-SA" sz="3600" b="1" dirty="0" err="1">
                <a:solidFill>
                  <a:srgbClr val="000000"/>
                </a:solidFill>
              </a:rPr>
              <a:t>Polygonaceae</a:t>
            </a:r>
            <a:r>
              <a:rPr lang="en-US" altLang="ar-SA" sz="3600" b="1" dirty="0">
                <a:solidFill>
                  <a:srgbClr val="000000"/>
                </a:solidFill>
              </a:rPr>
              <a:t>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B050"/>
                </a:solidFill>
              </a:rPr>
              <a:t>          الفصيلة </a:t>
            </a:r>
            <a:r>
              <a:rPr lang="ar-SA" sz="2400" b="1" dirty="0" err="1">
                <a:solidFill>
                  <a:srgbClr val="00B050"/>
                </a:solidFill>
              </a:rPr>
              <a:t>البوليجونيه</a:t>
            </a:r>
            <a:endParaRPr lang="ar-SA" altLang="ar-SA" sz="24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200" dirty="0">
              <a:solidFill>
                <a:srgbClr val="99CC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srgbClr val="00B0F0"/>
                </a:solidFill>
              </a:rPr>
              <a:t>4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6148" name="Picture 2" descr="نبات الحميض بالصور 61232042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41068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508104" y="879702"/>
            <a:ext cx="3203575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0">
              <a:defRPr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عشب غض </a:t>
            </a:r>
          </a:p>
          <a:p>
            <a:pPr rtl="0">
              <a:defRPr/>
            </a:pPr>
            <a:endParaRPr lang="ar-SA" sz="2000" b="1" dirty="0">
              <a:solidFill>
                <a:prstClr val="black"/>
              </a:solidFill>
              <a:latin typeface="Calibri"/>
            </a:endParaRPr>
          </a:p>
          <a:p>
            <a:pPr rtl="0">
              <a:defRPr/>
            </a:pPr>
            <a:r>
              <a:rPr lang="ar-SA" sz="2000" b="1" dirty="0">
                <a:solidFill>
                  <a:srgbClr val="00B0F0"/>
                </a:solidFill>
                <a:latin typeface="Calibri"/>
              </a:rPr>
              <a:t>الازهار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في نورات عنقودية الشكل ذات لون وردي إلى محمر أو وردي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rtl="0">
              <a:defRPr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إلى مخضر.</a:t>
            </a:r>
          </a:p>
          <a:p>
            <a:pPr rtl="0">
              <a:defRPr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rtl="0">
              <a:defRPr/>
            </a:pPr>
            <a:r>
              <a:rPr lang="en-US" sz="2000" b="1" dirty="0">
                <a:solidFill>
                  <a:srgbClr val="00B0F0"/>
                </a:solidFill>
                <a:latin typeface="Calibri"/>
              </a:rPr>
              <a:t> </a:t>
            </a:r>
            <a:r>
              <a:rPr lang="ar-SA" sz="2000" b="1" dirty="0">
                <a:solidFill>
                  <a:srgbClr val="00B0F0"/>
                </a:solidFill>
                <a:latin typeface="Calibri"/>
              </a:rPr>
              <a:t>الثمار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مجنحة محمره او وردي محمر</a:t>
            </a:r>
          </a:p>
          <a:p>
            <a:pPr rtl="0">
              <a:defRPr/>
            </a:pPr>
            <a:r>
              <a:rPr lang="ar-SA" b="1" dirty="0">
                <a:solidFill>
                  <a:prstClr val="black"/>
                </a:solidFill>
                <a:latin typeface="Calibri"/>
              </a:rPr>
              <a:t/>
            </a:r>
            <a:br>
              <a:rPr lang="ar-SA" b="1" dirty="0">
                <a:solidFill>
                  <a:prstClr val="black"/>
                </a:solidFill>
                <a:latin typeface="Calibri"/>
              </a:rPr>
            </a:b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1" name="Picture 2" descr="نبات الحميض بالصور 61232042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76250"/>
            <a:ext cx="410686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نتيجة بحث الصور عن نبات الحميض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076700"/>
            <a:ext cx="4273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218</Words>
  <Application>Microsoft Office PowerPoint</Application>
  <PresentationFormat>عرض على الشاشة (3:4)‏</PresentationFormat>
  <Paragraphs>49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نسق Office</vt:lpstr>
      <vt:lpstr>سمة Office</vt:lpstr>
      <vt:lpstr>2_تصميم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2022-02-14T05:29:46Z</dcterms:created>
  <dcterms:modified xsi:type="dcterms:W3CDTF">2022-02-27T06:27:58Z</dcterms:modified>
</cp:coreProperties>
</file>