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8" r:id="rId6"/>
    <p:sldId id="257" r:id="rId7"/>
    <p:sldId id="258" r:id="rId8"/>
    <p:sldId id="259" r:id="rId9"/>
    <p:sldId id="299" r:id="rId10"/>
    <p:sldId id="298" r:id="rId11"/>
    <p:sldId id="300" r:id="rId12"/>
    <p:sldId id="263" r:id="rId13"/>
    <p:sldId id="301" r:id="rId14"/>
    <p:sldId id="264" r:id="rId15"/>
    <p:sldId id="302" r:id="rId16"/>
    <p:sldId id="294" r:id="rId17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5274" autoAdjust="0"/>
  </p:normalViewPr>
  <p:slideViewPr>
    <p:cSldViewPr snapToGrid="0">
      <p:cViewPr>
        <p:scale>
          <a:sx n="90" d="100"/>
          <a:sy n="90" d="100"/>
        </p:scale>
        <p:origin x="40" y="21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322D9-760D-46D8-AFB3-7A8A10652AC5}" type="doc">
      <dgm:prSet loTypeId="urn:microsoft.com/office/officeart/2008/layout/VerticalCurvedList" loCatId="list" qsTypeId="urn:microsoft.com/office/officeart/2005/8/quickstyle/3d6" qsCatId="3D" csTypeId="urn:microsoft.com/office/officeart/2005/8/colors/accent3_2" csCatId="accent3" phldr="1"/>
      <dgm:spPr/>
    </dgm:pt>
    <dgm:pt modelId="{A2C2BFA4-829D-47FB-B809-62640D7D98FC}">
      <dgm:prSet phldrT="[نص]" custT="1"/>
      <dgm:spPr/>
      <dgm:t>
        <a:bodyPr/>
        <a:lstStyle/>
        <a:p>
          <a:pPr rtl="1"/>
          <a:r>
            <a:rPr lang="ar-SA" sz="2800"/>
            <a:t>تعريف المفعول فيه</a:t>
          </a:r>
          <a:endParaRPr lang="ar-SA" sz="2800" dirty="0"/>
        </a:p>
      </dgm:t>
    </dgm:pt>
    <dgm:pt modelId="{CBB510B7-E27E-4191-A22A-B2C25D64C3D8}" type="parTrans" cxnId="{F968A2A3-317B-491F-A290-C22D46F073FD}">
      <dgm:prSet/>
      <dgm:spPr/>
      <dgm:t>
        <a:bodyPr/>
        <a:lstStyle/>
        <a:p>
          <a:pPr rtl="1"/>
          <a:endParaRPr lang="ar-SA"/>
        </a:p>
      </dgm:t>
    </dgm:pt>
    <dgm:pt modelId="{055584A5-592C-4E25-9A00-B05F330EC1C8}" type="sibTrans" cxnId="{F968A2A3-317B-491F-A290-C22D46F073FD}">
      <dgm:prSet/>
      <dgm:spPr/>
      <dgm:t>
        <a:bodyPr/>
        <a:lstStyle/>
        <a:p>
          <a:pPr rtl="1"/>
          <a:endParaRPr lang="ar-SA"/>
        </a:p>
      </dgm:t>
    </dgm:pt>
    <dgm:pt modelId="{C42B7EC6-D862-42E3-828E-DCCE6F0E81E2}">
      <dgm:prSet phldrT="[نص]" custT="1"/>
      <dgm:spPr/>
      <dgm:t>
        <a:bodyPr/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>
              <a:latin typeface="Avenir Next LT Pro"/>
              <a:ea typeface="+mn-ea"/>
              <a:cs typeface="+mn-cs"/>
            </a:rPr>
            <a:t>ناصب الظرف</a:t>
          </a:r>
          <a:endParaRPr lang="ar-SA" sz="2400" kern="1200" dirty="0">
            <a:latin typeface="Avenir Next LT Pro"/>
            <a:ea typeface="+mn-ea"/>
            <a:cs typeface="+mn-cs"/>
          </a:endParaRPr>
        </a:p>
      </dgm:t>
    </dgm:pt>
    <dgm:pt modelId="{FAFF5500-101A-4248-8A81-975053EE161F}" type="parTrans" cxnId="{41EB758C-B412-44C7-9838-D2BF297450A2}">
      <dgm:prSet/>
      <dgm:spPr/>
      <dgm:t>
        <a:bodyPr/>
        <a:lstStyle/>
        <a:p>
          <a:pPr rtl="1"/>
          <a:endParaRPr lang="ar-SA"/>
        </a:p>
      </dgm:t>
    </dgm:pt>
    <dgm:pt modelId="{1DC95B9E-92CE-4781-A854-F4585D9B493D}" type="sibTrans" cxnId="{41EB758C-B412-44C7-9838-D2BF297450A2}">
      <dgm:prSet/>
      <dgm:spPr/>
      <dgm:t>
        <a:bodyPr/>
        <a:lstStyle/>
        <a:p>
          <a:pPr rtl="1"/>
          <a:endParaRPr lang="ar-SA"/>
        </a:p>
      </dgm:t>
    </dgm:pt>
    <dgm:pt modelId="{D116866D-936E-42DA-BC52-A1CD3F576A15}">
      <dgm:prSet phldrT="[نص]" custT="1"/>
      <dgm:spPr/>
      <dgm:t>
        <a:bodyPr/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>
              <a:latin typeface="Avenir Next LT Pro"/>
              <a:ea typeface="+mn-ea"/>
              <a:cs typeface="+mn-cs"/>
            </a:rPr>
            <a:t>حذف ناصب الظرف</a:t>
          </a:r>
          <a:endParaRPr lang="ar-SA" sz="2400" kern="1200" dirty="0">
            <a:latin typeface="Avenir Next LT Pro"/>
            <a:ea typeface="+mn-ea"/>
            <a:cs typeface="+mn-cs"/>
          </a:endParaRPr>
        </a:p>
      </dgm:t>
    </dgm:pt>
    <dgm:pt modelId="{8F61F734-95A2-48F4-B1D4-CB14D0914013}" type="parTrans" cxnId="{DEFD59DD-1F4E-4AB8-9D9D-2F95A2B979F0}">
      <dgm:prSet/>
      <dgm:spPr/>
      <dgm:t>
        <a:bodyPr/>
        <a:lstStyle/>
        <a:p>
          <a:pPr rtl="1"/>
          <a:endParaRPr lang="ar-SA"/>
        </a:p>
      </dgm:t>
    </dgm:pt>
    <dgm:pt modelId="{0352C72A-D50F-4B9F-BA28-F522BF435EE0}" type="sibTrans" cxnId="{DEFD59DD-1F4E-4AB8-9D9D-2F95A2B979F0}">
      <dgm:prSet/>
      <dgm:spPr/>
      <dgm:t>
        <a:bodyPr/>
        <a:lstStyle/>
        <a:p>
          <a:pPr rtl="1"/>
          <a:endParaRPr lang="ar-SA"/>
        </a:p>
      </dgm:t>
    </dgm:pt>
    <dgm:pt modelId="{F2583AA2-913C-4276-8BEF-CCE051D983FC}">
      <dgm:prSet custT="1"/>
      <dgm:spPr/>
      <dgm:t>
        <a:bodyPr/>
        <a:lstStyle/>
        <a:p>
          <a:pPr rtl="1"/>
          <a:r>
            <a:rPr lang="ar-SA" sz="2000" dirty="0"/>
            <a:t>ما يقبل النصب على الظرفية من أسماء الزمان والمكان</a:t>
          </a:r>
        </a:p>
      </dgm:t>
    </dgm:pt>
    <dgm:pt modelId="{E3A715F2-E781-464D-A2D2-C21A5201DCA3}" type="parTrans" cxnId="{3DDD68FC-FADD-4C93-9C00-0B3BBDA9C95C}">
      <dgm:prSet/>
      <dgm:spPr/>
      <dgm:t>
        <a:bodyPr/>
        <a:lstStyle/>
        <a:p>
          <a:pPr rtl="1"/>
          <a:endParaRPr lang="ar-SA"/>
        </a:p>
      </dgm:t>
    </dgm:pt>
    <dgm:pt modelId="{0DB6A0AA-685A-4836-A8AC-AB669CA0C0C1}" type="sibTrans" cxnId="{3DDD68FC-FADD-4C93-9C00-0B3BBDA9C95C}">
      <dgm:prSet/>
      <dgm:spPr/>
      <dgm:t>
        <a:bodyPr/>
        <a:lstStyle/>
        <a:p>
          <a:pPr rtl="1"/>
          <a:endParaRPr lang="ar-SA"/>
        </a:p>
      </dgm:t>
    </dgm:pt>
    <dgm:pt modelId="{4ABEC6A1-A45E-4D45-8CE5-250804B31896}">
      <dgm:prSet/>
      <dgm:spPr/>
      <dgm:t>
        <a:bodyPr/>
        <a:lstStyle/>
        <a:p>
          <a:pPr rtl="1"/>
          <a:r>
            <a:rPr lang="ar-SA" dirty="0"/>
            <a:t>المتصرف وغير المتصرف من الظروف</a:t>
          </a:r>
        </a:p>
      </dgm:t>
    </dgm:pt>
    <dgm:pt modelId="{40EED120-28AA-4052-8037-F58C74E9AADF}" type="parTrans" cxnId="{57523747-D3F3-4DD0-95F0-78E5403F0362}">
      <dgm:prSet/>
      <dgm:spPr/>
      <dgm:t>
        <a:bodyPr/>
        <a:lstStyle/>
        <a:p>
          <a:pPr rtl="1"/>
          <a:endParaRPr lang="ar-SA"/>
        </a:p>
      </dgm:t>
    </dgm:pt>
    <dgm:pt modelId="{09853341-5D2F-4624-903E-EC0826E5557F}" type="sibTrans" cxnId="{57523747-D3F3-4DD0-95F0-78E5403F0362}">
      <dgm:prSet/>
      <dgm:spPr/>
      <dgm:t>
        <a:bodyPr/>
        <a:lstStyle/>
        <a:p>
          <a:pPr rtl="1"/>
          <a:endParaRPr lang="ar-SA"/>
        </a:p>
      </dgm:t>
    </dgm:pt>
    <dgm:pt modelId="{3C1BDE15-BA33-4EC6-B559-617249E0B5BB}">
      <dgm:prSet/>
      <dgm:spPr/>
      <dgm:t>
        <a:bodyPr/>
        <a:lstStyle/>
        <a:p>
          <a:pPr rtl="1"/>
          <a:r>
            <a:rPr lang="ar-SA" dirty="0"/>
            <a:t>نيابة المصدر عن الظرف</a:t>
          </a:r>
        </a:p>
      </dgm:t>
    </dgm:pt>
    <dgm:pt modelId="{03AAABB6-503A-4C8A-9779-82EA5100CE25}" type="parTrans" cxnId="{57057B62-EA35-472D-B8E2-20119A2B3489}">
      <dgm:prSet/>
      <dgm:spPr/>
      <dgm:t>
        <a:bodyPr/>
        <a:lstStyle/>
        <a:p>
          <a:pPr rtl="1"/>
          <a:endParaRPr lang="ar-SA"/>
        </a:p>
      </dgm:t>
    </dgm:pt>
    <dgm:pt modelId="{C36A1E18-2A82-4992-881F-DDC18A1E502B}" type="sibTrans" cxnId="{57057B62-EA35-472D-B8E2-20119A2B3489}">
      <dgm:prSet/>
      <dgm:spPr/>
      <dgm:t>
        <a:bodyPr/>
        <a:lstStyle/>
        <a:p>
          <a:pPr rtl="1"/>
          <a:endParaRPr lang="ar-SA"/>
        </a:p>
      </dgm:t>
    </dgm:pt>
    <dgm:pt modelId="{75210916-8811-4906-BEB0-2CB54F8A3C6E}" type="pres">
      <dgm:prSet presAssocID="{A0E322D9-760D-46D8-AFB3-7A8A10652AC5}" presName="Name0" presStyleCnt="0">
        <dgm:presLayoutVars>
          <dgm:chMax val="7"/>
          <dgm:chPref val="7"/>
          <dgm:dir val="rev"/>
        </dgm:presLayoutVars>
      </dgm:prSet>
      <dgm:spPr/>
    </dgm:pt>
    <dgm:pt modelId="{A66F94F3-DB6F-4CFC-9E7B-4ADEDC9A3CDD}" type="pres">
      <dgm:prSet presAssocID="{A0E322D9-760D-46D8-AFB3-7A8A10652AC5}" presName="Name1" presStyleCnt="0"/>
      <dgm:spPr/>
    </dgm:pt>
    <dgm:pt modelId="{B4E9916F-1B57-44E5-B0C5-7203B92FBC3C}" type="pres">
      <dgm:prSet presAssocID="{A0E322D9-760D-46D8-AFB3-7A8A10652AC5}" presName="cycle" presStyleCnt="0"/>
      <dgm:spPr/>
    </dgm:pt>
    <dgm:pt modelId="{D9092564-7831-49C2-B257-E00B3A7414D4}" type="pres">
      <dgm:prSet presAssocID="{A0E322D9-760D-46D8-AFB3-7A8A10652AC5}" presName="srcNode" presStyleLbl="node1" presStyleIdx="0" presStyleCnt="6"/>
      <dgm:spPr/>
    </dgm:pt>
    <dgm:pt modelId="{689DA99C-B609-481F-AB83-239E099AE4C7}" type="pres">
      <dgm:prSet presAssocID="{A0E322D9-760D-46D8-AFB3-7A8A10652AC5}" presName="conn" presStyleLbl="parChTrans1D2" presStyleIdx="0" presStyleCnt="1"/>
      <dgm:spPr/>
    </dgm:pt>
    <dgm:pt modelId="{4D971567-9709-4656-9E54-5C1F0BE34077}" type="pres">
      <dgm:prSet presAssocID="{A0E322D9-760D-46D8-AFB3-7A8A10652AC5}" presName="extraNode" presStyleLbl="node1" presStyleIdx="0" presStyleCnt="6"/>
      <dgm:spPr/>
    </dgm:pt>
    <dgm:pt modelId="{0AE52A40-F954-42A7-93FC-B70F81A5591C}" type="pres">
      <dgm:prSet presAssocID="{A0E322D9-760D-46D8-AFB3-7A8A10652AC5}" presName="dstNode" presStyleLbl="node1" presStyleIdx="0" presStyleCnt="6"/>
      <dgm:spPr/>
    </dgm:pt>
    <dgm:pt modelId="{73ABEC8D-5BDD-455B-A93F-8B9109BCA399}" type="pres">
      <dgm:prSet presAssocID="{A2C2BFA4-829D-47FB-B809-62640D7D98FC}" presName="text_1" presStyleLbl="node1" presStyleIdx="0" presStyleCnt="6">
        <dgm:presLayoutVars>
          <dgm:bulletEnabled val="1"/>
        </dgm:presLayoutVars>
      </dgm:prSet>
      <dgm:spPr/>
    </dgm:pt>
    <dgm:pt modelId="{577A4CAE-DC3E-4D60-96AD-A876EE037D7A}" type="pres">
      <dgm:prSet presAssocID="{A2C2BFA4-829D-47FB-B809-62640D7D98FC}" presName="accent_1" presStyleCnt="0"/>
      <dgm:spPr/>
    </dgm:pt>
    <dgm:pt modelId="{17578665-F1CD-4D6A-8FB1-D72B5B02B7C5}" type="pres">
      <dgm:prSet presAssocID="{A2C2BFA4-829D-47FB-B809-62640D7D98FC}" presName="accentRepeatNode" presStyleLbl="solidFgAcc1" presStyleIdx="0" presStyleCnt="6"/>
      <dgm:spPr/>
    </dgm:pt>
    <dgm:pt modelId="{DA5CC6FF-6CF0-4105-A92F-8ADE42FF56C6}" type="pres">
      <dgm:prSet presAssocID="{C42B7EC6-D862-42E3-828E-DCCE6F0E81E2}" presName="text_2" presStyleLbl="node1" presStyleIdx="1" presStyleCnt="6">
        <dgm:presLayoutVars>
          <dgm:bulletEnabled val="1"/>
        </dgm:presLayoutVars>
      </dgm:prSet>
      <dgm:spPr/>
    </dgm:pt>
    <dgm:pt modelId="{4A39D4E7-D016-4BF9-8215-F3276FD13ED8}" type="pres">
      <dgm:prSet presAssocID="{C42B7EC6-D862-42E3-828E-DCCE6F0E81E2}" presName="accent_2" presStyleCnt="0"/>
      <dgm:spPr/>
    </dgm:pt>
    <dgm:pt modelId="{552E21A9-969C-4D43-B18F-DDF45FE8874D}" type="pres">
      <dgm:prSet presAssocID="{C42B7EC6-D862-42E3-828E-DCCE6F0E81E2}" presName="accentRepeatNode" presStyleLbl="solidFgAcc1" presStyleIdx="1" presStyleCnt="6"/>
      <dgm:spPr/>
    </dgm:pt>
    <dgm:pt modelId="{A52A9772-FB2B-403C-B02F-1B51E3454C06}" type="pres">
      <dgm:prSet presAssocID="{D116866D-936E-42DA-BC52-A1CD3F576A15}" presName="text_3" presStyleLbl="node1" presStyleIdx="2" presStyleCnt="6" custLinFactNeighborX="-142" custLinFactNeighborY="-1495">
        <dgm:presLayoutVars>
          <dgm:bulletEnabled val="1"/>
        </dgm:presLayoutVars>
      </dgm:prSet>
      <dgm:spPr/>
    </dgm:pt>
    <dgm:pt modelId="{D74DFF9B-E752-4D0D-985B-EC3FC1A44355}" type="pres">
      <dgm:prSet presAssocID="{D116866D-936E-42DA-BC52-A1CD3F576A15}" presName="accent_3" presStyleCnt="0"/>
      <dgm:spPr/>
    </dgm:pt>
    <dgm:pt modelId="{B1680DFA-A80E-4970-866B-5F6249215601}" type="pres">
      <dgm:prSet presAssocID="{D116866D-936E-42DA-BC52-A1CD3F576A15}" presName="accentRepeatNode" presStyleLbl="solidFgAcc1" presStyleIdx="2" presStyleCnt="6"/>
      <dgm:spPr/>
    </dgm:pt>
    <dgm:pt modelId="{08A7AF7B-9416-4226-A627-66DE91836FA9}" type="pres">
      <dgm:prSet presAssocID="{F2583AA2-913C-4276-8BEF-CCE051D983FC}" presName="text_4" presStyleLbl="node1" presStyleIdx="3" presStyleCnt="6">
        <dgm:presLayoutVars>
          <dgm:bulletEnabled val="1"/>
        </dgm:presLayoutVars>
      </dgm:prSet>
      <dgm:spPr/>
    </dgm:pt>
    <dgm:pt modelId="{388075FB-0EA9-47B2-B8C8-AF23DF2B7319}" type="pres">
      <dgm:prSet presAssocID="{F2583AA2-913C-4276-8BEF-CCE051D983FC}" presName="accent_4" presStyleCnt="0"/>
      <dgm:spPr/>
    </dgm:pt>
    <dgm:pt modelId="{3107A3F3-3037-460F-9966-2B8EDAEF3857}" type="pres">
      <dgm:prSet presAssocID="{F2583AA2-913C-4276-8BEF-CCE051D983FC}" presName="accentRepeatNode" presStyleLbl="solidFgAcc1" presStyleIdx="3" presStyleCnt="6"/>
      <dgm:spPr/>
    </dgm:pt>
    <dgm:pt modelId="{2257A63B-A1B7-4A92-ADBC-D7FE3C266C70}" type="pres">
      <dgm:prSet presAssocID="{4ABEC6A1-A45E-4D45-8CE5-250804B31896}" presName="text_5" presStyleLbl="node1" presStyleIdx="4" presStyleCnt="6">
        <dgm:presLayoutVars>
          <dgm:bulletEnabled val="1"/>
        </dgm:presLayoutVars>
      </dgm:prSet>
      <dgm:spPr/>
    </dgm:pt>
    <dgm:pt modelId="{F1AD0755-D67E-4817-AC54-5841CC7B23D6}" type="pres">
      <dgm:prSet presAssocID="{4ABEC6A1-A45E-4D45-8CE5-250804B31896}" presName="accent_5" presStyleCnt="0"/>
      <dgm:spPr/>
    </dgm:pt>
    <dgm:pt modelId="{94C95796-2839-4307-8A8E-60402EB5CAE2}" type="pres">
      <dgm:prSet presAssocID="{4ABEC6A1-A45E-4D45-8CE5-250804B31896}" presName="accentRepeatNode" presStyleLbl="solidFgAcc1" presStyleIdx="4" presStyleCnt="6"/>
      <dgm:spPr/>
    </dgm:pt>
    <dgm:pt modelId="{9EC4B633-CC6F-4BD0-A854-C6A7C5632D56}" type="pres">
      <dgm:prSet presAssocID="{3C1BDE15-BA33-4EC6-B559-617249E0B5BB}" presName="text_6" presStyleLbl="node1" presStyleIdx="5" presStyleCnt="6">
        <dgm:presLayoutVars>
          <dgm:bulletEnabled val="1"/>
        </dgm:presLayoutVars>
      </dgm:prSet>
      <dgm:spPr/>
    </dgm:pt>
    <dgm:pt modelId="{60161E20-A2AE-4246-A373-85E63F5B7FD4}" type="pres">
      <dgm:prSet presAssocID="{3C1BDE15-BA33-4EC6-B559-617249E0B5BB}" presName="accent_6" presStyleCnt="0"/>
      <dgm:spPr/>
    </dgm:pt>
    <dgm:pt modelId="{9CB87F9A-D7EB-47D6-B5AE-3F574C6BA496}" type="pres">
      <dgm:prSet presAssocID="{3C1BDE15-BA33-4EC6-B559-617249E0B5BB}" presName="accentRepeatNode" presStyleLbl="solidFgAcc1" presStyleIdx="5" presStyleCnt="6"/>
      <dgm:spPr/>
    </dgm:pt>
  </dgm:ptLst>
  <dgm:cxnLst>
    <dgm:cxn modelId="{A47D1703-231F-4473-B6B6-9141A0B920E6}" type="presOf" srcId="{A2C2BFA4-829D-47FB-B809-62640D7D98FC}" destId="{73ABEC8D-5BDD-455B-A93F-8B9109BCA399}" srcOrd="0" destOrd="0" presId="urn:microsoft.com/office/officeart/2008/layout/VerticalCurvedList"/>
    <dgm:cxn modelId="{F5A85108-D168-42A3-883B-010B6519C6D4}" type="presOf" srcId="{055584A5-592C-4E25-9A00-B05F330EC1C8}" destId="{689DA99C-B609-481F-AB83-239E099AE4C7}" srcOrd="0" destOrd="0" presId="urn:microsoft.com/office/officeart/2008/layout/VerticalCurvedList"/>
    <dgm:cxn modelId="{BEF38C11-8726-4CBD-92C5-9C8482B8AF89}" type="presOf" srcId="{C42B7EC6-D862-42E3-828E-DCCE6F0E81E2}" destId="{DA5CC6FF-6CF0-4105-A92F-8ADE42FF56C6}" srcOrd="0" destOrd="0" presId="urn:microsoft.com/office/officeart/2008/layout/VerticalCurvedList"/>
    <dgm:cxn modelId="{57057B62-EA35-472D-B8E2-20119A2B3489}" srcId="{A0E322D9-760D-46D8-AFB3-7A8A10652AC5}" destId="{3C1BDE15-BA33-4EC6-B559-617249E0B5BB}" srcOrd="5" destOrd="0" parTransId="{03AAABB6-503A-4C8A-9779-82EA5100CE25}" sibTransId="{C36A1E18-2A82-4992-881F-DDC18A1E502B}"/>
    <dgm:cxn modelId="{1FA9A143-6812-4D5C-9EC5-374D8EBE5136}" type="presOf" srcId="{A0E322D9-760D-46D8-AFB3-7A8A10652AC5}" destId="{75210916-8811-4906-BEB0-2CB54F8A3C6E}" srcOrd="0" destOrd="0" presId="urn:microsoft.com/office/officeart/2008/layout/VerticalCurvedList"/>
    <dgm:cxn modelId="{57523747-D3F3-4DD0-95F0-78E5403F0362}" srcId="{A0E322D9-760D-46D8-AFB3-7A8A10652AC5}" destId="{4ABEC6A1-A45E-4D45-8CE5-250804B31896}" srcOrd="4" destOrd="0" parTransId="{40EED120-28AA-4052-8037-F58C74E9AADF}" sibTransId="{09853341-5D2F-4624-903E-EC0826E5557F}"/>
    <dgm:cxn modelId="{C4BED988-6BD4-405F-8BDF-5E181C1EB7BC}" type="presOf" srcId="{3C1BDE15-BA33-4EC6-B559-617249E0B5BB}" destId="{9EC4B633-CC6F-4BD0-A854-C6A7C5632D56}" srcOrd="0" destOrd="0" presId="urn:microsoft.com/office/officeart/2008/layout/VerticalCurvedList"/>
    <dgm:cxn modelId="{41EB758C-B412-44C7-9838-D2BF297450A2}" srcId="{A0E322D9-760D-46D8-AFB3-7A8A10652AC5}" destId="{C42B7EC6-D862-42E3-828E-DCCE6F0E81E2}" srcOrd="1" destOrd="0" parTransId="{FAFF5500-101A-4248-8A81-975053EE161F}" sibTransId="{1DC95B9E-92CE-4781-A854-F4585D9B493D}"/>
    <dgm:cxn modelId="{F968A2A3-317B-491F-A290-C22D46F073FD}" srcId="{A0E322D9-760D-46D8-AFB3-7A8A10652AC5}" destId="{A2C2BFA4-829D-47FB-B809-62640D7D98FC}" srcOrd="0" destOrd="0" parTransId="{CBB510B7-E27E-4191-A22A-B2C25D64C3D8}" sibTransId="{055584A5-592C-4E25-9A00-B05F330EC1C8}"/>
    <dgm:cxn modelId="{73CB91D9-42E5-46C8-8315-364FF9F36D5E}" type="presOf" srcId="{D116866D-936E-42DA-BC52-A1CD3F576A15}" destId="{A52A9772-FB2B-403C-B02F-1B51E3454C06}" srcOrd="0" destOrd="0" presId="urn:microsoft.com/office/officeart/2008/layout/VerticalCurvedList"/>
    <dgm:cxn modelId="{DEFD59DD-1F4E-4AB8-9D9D-2F95A2B979F0}" srcId="{A0E322D9-760D-46D8-AFB3-7A8A10652AC5}" destId="{D116866D-936E-42DA-BC52-A1CD3F576A15}" srcOrd="2" destOrd="0" parTransId="{8F61F734-95A2-48F4-B1D4-CB14D0914013}" sibTransId="{0352C72A-D50F-4B9F-BA28-F522BF435EE0}"/>
    <dgm:cxn modelId="{7E3818E2-4D85-4800-9660-5FAE1CB436DA}" type="presOf" srcId="{4ABEC6A1-A45E-4D45-8CE5-250804B31896}" destId="{2257A63B-A1B7-4A92-ADBC-D7FE3C266C70}" srcOrd="0" destOrd="0" presId="urn:microsoft.com/office/officeart/2008/layout/VerticalCurvedList"/>
    <dgm:cxn modelId="{CD1CBFE8-80A1-4405-9953-3264276C8654}" type="presOf" srcId="{F2583AA2-913C-4276-8BEF-CCE051D983FC}" destId="{08A7AF7B-9416-4226-A627-66DE91836FA9}" srcOrd="0" destOrd="0" presId="urn:microsoft.com/office/officeart/2008/layout/VerticalCurvedList"/>
    <dgm:cxn modelId="{3DDD68FC-FADD-4C93-9C00-0B3BBDA9C95C}" srcId="{A0E322D9-760D-46D8-AFB3-7A8A10652AC5}" destId="{F2583AA2-913C-4276-8BEF-CCE051D983FC}" srcOrd="3" destOrd="0" parTransId="{E3A715F2-E781-464D-A2D2-C21A5201DCA3}" sibTransId="{0DB6A0AA-685A-4836-A8AC-AB669CA0C0C1}"/>
    <dgm:cxn modelId="{73212298-2C24-4DC3-B12E-CF7F3C4DD745}" type="presParOf" srcId="{75210916-8811-4906-BEB0-2CB54F8A3C6E}" destId="{A66F94F3-DB6F-4CFC-9E7B-4ADEDC9A3CDD}" srcOrd="0" destOrd="0" presId="urn:microsoft.com/office/officeart/2008/layout/VerticalCurvedList"/>
    <dgm:cxn modelId="{BBD3BEE8-6685-4EDD-84C1-AC18A320578F}" type="presParOf" srcId="{A66F94F3-DB6F-4CFC-9E7B-4ADEDC9A3CDD}" destId="{B4E9916F-1B57-44E5-B0C5-7203B92FBC3C}" srcOrd="0" destOrd="0" presId="urn:microsoft.com/office/officeart/2008/layout/VerticalCurvedList"/>
    <dgm:cxn modelId="{7B30D637-7F27-4CDA-89E9-66D48D9B9740}" type="presParOf" srcId="{B4E9916F-1B57-44E5-B0C5-7203B92FBC3C}" destId="{D9092564-7831-49C2-B257-E00B3A7414D4}" srcOrd="0" destOrd="0" presId="urn:microsoft.com/office/officeart/2008/layout/VerticalCurvedList"/>
    <dgm:cxn modelId="{784A72D1-25AC-485F-85F4-FE40F211C932}" type="presParOf" srcId="{B4E9916F-1B57-44E5-B0C5-7203B92FBC3C}" destId="{689DA99C-B609-481F-AB83-239E099AE4C7}" srcOrd="1" destOrd="0" presId="urn:microsoft.com/office/officeart/2008/layout/VerticalCurvedList"/>
    <dgm:cxn modelId="{15F3C249-2621-4BB5-9643-622A4DBBDB25}" type="presParOf" srcId="{B4E9916F-1B57-44E5-B0C5-7203B92FBC3C}" destId="{4D971567-9709-4656-9E54-5C1F0BE34077}" srcOrd="2" destOrd="0" presId="urn:microsoft.com/office/officeart/2008/layout/VerticalCurvedList"/>
    <dgm:cxn modelId="{B6D864E5-AA78-4BA1-9921-B8CBE8653DA1}" type="presParOf" srcId="{B4E9916F-1B57-44E5-B0C5-7203B92FBC3C}" destId="{0AE52A40-F954-42A7-93FC-B70F81A5591C}" srcOrd="3" destOrd="0" presId="urn:microsoft.com/office/officeart/2008/layout/VerticalCurvedList"/>
    <dgm:cxn modelId="{3BD5A7E5-7B1D-4B5F-BFC1-AC4D05F65533}" type="presParOf" srcId="{A66F94F3-DB6F-4CFC-9E7B-4ADEDC9A3CDD}" destId="{73ABEC8D-5BDD-455B-A93F-8B9109BCA399}" srcOrd="1" destOrd="0" presId="urn:microsoft.com/office/officeart/2008/layout/VerticalCurvedList"/>
    <dgm:cxn modelId="{BACA21ED-F7F5-4F42-8E0D-2D9F19F7CB86}" type="presParOf" srcId="{A66F94F3-DB6F-4CFC-9E7B-4ADEDC9A3CDD}" destId="{577A4CAE-DC3E-4D60-96AD-A876EE037D7A}" srcOrd="2" destOrd="0" presId="urn:microsoft.com/office/officeart/2008/layout/VerticalCurvedList"/>
    <dgm:cxn modelId="{5BD99C1C-0122-4CA8-8385-D4AE4B5A8B2E}" type="presParOf" srcId="{577A4CAE-DC3E-4D60-96AD-A876EE037D7A}" destId="{17578665-F1CD-4D6A-8FB1-D72B5B02B7C5}" srcOrd="0" destOrd="0" presId="urn:microsoft.com/office/officeart/2008/layout/VerticalCurvedList"/>
    <dgm:cxn modelId="{9A239131-65ED-43B7-AAD6-1744EF0AD220}" type="presParOf" srcId="{A66F94F3-DB6F-4CFC-9E7B-4ADEDC9A3CDD}" destId="{DA5CC6FF-6CF0-4105-A92F-8ADE42FF56C6}" srcOrd="3" destOrd="0" presId="urn:microsoft.com/office/officeart/2008/layout/VerticalCurvedList"/>
    <dgm:cxn modelId="{6D9470D5-BA09-4AE2-83C1-28924B0A32EC}" type="presParOf" srcId="{A66F94F3-DB6F-4CFC-9E7B-4ADEDC9A3CDD}" destId="{4A39D4E7-D016-4BF9-8215-F3276FD13ED8}" srcOrd="4" destOrd="0" presId="urn:microsoft.com/office/officeart/2008/layout/VerticalCurvedList"/>
    <dgm:cxn modelId="{392DE002-47DD-43BE-BE0B-87A7C92C8D2C}" type="presParOf" srcId="{4A39D4E7-D016-4BF9-8215-F3276FD13ED8}" destId="{552E21A9-969C-4D43-B18F-DDF45FE8874D}" srcOrd="0" destOrd="0" presId="urn:microsoft.com/office/officeart/2008/layout/VerticalCurvedList"/>
    <dgm:cxn modelId="{7B2E982F-008A-42B5-B5C4-C4DCEDC9473B}" type="presParOf" srcId="{A66F94F3-DB6F-4CFC-9E7B-4ADEDC9A3CDD}" destId="{A52A9772-FB2B-403C-B02F-1B51E3454C06}" srcOrd="5" destOrd="0" presId="urn:microsoft.com/office/officeart/2008/layout/VerticalCurvedList"/>
    <dgm:cxn modelId="{FC0C3C63-01D4-4D75-A1A7-6DA139FF81B5}" type="presParOf" srcId="{A66F94F3-DB6F-4CFC-9E7B-4ADEDC9A3CDD}" destId="{D74DFF9B-E752-4D0D-985B-EC3FC1A44355}" srcOrd="6" destOrd="0" presId="urn:microsoft.com/office/officeart/2008/layout/VerticalCurvedList"/>
    <dgm:cxn modelId="{AD2ED950-B90C-496B-A24C-5F437FDFBDAF}" type="presParOf" srcId="{D74DFF9B-E752-4D0D-985B-EC3FC1A44355}" destId="{B1680DFA-A80E-4970-866B-5F6249215601}" srcOrd="0" destOrd="0" presId="urn:microsoft.com/office/officeart/2008/layout/VerticalCurvedList"/>
    <dgm:cxn modelId="{2038AA15-965E-4718-AD83-DED3F6F6CCC1}" type="presParOf" srcId="{A66F94F3-DB6F-4CFC-9E7B-4ADEDC9A3CDD}" destId="{08A7AF7B-9416-4226-A627-66DE91836FA9}" srcOrd="7" destOrd="0" presId="urn:microsoft.com/office/officeart/2008/layout/VerticalCurvedList"/>
    <dgm:cxn modelId="{DEDA2FC7-4A9C-4503-BF43-33642C2D1F52}" type="presParOf" srcId="{A66F94F3-DB6F-4CFC-9E7B-4ADEDC9A3CDD}" destId="{388075FB-0EA9-47B2-B8C8-AF23DF2B7319}" srcOrd="8" destOrd="0" presId="urn:microsoft.com/office/officeart/2008/layout/VerticalCurvedList"/>
    <dgm:cxn modelId="{A37F041D-7D43-46BE-81A6-8B50FE0C606D}" type="presParOf" srcId="{388075FB-0EA9-47B2-B8C8-AF23DF2B7319}" destId="{3107A3F3-3037-460F-9966-2B8EDAEF3857}" srcOrd="0" destOrd="0" presId="urn:microsoft.com/office/officeart/2008/layout/VerticalCurvedList"/>
    <dgm:cxn modelId="{AE4B99C4-5F29-4D5B-A7D4-68C56A1E5613}" type="presParOf" srcId="{A66F94F3-DB6F-4CFC-9E7B-4ADEDC9A3CDD}" destId="{2257A63B-A1B7-4A92-ADBC-D7FE3C266C70}" srcOrd="9" destOrd="0" presId="urn:microsoft.com/office/officeart/2008/layout/VerticalCurvedList"/>
    <dgm:cxn modelId="{982492B4-47FA-466A-AE53-1C3DD0BA2698}" type="presParOf" srcId="{A66F94F3-DB6F-4CFC-9E7B-4ADEDC9A3CDD}" destId="{F1AD0755-D67E-4817-AC54-5841CC7B23D6}" srcOrd="10" destOrd="0" presId="urn:microsoft.com/office/officeart/2008/layout/VerticalCurvedList"/>
    <dgm:cxn modelId="{C7159C11-8BA1-459F-9DF9-909A50F3A1F2}" type="presParOf" srcId="{F1AD0755-D67E-4817-AC54-5841CC7B23D6}" destId="{94C95796-2839-4307-8A8E-60402EB5CAE2}" srcOrd="0" destOrd="0" presId="urn:microsoft.com/office/officeart/2008/layout/VerticalCurvedList"/>
    <dgm:cxn modelId="{36CE6A47-125F-4F97-A794-C78C037E6518}" type="presParOf" srcId="{A66F94F3-DB6F-4CFC-9E7B-4ADEDC9A3CDD}" destId="{9EC4B633-CC6F-4BD0-A854-C6A7C5632D56}" srcOrd="11" destOrd="0" presId="urn:microsoft.com/office/officeart/2008/layout/VerticalCurvedList"/>
    <dgm:cxn modelId="{B5F5104B-BE87-48CA-9AB1-0CA5D40A4FFC}" type="presParOf" srcId="{A66F94F3-DB6F-4CFC-9E7B-4ADEDC9A3CDD}" destId="{60161E20-A2AE-4246-A373-85E63F5B7FD4}" srcOrd="12" destOrd="0" presId="urn:microsoft.com/office/officeart/2008/layout/VerticalCurvedList"/>
    <dgm:cxn modelId="{B66D9778-1B01-46DE-8112-B5A19DF320FC}" type="presParOf" srcId="{60161E20-A2AE-4246-A373-85E63F5B7FD4}" destId="{9CB87F9A-D7EB-47D6-B5AE-3F574C6BA4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550410-790F-47DA-8A5B-29C7A30E565B}" type="doc">
      <dgm:prSet loTypeId="urn:microsoft.com/office/officeart/2005/8/layout/radial2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9A0BD3D6-844C-4422-8D47-5CB3B1BF408F}">
      <dgm:prSet phldrT="[نص]"/>
      <dgm:spPr/>
      <dgm:t>
        <a:bodyPr/>
        <a:lstStyle/>
        <a:p>
          <a:pPr rtl="1"/>
          <a:r>
            <a:rPr lang="ar-SA" dirty="0"/>
            <a:t>المصدر</a:t>
          </a:r>
        </a:p>
      </dgm:t>
    </dgm:pt>
    <dgm:pt modelId="{D7E0F76F-E28C-4B5B-9AEC-13689423AE72}" type="parTrans" cxnId="{B82CF26E-768D-4030-8E54-0E045F788ED2}">
      <dgm:prSet/>
      <dgm:spPr/>
      <dgm:t>
        <a:bodyPr/>
        <a:lstStyle/>
        <a:p>
          <a:pPr rtl="1"/>
          <a:endParaRPr lang="ar-SA"/>
        </a:p>
      </dgm:t>
    </dgm:pt>
    <dgm:pt modelId="{038E89B1-3803-4B0E-B977-66D95C3A6705}" type="sibTrans" cxnId="{B82CF26E-768D-4030-8E54-0E045F788ED2}">
      <dgm:prSet/>
      <dgm:spPr/>
      <dgm:t>
        <a:bodyPr/>
        <a:lstStyle/>
        <a:p>
          <a:pPr rtl="1"/>
          <a:endParaRPr lang="ar-SA"/>
        </a:p>
      </dgm:t>
    </dgm:pt>
    <dgm:pt modelId="{176BF67B-125E-4071-81F7-0B007F04DC4D}">
      <dgm:prSet phldrT="[نص]"/>
      <dgm:spPr/>
      <dgm:t>
        <a:bodyPr/>
        <a:lstStyle/>
        <a:p>
          <a:pPr rtl="1"/>
          <a:r>
            <a:rPr lang="ar-SA" dirty="0"/>
            <a:t>أثَّر بي دعاء الناس يومَ الجمعة عندَ الملتزم</a:t>
          </a:r>
        </a:p>
      </dgm:t>
    </dgm:pt>
    <dgm:pt modelId="{81AAEFE7-D217-4746-91F2-049A435F2383}" type="parTrans" cxnId="{D3C949A4-9095-4BB6-9369-91BF29020540}">
      <dgm:prSet/>
      <dgm:spPr/>
      <dgm:t>
        <a:bodyPr/>
        <a:lstStyle/>
        <a:p>
          <a:pPr rtl="1"/>
          <a:endParaRPr lang="ar-SA"/>
        </a:p>
      </dgm:t>
    </dgm:pt>
    <dgm:pt modelId="{E3E18BB2-E8FB-4138-8525-E6C41D8673B5}" type="sibTrans" cxnId="{D3C949A4-9095-4BB6-9369-91BF29020540}">
      <dgm:prSet/>
      <dgm:spPr/>
      <dgm:t>
        <a:bodyPr/>
        <a:lstStyle/>
        <a:p>
          <a:pPr rtl="1"/>
          <a:endParaRPr lang="ar-SA"/>
        </a:p>
      </dgm:t>
    </dgm:pt>
    <dgm:pt modelId="{9A03E181-098F-4662-BD92-E0C49B190B9D}">
      <dgm:prSet phldrT="[نص]"/>
      <dgm:spPr/>
      <dgm:t>
        <a:bodyPr/>
        <a:lstStyle/>
        <a:p>
          <a:pPr rtl="1"/>
          <a:r>
            <a:rPr lang="ar-SA" dirty="0">
              <a:solidFill>
                <a:schemeClr val="accent3">
                  <a:lumMod val="50000"/>
                </a:schemeClr>
              </a:solidFill>
            </a:rPr>
            <a:t>الفعل</a:t>
          </a:r>
        </a:p>
      </dgm:t>
    </dgm:pt>
    <dgm:pt modelId="{8F3734E2-4203-44E5-BBBD-5E87AA9DCB2C}" type="parTrans" cxnId="{42B77C4E-A7F4-47EA-A0D5-36E3794F1FF7}">
      <dgm:prSet/>
      <dgm:spPr/>
      <dgm:t>
        <a:bodyPr/>
        <a:lstStyle/>
        <a:p>
          <a:pPr rtl="1"/>
          <a:endParaRPr lang="ar-SA"/>
        </a:p>
      </dgm:t>
    </dgm:pt>
    <dgm:pt modelId="{3D885088-516E-4E5E-8FDC-3149E5DA86E1}" type="sibTrans" cxnId="{42B77C4E-A7F4-47EA-A0D5-36E3794F1FF7}">
      <dgm:prSet/>
      <dgm:spPr/>
      <dgm:t>
        <a:bodyPr/>
        <a:lstStyle/>
        <a:p>
          <a:pPr rtl="1"/>
          <a:endParaRPr lang="ar-SA"/>
        </a:p>
      </dgm:t>
    </dgm:pt>
    <dgm:pt modelId="{F9F177CA-F109-48AE-9FAE-1316DE7297A3}">
      <dgm:prSet phldrT="[نص]"/>
      <dgm:spPr/>
      <dgm:t>
        <a:bodyPr/>
        <a:lstStyle/>
        <a:p>
          <a:pPr rtl="1"/>
          <a:r>
            <a:rPr lang="ar-SA" dirty="0"/>
            <a:t>دعوت ربي يومَ الجمعة عندَ الملتزم</a:t>
          </a:r>
        </a:p>
      </dgm:t>
    </dgm:pt>
    <dgm:pt modelId="{794DC54C-EA83-45B9-A4FB-9361FBEB2B2D}" type="parTrans" cxnId="{990B5FF5-F3E3-4E1E-AA83-52F6266BFF2B}">
      <dgm:prSet/>
      <dgm:spPr/>
      <dgm:t>
        <a:bodyPr/>
        <a:lstStyle/>
        <a:p>
          <a:pPr rtl="1"/>
          <a:endParaRPr lang="ar-SA"/>
        </a:p>
      </dgm:t>
    </dgm:pt>
    <dgm:pt modelId="{C831A81F-D593-47E1-B7F6-1F83B5509605}" type="sibTrans" cxnId="{990B5FF5-F3E3-4E1E-AA83-52F6266BFF2B}">
      <dgm:prSet/>
      <dgm:spPr/>
      <dgm:t>
        <a:bodyPr/>
        <a:lstStyle/>
        <a:p>
          <a:pPr rtl="1"/>
          <a:endParaRPr lang="ar-SA"/>
        </a:p>
      </dgm:t>
    </dgm:pt>
    <dgm:pt modelId="{44E70491-0DE8-44BF-AA80-F1109DA8BCB7}">
      <dgm:prSet phldrT="[نص]"/>
      <dgm:spPr/>
      <dgm:t>
        <a:bodyPr/>
        <a:lstStyle/>
        <a:p>
          <a:pPr rtl="1"/>
          <a:r>
            <a:rPr lang="ar-SA" dirty="0"/>
            <a:t>الوصف</a:t>
          </a:r>
        </a:p>
      </dgm:t>
    </dgm:pt>
    <dgm:pt modelId="{E03B0D61-8F7C-4570-B52A-BC2F18B82BD7}" type="parTrans" cxnId="{3BB4A787-9494-469B-8B1E-040A5915E62E}">
      <dgm:prSet/>
      <dgm:spPr/>
      <dgm:t>
        <a:bodyPr/>
        <a:lstStyle/>
        <a:p>
          <a:pPr rtl="1"/>
          <a:endParaRPr lang="ar-SA"/>
        </a:p>
      </dgm:t>
    </dgm:pt>
    <dgm:pt modelId="{68A15C5D-FA54-4D1E-923D-A4D42366874C}" type="sibTrans" cxnId="{3BB4A787-9494-469B-8B1E-040A5915E62E}">
      <dgm:prSet/>
      <dgm:spPr/>
      <dgm:t>
        <a:bodyPr/>
        <a:lstStyle/>
        <a:p>
          <a:pPr rtl="1"/>
          <a:endParaRPr lang="ar-SA"/>
        </a:p>
      </dgm:t>
    </dgm:pt>
    <dgm:pt modelId="{7D263613-41B1-4D30-88DC-781FF16589CB}">
      <dgm:prSet phldrT="[نص]"/>
      <dgm:spPr/>
      <dgm:t>
        <a:bodyPr/>
        <a:lstStyle/>
        <a:p>
          <a:pPr rtl="1"/>
          <a:r>
            <a:rPr lang="ar-SA" dirty="0"/>
            <a:t>أنا سائلٌ اللهَ يومَ الجمعة عندَ الملتزم</a:t>
          </a:r>
        </a:p>
      </dgm:t>
    </dgm:pt>
    <dgm:pt modelId="{E29D6FDD-164B-4A2C-BDB7-5DCEDB660655}" type="parTrans" cxnId="{B008DC51-6E02-4B78-96DE-3F9DA4AB3D6D}">
      <dgm:prSet/>
      <dgm:spPr/>
      <dgm:t>
        <a:bodyPr/>
        <a:lstStyle/>
        <a:p>
          <a:pPr rtl="1"/>
          <a:endParaRPr lang="ar-SA"/>
        </a:p>
      </dgm:t>
    </dgm:pt>
    <dgm:pt modelId="{909E59FA-C7E8-4152-94F4-B1612732D850}" type="sibTrans" cxnId="{B008DC51-6E02-4B78-96DE-3F9DA4AB3D6D}">
      <dgm:prSet/>
      <dgm:spPr/>
      <dgm:t>
        <a:bodyPr/>
        <a:lstStyle/>
        <a:p>
          <a:pPr rtl="1"/>
          <a:endParaRPr lang="ar-SA"/>
        </a:p>
      </dgm:t>
    </dgm:pt>
    <dgm:pt modelId="{8FC45E7E-DAC6-48D6-ACFF-C8C58E82AF1A}" type="pres">
      <dgm:prSet presAssocID="{41550410-790F-47DA-8A5B-29C7A30E565B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685639CB-A1D9-48A4-BE3C-CE004F97D9FA}" type="pres">
      <dgm:prSet presAssocID="{41550410-790F-47DA-8A5B-29C7A30E565B}" presName="cycle" presStyleCnt="0"/>
      <dgm:spPr/>
    </dgm:pt>
    <dgm:pt modelId="{B46169B6-C75F-4F53-8635-692CD5FC4F73}" type="pres">
      <dgm:prSet presAssocID="{41550410-790F-47DA-8A5B-29C7A30E565B}" presName="centerShape" presStyleCnt="0"/>
      <dgm:spPr/>
    </dgm:pt>
    <dgm:pt modelId="{B387E935-BC1C-44EB-9C1B-07DD55AB853F}" type="pres">
      <dgm:prSet presAssocID="{41550410-790F-47DA-8A5B-29C7A30E565B}" presName="connSite" presStyleLbl="node1" presStyleIdx="0" presStyleCnt="4"/>
      <dgm:spPr/>
    </dgm:pt>
    <dgm:pt modelId="{16A4DC50-DA62-4416-96FD-DBD05B2D8A84}" type="pres">
      <dgm:prSet presAssocID="{41550410-790F-47DA-8A5B-29C7A30E565B}" presName="visible" presStyleLbl="node1" presStyleIdx="0" presStyleCnt="4"/>
      <dgm:spPr/>
    </dgm:pt>
    <dgm:pt modelId="{633F5A0A-59D2-4DDF-80BA-412147CB49EF}" type="pres">
      <dgm:prSet presAssocID="{D7E0F76F-E28C-4B5B-9AEC-13689423AE72}" presName="Name25" presStyleLbl="parChTrans1D1" presStyleIdx="0" presStyleCnt="3"/>
      <dgm:spPr/>
    </dgm:pt>
    <dgm:pt modelId="{43116524-1E2D-4F7D-9249-FDAC44454E4B}" type="pres">
      <dgm:prSet presAssocID="{9A0BD3D6-844C-4422-8D47-5CB3B1BF408F}" presName="node" presStyleCnt="0"/>
      <dgm:spPr/>
    </dgm:pt>
    <dgm:pt modelId="{D9D2B9B6-6CF2-44B7-8656-9AE52878CFCE}" type="pres">
      <dgm:prSet presAssocID="{9A0BD3D6-844C-4422-8D47-5CB3B1BF408F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1963DE67-A874-47F8-AA63-1082B363EE63}" type="pres">
      <dgm:prSet presAssocID="{9A0BD3D6-844C-4422-8D47-5CB3B1BF408F}" presName="childNode" presStyleLbl="revTx" presStyleIdx="0" presStyleCnt="3">
        <dgm:presLayoutVars>
          <dgm:bulletEnabled val="1"/>
        </dgm:presLayoutVars>
      </dgm:prSet>
      <dgm:spPr/>
    </dgm:pt>
    <dgm:pt modelId="{958C1607-F64D-4B50-8CF4-1B86ADE8B2D6}" type="pres">
      <dgm:prSet presAssocID="{8F3734E2-4203-44E5-BBBD-5E87AA9DCB2C}" presName="Name25" presStyleLbl="parChTrans1D1" presStyleIdx="1" presStyleCnt="3"/>
      <dgm:spPr/>
    </dgm:pt>
    <dgm:pt modelId="{3DA0A0E3-B6F9-4F63-9AE9-3FE0ECAC991D}" type="pres">
      <dgm:prSet presAssocID="{9A03E181-098F-4662-BD92-E0C49B190B9D}" presName="node" presStyleCnt="0"/>
      <dgm:spPr/>
    </dgm:pt>
    <dgm:pt modelId="{13C40551-3085-488C-A5DD-6A92D6F3CCDF}" type="pres">
      <dgm:prSet presAssocID="{9A03E181-098F-4662-BD92-E0C49B190B9D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C1FCC792-CBE1-4352-9404-1F00D55C04F0}" type="pres">
      <dgm:prSet presAssocID="{9A03E181-098F-4662-BD92-E0C49B190B9D}" presName="childNode" presStyleLbl="revTx" presStyleIdx="1" presStyleCnt="3">
        <dgm:presLayoutVars>
          <dgm:bulletEnabled val="1"/>
        </dgm:presLayoutVars>
      </dgm:prSet>
      <dgm:spPr/>
    </dgm:pt>
    <dgm:pt modelId="{12706E84-F105-4206-B211-FBECF44D60E9}" type="pres">
      <dgm:prSet presAssocID="{E03B0D61-8F7C-4570-B52A-BC2F18B82BD7}" presName="Name25" presStyleLbl="parChTrans1D1" presStyleIdx="2" presStyleCnt="3"/>
      <dgm:spPr/>
    </dgm:pt>
    <dgm:pt modelId="{932EB150-3021-4561-B216-D8C68F48AC18}" type="pres">
      <dgm:prSet presAssocID="{44E70491-0DE8-44BF-AA80-F1109DA8BCB7}" presName="node" presStyleCnt="0"/>
      <dgm:spPr/>
    </dgm:pt>
    <dgm:pt modelId="{9447DF3F-967F-438B-ACBB-1AFDB01A08C0}" type="pres">
      <dgm:prSet presAssocID="{44E70491-0DE8-44BF-AA80-F1109DA8BCB7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8C77CAD8-8CB9-4563-9003-69F7A5B448CB}" type="pres">
      <dgm:prSet presAssocID="{44E70491-0DE8-44BF-AA80-F1109DA8BCB7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9C7B2A21-BA0A-4975-BD78-C560E907AE5C}" type="presOf" srcId="{8F3734E2-4203-44E5-BBBD-5E87AA9DCB2C}" destId="{958C1607-F64D-4B50-8CF4-1B86ADE8B2D6}" srcOrd="0" destOrd="0" presId="urn:microsoft.com/office/officeart/2005/8/layout/radial2"/>
    <dgm:cxn modelId="{BC18166D-24CA-4BBC-8EC5-2117A51DA6F8}" type="presOf" srcId="{E03B0D61-8F7C-4570-B52A-BC2F18B82BD7}" destId="{12706E84-F105-4206-B211-FBECF44D60E9}" srcOrd="0" destOrd="0" presId="urn:microsoft.com/office/officeart/2005/8/layout/radial2"/>
    <dgm:cxn modelId="{42B77C4E-A7F4-47EA-A0D5-36E3794F1FF7}" srcId="{41550410-790F-47DA-8A5B-29C7A30E565B}" destId="{9A03E181-098F-4662-BD92-E0C49B190B9D}" srcOrd="1" destOrd="0" parTransId="{8F3734E2-4203-44E5-BBBD-5E87AA9DCB2C}" sibTransId="{3D885088-516E-4E5E-8FDC-3149E5DA86E1}"/>
    <dgm:cxn modelId="{B82CF26E-768D-4030-8E54-0E045F788ED2}" srcId="{41550410-790F-47DA-8A5B-29C7A30E565B}" destId="{9A0BD3D6-844C-4422-8D47-5CB3B1BF408F}" srcOrd="0" destOrd="0" parTransId="{D7E0F76F-E28C-4B5B-9AEC-13689423AE72}" sibTransId="{038E89B1-3803-4B0E-B977-66D95C3A6705}"/>
    <dgm:cxn modelId="{B008DC51-6E02-4B78-96DE-3F9DA4AB3D6D}" srcId="{44E70491-0DE8-44BF-AA80-F1109DA8BCB7}" destId="{7D263613-41B1-4D30-88DC-781FF16589CB}" srcOrd="0" destOrd="0" parTransId="{E29D6FDD-164B-4A2C-BDB7-5DCEDB660655}" sibTransId="{909E59FA-C7E8-4152-94F4-B1612732D850}"/>
    <dgm:cxn modelId="{3BB4A787-9494-469B-8B1E-040A5915E62E}" srcId="{41550410-790F-47DA-8A5B-29C7A30E565B}" destId="{44E70491-0DE8-44BF-AA80-F1109DA8BCB7}" srcOrd="2" destOrd="0" parTransId="{E03B0D61-8F7C-4570-B52A-BC2F18B82BD7}" sibTransId="{68A15C5D-FA54-4D1E-923D-A4D42366874C}"/>
    <dgm:cxn modelId="{0255788B-EF5E-48D5-83C3-B64BE319B5B3}" type="presOf" srcId="{41550410-790F-47DA-8A5B-29C7A30E565B}" destId="{8FC45E7E-DAC6-48D6-ACFF-C8C58E82AF1A}" srcOrd="0" destOrd="0" presId="urn:microsoft.com/office/officeart/2005/8/layout/radial2"/>
    <dgm:cxn modelId="{D3C949A4-9095-4BB6-9369-91BF29020540}" srcId="{9A0BD3D6-844C-4422-8D47-5CB3B1BF408F}" destId="{176BF67B-125E-4071-81F7-0B007F04DC4D}" srcOrd="0" destOrd="0" parTransId="{81AAEFE7-D217-4746-91F2-049A435F2383}" sibTransId="{E3E18BB2-E8FB-4138-8525-E6C41D8673B5}"/>
    <dgm:cxn modelId="{98E657C2-C67B-4892-BB09-9BC00D4571BE}" type="presOf" srcId="{F9F177CA-F109-48AE-9FAE-1316DE7297A3}" destId="{C1FCC792-CBE1-4352-9404-1F00D55C04F0}" srcOrd="0" destOrd="0" presId="urn:microsoft.com/office/officeart/2005/8/layout/radial2"/>
    <dgm:cxn modelId="{C354A6CB-0879-46BB-A995-9DA45B11D0E1}" type="presOf" srcId="{9A03E181-098F-4662-BD92-E0C49B190B9D}" destId="{13C40551-3085-488C-A5DD-6A92D6F3CCDF}" srcOrd="0" destOrd="0" presId="urn:microsoft.com/office/officeart/2005/8/layout/radial2"/>
    <dgm:cxn modelId="{53A397D6-A041-46A8-9BDA-1D5E1DDD8917}" type="presOf" srcId="{176BF67B-125E-4071-81F7-0B007F04DC4D}" destId="{1963DE67-A874-47F8-AA63-1082B363EE63}" srcOrd="0" destOrd="0" presId="urn:microsoft.com/office/officeart/2005/8/layout/radial2"/>
    <dgm:cxn modelId="{634534D8-15D6-42EB-9EDC-01EE662A6FDC}" type="presOf" srcId="{9A0BD3D6-844C-4422-8D47-5CB3B1BF408F}" destId="{D9D2B9B6-6CF2-44B7-8656-9AE52878CFCE}" srcOrd="0" destOrd="0" presId="urn:microsoft.com/office/officeart/2005/8/layout/radial2"/>
    <dgm:cxn modelId="{759F2BE1-75AB-4279-BEEC-B5DB404853B6}" type="presOf" srcId="{7D263613-41B1-4D30-88DC-781FF16589CB}" destId="{8C77CAD8-8CB9-4563-9003-69F7A5B448CB}" srcOrd="0" destOrd="0" presId="urn:microsoft.com/office/officeart/2005/8/layout/radial2"/>
    <dgm:cxn modelId="{4DCF52E1-EABB-4AC3-955F-2099124A15B2}" type="presOf" srcId="{44E70491-0DE8-44BF-AA80-F1109DA8BCB7}" destId="{9447DF3F-967F-438B-ACBB-1AFDB01A08C0}" srcOrd="0" destOrd="0" presId="urn:microsoft.com/office/officeart/2005/8/layout/radial2"/>
    <dgm:cxn modelId="{990B5FF5-F3E3-4E1E-AA83-52F6266BFF2B}" srcId="{9A03E181-098F-4662-BD92-E0C49B190B9D}" destId="{F9F177CA-F109-48AE-9FAE-1316DE7297A3}" srcOrd="0" destOrd="0" parTransId="{794DC54C-EA83-45B9-A4FB-9361FBEB2B2D}" sibTransId="{C831A81F-D593-47E1-B7F6-1F83B5509605}"/>
    <dgm:cxn modelId="{852F01F7-EF72-4967-8C7B-9CC224C31197}" type="presOf" srcId="{D7E0F76F-E28C-4B5B-9AEC-13689423AE72}" destId="{633F5A0A-59D2-4DDF-80BA-412147CB49EF}" srcOrd="0" destOrd="0" presId="urn:microsoft.com/office/officeart/2005/8/layout/radial2"/>
    <dgm:cxn modelId="{29A4ECA8-3230-4AC6-8652-4D79358E7577}" type="presParOf" srcId="{8FC45E7E-DAC6-48D6-ACFF-C8C58E82AF1A}" destId="{685639CB-A1D9-48A4-BE3C-CE004F97D9FA}" srcOrd="0" destOrd="0" presId="urn:microsoft.com/office/officeart/2005/8/layout/radial2"/>
    <dgm:cxn modelId="{B90B6E31-9294-405D-B1EE-7D314F4092C9}" type="presParOf" srcId="{685639CB-A1D9-48A4-BE3C-CE004F97D9FA}" destId="{B46169B6-C75F-4F53-8635-692CD5FC4F73}" srcOrd="0" destOrd="0" presId="urn:microsoft.com/office/officeart/2005/8/layout/radial2"/>
    <dgm:cxn modelId="{FBEA54CE-759E-4A53-A347-3A400A1680D1}" type="presParOf" srcId="{B46169B6-C75F-4F53-8635-692CD5FC4F73}" destId="{B387E935-BC1C-44EB-9C1B-07DD55AB853F}" srcOrd="0" destOrd="0" presId="urn:microsoft.com/office/officeart/2005/8/layout/radial2"/>
    <dgm:cxn modelId="{634B95D3-5538-48F0-A66F-7734833778FC}" type="presParOf" srcId="{B46169B6-C75F-4F53-8635-692CD5FC4F73}" destId="{16A4DC50-DA62-4416-96FD-DBD05B2D8A84}" srcOrd="1" destOrd="0" presId="urn:microsoft.com/office/officeart/2005/8/layout/radial2"/>
    <dgm:cxn modelId="{C61AC2B1-29D1-4603-8589-DFF5686A6C0C}" type="presParOf" srcId="{685639CB-A1D9-48A4-BE3C-CE004F97D9FA}" destId="{633F5A0A-59D2-4DDF-80BA-412147CB49EF}" srcOrd="1" destOrd="0" presId="urn:microsoft.com/office/officeart/2005/8/layout/radial2"/>
    <dgm:cxn modelId="{67FCE984-03E8-42DC-9E1A-4484EF651BC9}" type="presParOf" srcId="{685639CB-A1D9-48A4-BE3C-CE004F97D9FA}" destId="{43116524-1E2D-4F7D-9249-FDAC44454E4B}" srcOrd="2" destOrd="0" presId="urn:microsoft.com/office/officeart/2005/8/layout/radial2"/>
    <dgm:cxn modelId="{6CDCC9AB-DF0B-471A-A9B6-7BB29F009E84}" type="presParOf" srcId="{43116524-1E2D-4F7D-9249-FDAC44454E4B}" destId="{D9D2B9B6-6CF2-44B7-8656-9AE52878CFCE}" srcOrd="0" destOrd="0" presId="urn:microsoft.com/office/officeart/2005/8/layout/radial2"/>
    <dgm:cxn modelId="{D3B5CBA2-6C21-442E-A9CF-A4F90CE95586}" type="presParOf" srcId="{43116524-1E2D-4F7D-9249-FDAC44454E4B}" destId="{1963DE67-A874-47F8-AA63-1082B363EE63}" srcOrd="1" destOrd="0" presId="urn:microsoft.com/office/officeart/2005/8/layout/radial2"/>
    <dgm:cxn modelId="{B811C9B8-B4D0-4025-8C97-D96238AFB9FA}" type="presParOf" srcId="{685639CB-A1D9-48A4-BE3C-CE004F97D9FA}" destId="{958C1607-F64D-4B50-8CF4-1B86ADE8B2D6}" srcOrd="3" destOrd="0" presId="urn:microsoft.com/office/officeart/2005/8/layout/radial2"/>
    <dgm:cxn modelId="{D9B4E3F5-4540-4B60-B769-10D37644048E}" type="presParOf" srcId="{685639CB-A1D9-48A4-BE3C-CE004F97D9FA}" destId="{3DA0A0E3-B6F9-4F63-9AE9-3FE0ECAC991D}" srcOrd="4" destOrd="0" presId="urn:microsoft.com/office/officeart/2005/8/layout/radial2"/>
    <dgm:cxn modelId="{5301536F-E442-40EF-A5F9-21BABDAEC602}" type="presParOf" srcId="{3DA0A0E3-B6F9-4F63-9AE9-3FE0ECAC991D}" destId="{13C40551-3085-488C-A5DD-6A92D6F3CCDF}" srcOrd="0" destOrd="0" presId="urn:microsoft.com/office/officeart/2005/8/layout/radial2"/>
    <dgm:cxn modelId="{11BEB282-BB0E-4391-9FEB-B32C61A1A929}" type="presParOf" srcId="{3DA0A0E3-B6F9-4F63-9AE9-3FE0ECAC991D}" destId="{C1FCC792-CBE1-4352-9404-1F00D55C04F0}" srcOrd="1" destOrd="0" presId="urn:microsoft.com/office/officeart/2005/8/layout/radial2"/>
    <dgm:cxn modelId="{10A7E69F-A55B-4EB4-BCDD-35899EDCFF6F}" type="presParOf" srcId="{685639CB-A1D9-48A4-BE3C-CE004F97D9FA}" destId="{12706E84-F105-4206-B211-FBECF44D60E9}" srcOrd="5" destOrd="0" presId="urn:microsoft.com/office/officeart/2005/8/layout/radial2"/>
    <dgm:cxn modelId="{3DCCBBDA-887B-4AAF-A64F-4C66B3CDA89D}" type="presParOf" srcId="{685639CB-A1D9-48A4-BE3C-CE004F97D9FA}" destId="{932EB150-3021-4561-B216-D8C68F48AC18}" srcOrd="6" destOrd="0" presId="urn:microsoft.com/office/officeart/2005/8/layout/radial2"/>
    <dgm:cxn modelId="{9D9D8D8D-E68C-4CD6-AEAD-E08B35859EF2}" type="presParOf" srcId="{932EB150-3021-4561-B216-D8C68F48AC18}" destId="{9447DF3F-967F-438B-ACBB-1AFDB01A08C0}" srcOrd="0" destOrd="0" presId="urn:microsoft.com/office/officeart/2005/8/layout/radial2"/>
    <dgm:cxn modelId="{4C4C577D-1C69-4114-9148-B217BD9523E8}" type="presParOf" srcId="{932EB150-3021-4561-B216-D8C68F48AC18}" destId="{8C77CAD8-8CB9-4563-9003-69F7A5B448C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64E72C-04EB-41CB-8CA4-D2303EA6A4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E8BF4F7-E17B-4C30-AFB3-409A72F190D5}">
      <dgm:prSet phldrT="[نص]" custT="1"/>
      <dgm:spPr/>
      <dgm:t>
        <a:bodyPr/>
        <a:lstStyle/>
        <a:p>
          <a:pPr rtl="1"/>
          <a:r>
            <a:rPr lang="ar-SA" sz="3200" dirty="0">
              <a:cs typeface="PT Bold Heading" panose="02010400000000000000" pitchFamily="2" charset="-78"/>
            </a:rPr>
            <a:t>ناصب الظرف</a:t>
          </a:r>
        </a:p>
      </dgm:t>
    </dgm:pt>
    <dgm:pt modelId="{2DF4C27C-247F-47D2-82ED-304FB10478CE}" type="parTrans" cxnId="{434AC914-FC69-4B50-AF91-F679146DA67C}">
      <dgm:prSet/>
      <dgm:spPr/>
      <dgm:t>
        <a:bodyPr/>
        <a:lstStyle/>
        <a:p>
          <a:pPr rtl="1"/>
          <a:endParaRPr lang="ar-SA"/>
        </a:p>
      </dgm:t>
    </dgm:pt>
    <dgm:pt modelId="{656423B2-18A6-4CA2-AB48-E1C6408779E5}" type="sibTrans" cxnId="{434AC914-FC69-4B50-AF91-F679146DA67C}">
      <dgm:prSet/>
      <dgm:spPr/>
      <dgm:t>
        <a:bodyPr/>
        <a:lstStyle/>
        <a:p>
          <a:pPr rtl="1"/>
          <a:endParaRPr lang="ar-SA"/>
        </a:p>
      </dgm:t>
    </dgm:pt>
    <dgm:pt modelId="{32779F04-C486-47C4-888A-8CF6A31F8D55}">
      <dgm:prSet phldrT="[نص]" custT="1"/>
      <dgm:spPr/>
      <dgm:t>
        <a:bodyPr/>
        <a:lstStyle/>
        <a:p>
          <a:pPr rtl="1"/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مذكور</a:t>
          </a:r>
        </a:p>
      </dgm:t>
    </dgm:pt>
    <dgm:pt modelId="{9CA7B06C-8BE9-4967-8AF1-308721A9B911}" type="parTrans" cxnId="{B27AD413-63E6-4C52-93BD-D6CACF582E3F}">
      <dgm:prSet/>
      <dgm:spPr/>
      <dgm:t>
        <a:bodyPr/>
        <a:lstStyle/>
        <a:p>
          <a:pPr rtl="1"/>
          <a:endParaRPr lang="ar-SA"/>
        </a:p>
      </dgm:t>
    </dgm:pt>
    <dgm:pt modelId="{5F24C9E8-F963-4217-903F-043471CBAB0A}" type="sibTrans" cxnId="{B27AD413-63E6-4C52-93BD-D6CACF582E3F}">
      <dgm:prSet/>
      <dgm:spPr/>
      <dgm:t>
        <a:bodyPr/>
        <a:lstStyle/>
        <a:p>
          <a:pPr rtl="1"/>
          <a:endParaRPr lang="ar-SA"/>
        </a:p>
      </dgm:t>
    </dgm:pt>
    <dgm:pt modelId="{35843EC6-A965-4DD0-AFF3-FE15950D5C23}">
      <dgm:prSet phldrT="[نص]" custT="1"/>
      <dgm:spPr/>
      <dgm:t>
        <a:bodyPr/>
        <a:lstStyle/>
        <a:p>
          <a:pPr rtl="1">
            <a:spcAft>
              <a:spcPts val="0"/>
            </a:spcAft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المصدر</a:t>
          </a:r>
        </a:p>
        <a:p>
          <a:pPr rtl="1">
            <a:spcAft>
              <a:spcPts val="0"/>
            </a:spcAft>
          </a:pPr>
          <a:r>
            <a:rPr lang="ar-SA" sz="1400" kern="1200" dirty="0"/>
            <a:t>أثّر بي دعاء الناس عندَ الملتزم</a:t>
          </a:r>
        </a:p>
      </dgm:t>
    </dgm:pt>
    <dgm:pt modelId="{3A1A212C-1300-4D9E-951E-8F8378643763}" type="parTrans" cxnId="{CB4BB206-93D6-4132-838D-A225EA4C4AE0}">
      <dgm:prSet/>
      <dgm:spPr/>
      <dgm:t>
        <a:bodyPr/>
        <a:lstStyle/>
        <a:p>
          <a:pPr rtl="1"/>
          <a:endParaRPr lang="ar-SA"/>
        </a:p>
      </dgm:t>
    </dgm:pt>
    <dgm:pt modelId="{34F0B7B4-56F5-4A89-A10C-97E5476DB84B}" type="sibTrans" cxnId="{CB4BB206-93D6-4132-838D-A225EA4C4AE0}">
      <dgm:prSet/>
      <dgm:spPr/>
      <dgm:t>
        <a:bodyPr/>
        <a:lstStyle/>
        <a:p>
          <a:pPr rtl="1"/>
          <a:endParaRPr lang="ar-SA"/>
        </a:p>
      </dgm:t>
    </dgm:pt>
    <dgm:pt modelId="{3ED09CEE-6075-4323-8683-68783CA23F6D}">
      <dgm:prSet phldrT="[نص]" custT="1"/>
      <dgm:spPr/>
      <dgm:t>
        <a:bodyPr/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الفعل</a:t>
          </a:r>
        </a:p>
        <a:p>
          <a:pPr marL="0"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دعوت ربي يومَ الجمعة</a:t>
          </a:r>
        </a:p>
      </dgm:t>
    </dgm:pt>
    <dgm:pt modelId="{8D5CB98D-0C23-47BB-BD30-009AA6755DDB}" type="parTrans" cxnId="{C8F17FA3-69DF-4297-8A38-48C11C0D78DA}">
      <dgm:prSet/>
      <dgm:spPr/>
      <dgm:t>
        <a:bodyPr/>
        <a:lstStyle/>
        <a:p>
          <a:pPr rtl="1"/>
          <a:endParaRPr lang="ar-SA"/>
        </a:p>
      </dgm:t>
    </dgm:pt>
    <dgm:pt modelId="{144B95E8-E23E-41F9-8E2A-AB1EB325BB89}" type="sibTrans" cxnId="{C8F17FA3-69DF-4297-8A38-48C11C0D78DA}">
      <dgm:prSet/>
      <dgm:spPr/>
      <dgm:t>
        <a:bodyPr/>
        <a:lstStyle/>
        <a:p>
          <a:pPr rtl="1"/>
          <a:endParaRPr lang="ar-SA"/>
        </a:p>
      </dgm:t>
    </dgm:pt>
    <dgm:pt modelId="{D88F3486-7AF1-49D0-9CF6-B2536F11AE1F}">
      <dgm:prSet phldrT="[نص]" custT="1"/>
      <dgm:spPr/>
      <dgm:t>
        <a:bodyPr/>
        <a:lstStyle/>
        <a:p>
          <a:pPr rtl="1"/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محذوف</a:t>
          </a:r>
        </a:p>
      </dgm:t>
    </dgm:pt>
    <dgm:pt modelId="{59FB1A7C-7944-4D65-BAD6-92C8A3B80624}" type="parTrans" cxnId="{E11351B0-60D4-4383-8686-EC9F55D61735}">
      <dgm:prSet/>
      <dgm:spPr/>
      <dgm:t>
        <a:bodyPr/>
        <a:lstStyle/>
        <a:p>
          <a:pPr rtl="1"/>
          <a:endParaRPr lang="ar-SA"/>
        </a:p>
      </dgm:t>
    </dgm:pt>
    <dgm:pt modelId="{4441CC54-9C58-4315-8F10-EDAC271515EA}" type="sibTrans" cxnId="{E11351B0-60D4-4383-8686-EC9F55D61735}">
      <dgm:prSet/>
      <dgm:spPr/>
      <dgm:t>
        <a:bodyPr/>
        <a:lstStyle/>
        <a:p>
          <a:pPr rtl="1"/>
          <a:endParaRPr lang="ar-SA"/>
        </a:p>
      </dgm:t>
    </dgm:pt>
    <dgm:pt modelId="{2A109FBD-341C-4DEF-A1FC-6899E60F293A}">
      <dgm:prSet phldrT="[نص]" custT="1"/>
      <dgm:spPr/>
      <dgm:t>
        <a:bodyPr/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جوازًا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في جواب السؤال</a:t>
          </a:r>
        </a:p>
      </dgm:t>
    </dgm:pt>
    <dgm:pt modelId="{09F29950-67A1-4D90-B0A4-4EFF898DC806}" type="parTrans" cxnId="{2F0BF4D4-A1E8-4A84-96A7-696B072C26D4}">
      <dgm:prSet/>
      <dgm:spPr/>
      <dgm:t>
        <a:bodyPr/>
        <a:lstStyle/>
        <a:p>
          <a:pPr rtl="1"/>
          <a:endParaRPr lang="ar-SA"/>
        </a:p>
      </dgm:t>
    </dgm:pt>
    <dgm:pt modelId="{D01180F2-B945-4F94-8102-B7C9D388AA84}" type="sibTrans" cxnId="{2F0BF4D4-A1E8-4A84-96A7-696B072C26D4}">
      <dgm:prSet/>
      <dgm:spPr/>
      <dgm:t>
        <a:bodyPr/>
        <a:lstStyle/>
        <a:p>
          <a:pPr rtl="1"/>
          <a:endParaRPr lang="ar-SA"/>
        </a:p>
      </dgm:t>
    </dgm:pt>
    <dgm:pt modelId="{CDD8A736-1DAB-4E4C-BBBF-EFEB0030CF4B}">
      <dgm:prSet custT="1"/>
      <dgm:spPr/>
      <dgm:t>
        <a:bodyPr/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الوصف</a:t>
          </a:r>
        </a:p>
        <a:p>
          <a:pPr marL="0"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أنا سائلٌ الله يومَ الجمعة</a:t>
          </a:r>
        </a:p>
      </dgm:t>
    </dgm:pt>
    <dgm:pt modelId="{764BECB1-A180-4E8F-8992-C991D4B74C1D}" type="parTrans" cxnId="{A6460032-8D07-4BD4-9D09-ACA7040D537C}">
      <dgm:prSet/>
      <dgm:spPr/>
      <dgm:t>
        <a:bodyPr/>
        <a:lstStyle/>
        <a:p>
          <a:pPr rtl="1"/>
          <a:endParaRPr lang="ar-SA"/>
        </a:p>
      </dgm:t>
    </dgm:pt>
    <dgm:pt modelId="{313208E4-404F-436E-8C90-A41C436AB93F}" type="sibTrans" cxnId="{A6460032-8D07-4BD4-9D09-ACA7040D537C}">
      <dgm:prSet/>
      <dgm:spPr/>
      <dgm:t>
        <a:bodyPr/>
        <a:lstStyle/>
        <a:p>
          <a:pPr rtl="1"/>
          <a:endParaRPr lang="ar-SA"/>
        </a:p>
      </dgm:t>
    </dgm:pt>
    <dgm:pt modelId="{83E16646-3421-48CD-BDEE-557B5331C965}">
      <dgm:prSet custT="1"/>
      <dgm:spPr/>
      <dgm:t>
        <a:bodyPr/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وجوبًا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إذا وقع الظرف:</a:t>
          </a:r>
        </a:p>
      </dgm:t>
    </dgm:pt>
    <dgm:pt modelId="{3F9AC954-0654-4DBE-AA30-CCE058C6D659}" type="parTrans" cxnId="{AA66F724-C856-49F0-96D6-1BB9FA40F56A}">
      <dgm:prSet/>
      <dgm:spPr/>
      <dgm:t>
        <a:bodyPr/>
        <a:lstStyle/>
        <a:p>
          <a:pPr rtl="1"/>
          <a:endParaRPr lang="ar-SA"/>
        </a:p>
      </dgm:t>
    </dgm:pt>
    <dgm:pt modelId="{B75BE405-3A43-4DB0-B187-C8C2D0409A17}" type="sibTrans" cxnId="{AA66F724-C856-49F0-96D6-1BB9FA40F56A}">
      <dgm:prSet/>
      <dgm:spPr/>
      <dgm:t>
        <a:bodyPr/>
        <a:lstStyle/>
        <a:p>
          <a:pPr rtl="1"/>
          <a:endParaRPr lang="ar-SA"/>
        </a:p>
      </dgm:t>
    </dgm:pt>
    <dgm:pt modelId="{BFE269DD-2F62-41C0-BD1C-984D1D2CC499}">
      <dgm:prSet/>
      <dgm:spPr/>
      <dgm:t>
        <a:bodyPr/>
        <a:lstStyle/>
        <a:p>
          <a:pPr rtl="1"/>
          <a:r>
            <a:rPr lang="ar-SA" dirty="0"/>
            <a:t>متى جئت؟ يوم الجمعة</a:t>
          </a:r>
        </a:p>
        <a:p>
          <a:pPr rtl="1"/>
          <a:r>
            <a:rPr lang="ar-SA" dirty="0"/>
            <a:t>كم سرت؟ ميلين</a:t>
          </a:r>
        </a:p>
      </dgm:t>
    </dgm:pt>
    <dgm:pt modelId="{A29086F8-6446-4E9C-AB11-9E0B97D24CDB}" type="parTrans" cxnId="{01F4BAC0-3FEA-489B-952C-CAD3860A835A}">
      <dgm:prSet/>
      <dgm:spPr/>
      <dgm:t>
        <a:bodyPr/>
        <a:lstStyle/>
        <a:p>
          <a:pPr rtl="1"/>
          <a:endParaRPr lang="ar-SA"/>
        </a:p>
      </dgm:t>
    </dgm:pt>
    <dgm:pt modelId="{C1DDA6CE-E581-4B50-9AA9-DB6DA19C90E1}" type="sibTrans" cxnId="{01F4BAC0-3FEA-489B-952C-CAD3860A835A}">
      <dgm:prSet/>
      <dgm:spPr/>
      <dgm:t>
        <a:bodyPr/>
        <a:lstStyle/>
        <a:p>
          <a:pPr rtl="1"/>
          <a:endParaRPr lang="ar-SA"/>
        </a:p>
      </dgm:t>
    </dgm:pt>
    <dgm:pt modelId="{0C94AA59-94D3-4867-904A-187B233E4F2E}">
      <dgm:prSet custT="1"/>
      <dgm:spPr/>
      <dgm:t>
        <a:bodyPr/>
        <a:lstStyle/>
        <a:p>
          <a:pPr rtl="1">
            <a:spcAft>
              <a:spcPts val="0"/>
            </a:spcAft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صفة</a:t>
          </a:r>
        </a:p>
        <a:p>
          <a:pPr rtl="1">
            <a:spcAft>
              <a:spcPct val="35000"/>
            </a:spcAft>
          </a:pPr>
          <a:r>
            <a:rPr lang="ar-SA" sz="1200" kern="1200" dirty="0"/>
            <a:t>مررت برجل عندك</a:t>
          </a:r>
        </a:p>
      </dgm:t>
    </dgm:pt>
    <dgm:pt modelId="{2D0BAEEC-F083-4F01-A287-1FF743701403}" type="parTrans" cxnId="{9547F7C2-06FD-4EE4-9660-CE2DBE3EC113}">
      <dgm:prSet/>
      <dgm:spPr/>
      <dgm:t>
        <a:bodyPr/>
        <a:lstStyle/>
        <a:p>
          <a:pPr rtl="1"/>
          <a:endParaRPr lang="ar-SA"/>
        </a:p>
      </dgm:t>
    </dgm:pt>
    <dgm:pt modelId="{EE569A2C-3A7D-4D73-A344-EB9EA58A4B22}" type="sibTrans" cxnId="{9547F7C2-06FD-4EE4-9660-CE2DBE3EC113}">
      <dgm:prSet/>
      <dgm:spPr/>
      <dgm:t>
        <a:bodyPr/>
        <a:lstStyle/>
        <a:p>
          <a:pPr rtl="1"/>
          <a:endParaRPr lang="ar-SA"/>
        </a:p>
      </dgm:t>
    </dgm:pt>
    <dgm:pt modelId="{8AB66753-0F86-49EA-9E17-4FD028366149}">
      <dgm:prSet custT="1"/>
      <dgm:spPr/>
      <dgm:t>
        <a:bodyPr/>
        <a:lstStyle/>
        <a:p>
          <a:pPr rtl="1">
            <a:spcAft>
              <a:spcPts val="0"/>
            </a:spcAft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صلة</a:t>
          </a:r>
        </a:p>
        <a:p>
          <a:pPr rtl="1">
            <a:spcAft>
              <a:spcPct val="35000"/>
            </a:spcAft>
          </a:pPr>
          <a:r>
            <a:rPr lang="ar-SA" sz="1200" kern="1200" dirty="0"/>
            <a:t>جاء الذي عندك</a:t>
          </a:r>
        </a:p>
      </dgm:t>
    </dgm:pt>
    <dgm:pt modelId="{DCD91D83-F8B6-4160-BA40-935C58AC2CE5}" type="parTrans" cxnId="{FC828B3E-BD6A-41FF-92A1-10472A09E410}">
      <dgm:prSet/>
      <dgm:spPr/>
      <dgm:t>
        <a:bodyPr/>
        <a:lstStyle/>
        <a:p>
          <a:pPr rtl="1"/>
          <a:endParaRPr lang="ar-SA"/>
        </a:p>
      </dgm:t>
    </dgm:pt>
    <dgm:pt modelId="{8B159F7A-0DBF-45AC-973F-ADFEB31EE3CA}" type="sibTrans" cxnId="{FC828B3E-BD6A-41FF-92A1-10472A09E410}">
      <dgm:prSet/>
      <dgm:spPr/>
      <dgm:t>
        <a:bodyPr/>
        <a:lstStyle/>
        <a:p>
          <a:pPr rtl="1"/>
          <a:endParaRPr lang="ar-SA"/>
        </a:p>
      </dgm:t>
    </dgm:pt>
    <dgm:pt modelId="{DCC6DAE4-8DB5-43F5-944A-8893CA7A69D0}">
      <dgm:prSet custT="1"/>
      <dgm:spPr/>
      <dgm:t>
        <a:bodyPr/>
        <a:lstStyle/>
        <a:p>
          <a:pPr rtl="1">
            <a:spcAft>
              <a:spcPts val="0"/>
            </a:spcAft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حالًا</a:t>
          </a:r>
        </a:p>
        <a:p>
          <a:pPr rtl="1">
            <a:spcAft>
              <a:spcPct val="35000"/>
            </a:spcAft>
          </a:pPr>
          <a:r>
            <a:rPr lang="ar-SA" sz="1200" kern="1200" dirty="0"/>
            <a:t>مررت بزيد عندك</a:t>
          </a:r>
        </a:p>
      </dgm:t>
    </dgm:pt>
    <dgm:pt modelId="{B896FC37-6111-4BA7-95B5-738BF8C861C1}" type="parTrans" cxnId="{C82594E7-DF30-4E92-A97F-03C9A2128030}">
      <dgm:prSet/>
      <dgm:spPr/>
      <dgm:t>
        <a:bodyPr/>
        <a:lstStyle/>
        <a:p>
          <a:pPr rtl="1"/>
          <a:endParaRPr lang="ar-SA"/>
        </a:p>
      </dgm:t>
    </dgm:pt>
    <dgm:pt modelId="{DBC725A2-DC8A-4E95-9429-B60942E1BD23}" type="sibTrans" cxnId="{C82594E7-DF30-4E92-A97F-03C9A2128030}">
      <dgm:prSet/>
      <dgm:spPr/>
      <dgm:t>
        <a:bodyPr/>
        <a:lstStyle/>
        <a:p>
          <a:pPr rtl="1"/>
          <a:endParaRPr lang="ar-SA"/>
        </a:p>
      </dgm:t>
    </dgm:pt>
    <dgm:pt modelId="{D34635F8-C493-4AD6-8E44-8335179A0F82}">
      <dgm:prSet custT="1"/>
      <dgm:spPr/>
      <dgm:t>
        <a:bodyPr/>
        <a:lstStyle/>
        <a:p>
          <a:pPr rtl="1">
            <a:spcAft>
              <a:spcPts val="0"/>
            </a:spcAft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خبرًا</a:t>
          </a:r>
        </a:p>
        <a:p>
          <a:pPr rtl="1">
            <a:spcAft>
              <a:spcPct val="35000"/>
            </a:spcAft>
          </a:pPr>
          <a:r>
            <a:rPr lang="ar-SA" sz="1200" kern="1200" dirty="0"/>
            <a:t>زيدٌ عندك</a:t>
          </a:r>
        </a:p>
      </dgm:t>
    </dgm:pt>
    <dgm:pt modelId="{43D90E70-7ED0-471C-88F6-0BCBA6DAE365}" type="parTrans" cxnId="{0B0755ED-CE09-4258-B8A2-75CDF3F3E4B8}">
      <dgm:prSet/>
      <dgm:spPr/>
      <dgm:t>
        <a:bodyPr/>
        <a:lstStyle/>
        <a:p>
          <a:pPr rtl="1"/>
          <a:endParaRPr lang="ar-SA"/>
        </a:p>
      </dgm:t>
    </dgm:pt>
    <dgm:pt modelId="{F37BD326-0D28-4401-B693-8558D70AE5F4}" type="sibTrans" cxnId="{0B0755ED-CE09-4258-B8A2-75CDF3F3E4B8}">
      <dgm:prSet/>
      <dgm:spPr/>
      <dgm:t>
        <a:bodyPr/>
        <a:lstStyle/>
        <a:p>
          <a:pPr rtl="1"/>
          <a:endParaRPr lang="ar-SA"/>
        </a:p>
      </dgm:t>
    </dgm:pt>
    <dgm:pt modelId="{6B43DAAD-6431-453F-9A29-3A9822883C0B}" type="pres">
      <dgm:prSet presAssocID="{7564E72C-04EB-41CB-8CA4-D2303EA6A4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B49746-F067-44E0-B6E4-2C1C6CC96EFD}" type="pres">
      <dgm:prSet presAssocID="{0E8BF4F7-E17B-4C30-AFB3-409A72F190D5}" presName="hierRoot1" presStyleCnt="0"/>
      <dgm:spPr/>
    </dgm:pt>
    <dgm:pt modelId="{91527007-F2A5-4324-969E-2922E5516291}" type="pres">
      <dgm:prSet presAssocID="{0E8BF4F7-E17B-4C30-AFB3-409A72F190D5}" presName="composite" presStyleCnt="0"/>
      <dgm:spPr/>
    </dgm:pt>
    <dgm:pt modelId="{0C20A3CE-129A-4484-9866-302C8580B651}" type="pres">
      <dgm:prSet presAssocID="{0E8BF4F7-E17B-4C30-AFB3-409A72F190D5}" presName="background" presStyleLbl="node0" presStyleIdx="0" presStyleCnt="1"/>
      <dgm:spPr/>
    </dgm:pt>
    <dgm:pt modelId="{73E7472B-6DDB-4674-9BFE-53CC9E9DFBAB}" type="pres">
      <dgm:prSet presAssocID="{0E8BF4F7-E17B-4C30-AFB3-409A72F190D5}" presName="text" presStyleLbl="fgAcc0" presStyleIdx="0" presStyleCnt="1" custScaleX="283573">
        <dgm:presLayoutVars>
          <dgm:chPref val="3"/>
        </dgm:presLayoutVars>
      </dgm:prSet>
      <dgm:spPr/>
    </dgm:pt>
    <dgm:pt modelId="{FFDD6A27-5822-493C-A171-D54631A528C0}" type="pres">
      <dgm:prSet presAssocID="{0E8BF4F7-E17B-4C30-AFB3-409A72F190D5}" presName="hierChild2" presStyleCnt="0"/>
      <dgm:spPr/>
    </dgm:pt>
    <dgm:pt modelId="{9790A1FB-BC9A-4D85-BC49-7CEDEF18862D}" type="pres">
      <dgm:prSet presAssocID="{9CA7B06C-8BE9-4967-8AF1-308721A9B911}" presName="Name10" presStyleLbl="parChTrans1D2" presStyleIdx="0" presStyleCnt="2"/>
      <dgm:spPr/>
    </dgm:pt>
    <dgm:pt modelId="{4221F1A1-5F99-4D16-9387-4A102DC350F3}" type="pres">
      <dgm:prSet presAssocID="{32779F04-C486-47C4-888A-8CF6A31F8D55}" presName="hierRoot2" presStyleCnt="0"/>
      <dgm:spPr/>
    </dgm:pt>
    <dgm:pt modelId="{6A47D11B-6140-4CC3-9E73-1266141DD7E0}" type="pres">
      <dgm:prSet presAssocID="{32779F04-C486-47C4-888A-8CF6A31F8D55}" presName="composite2" presStyleCnt="0"/>
      <dgm:spPr/>
    </dgm:pt>
    <dgm:pt modelId="{DFD0CC26-DBFB-4816-9BC8-42D1682356D9}" type="pres">
      <dgm:prSet presAssocID="{32779F04-C486-47C4-888A-8CF6A31F8D55}" presName="background2" presStyleLbl="node2" presStyleIdx="0" presStyleCnt="2"/>
      <dgm:spPr/>
    </dgm:pt>
    <dgm:pt modelId="{57FFA728-80C8-4DB4-A749-22D581538357}" type="pres">
      <dgm:prSet presAssocID="{32779F04-C486-47C4-888A-8CF6A31F8D55}" presName="text2" presStyleLbl="fgAcc2" presStyleIdx="0" presStyleCnt="2">
        <dgm:presLayoutVars>
          <dgm:chPref val="3"/>
        </dgm:presLayoutVars>
      </dgm:prSet>
      <dgm:spPr/>
    </dgm:pt>
    <dgm:pt modelId="{EBFB7251-F68B-486F-8CDB-80983CCB2CB6}" type="pres">
      <dgm:prSet presAssocID="{32779F04-C486-47C4-888A-8CF6A31F8D55}" presName="hierChild3" presStyleCnt="0"/>
      <dgm:spPr/>
    </dgm:pt>
    <dgm:pt modelId="{131EF3A9-0C7C-4305-91FD-C46E11BD7BE0}" type="pres">
      <dgm:prSet presAssocID="{3A1A212C-1300-4D9E-951E-8F8378643763}" presName="Name17" presStyleLbl="parChTrans1D3" presStyleIdx="0" presStyleCnt="5"/>
      <dgm:spPr/>
    </dgm:pt>
    <dgm:pt modelId="{32C29FA5-187D-4776-8FB8-B2941DBE7BB2}" type="pres">
      <dgm:prSet presAssocID="{35843EC6-A965-4DD0-AFF3-FE15950D5C23}" presName="hierRoot3" presStyleCnt="0"/>
      <dgm:spPr/>
    </dgm:pt>
    <dgm:pt modelId="{79CD64B1-BEC7-401B-B965-DC8AD8DA7EC2}" type="pres">
      <dgm:prSet presAssocID="{35843EC6-A965-4DD0-AFF3-FE15950D5C23}" presName="composite3" presStyleCnt="0"/>
      <dgm:spPr/>
    </dgm:pt>
    <dgm:pt modelId="{555E8056-6769-4DF1-8B0F-5F51586C8F53}" type="pres">
      <dgm:prSet presAssocID="{35843EC6-A965-4DD0-AFF3-FE15950D5C23}" presName="background3" presStyleLbl="node3" presStyleIdx="0" presStyleCnt="5"/>
      <dgm:spPr/>
    </dgm:pt>
    <dgm:pt modelId="{4F30E2F2-91CF-402D-8E25-9AF1BE2205A3}" type="pres">
      <dgm:prSet presAssocID="{35843EC6-A965-4DD0-AFF3-FE15950D5C23}" presName="text3" presStyleLbl="fgAcc3" presStyleIdx="0" presStyleCnt="5" custScaleY="142530">
        <dgm:presLayoutVars>
          <dgm:chPref val="3"/>
        </dgm:presLayoutVars>
      </dgm:prSet>
      <dgm:spPr/>
    </dgm:pt>
    <dgm:pt modelId="{80344142-B9E1-47A0-B450-BAF183BC2BA4}" type="pres">
      <dgm:prSet presAssocID="{35843EC6-A965-4DD0-AFF3-FE15950D5C23}" presName="hierChild4" presStyleCnt="0"/>
      <dgm:spPr/>
    </dgm:pt>
    <dgm:pt modelId="{8FF076C7-0CED-4644-A638-466238080CAF}" type="pres">
      <dgm:prSet presAssocID="{8D5CB98D-0C23-47BB-BD30-009AA6755DDB}" presName="Name17" presStyleLbl="parChTrans1D3" presStyleIdx="1" presStyleCnt="5"/>
      <dgm:spPr/>
    </dgm:pt>
    <dgm:pt modelId="{165FE33F-6E28-4228-A36D-A6F1D30FA4E3}" type="pres">
      <dgm:prSet presAssocID="{3ED09CEE-6075-4323-8683-68783CA23F6D}" presName="hierRoot3" presStyleCnt="0"/>
      <dgm:spPr/>
    </dgm:pt>
    <dgm:pt modelId="{336BF84C-B0BF-4AA7-806B-EFF16151B679}" type="pres">
      <dgm:prSet presAssocID="{3ED09CEE-6075-4323-8683-68783CA23F6D}" presName="composite3" presStyleCnt="0"/>
      <dgm:spPr/>
    </dgm:pt>
    <dgm:pt modelId="{2502A2D7-9F74-4EE4-89D0-8AB0634A7254}" type="pres">
      <dgm:prSet presAssocID="{3ED09CEE-6075-4323-8683-68783CA23F6D}" presName="background3" presStyleLbl="node3" presStyleIdx="1" presStyleCnt="5"/>
      <dgm:spPr/>
    </dgm:pt>
    <dgm:pt modelId="{69EC8A1B-D2CD-43E9-9CA2-57E18693C792}" type="pres">
      <dgm:prSet presAssocID="{3ED09CEE-6075-4323-8683-68783CA23F6D}" presName="text3" presStyleLbl="fgAcc3" presStyleIdx="1" presStyleCnt="5">
        <dgm:presLayoutVars>
          <dgm:chPref val="3"/>
        </dgm:presLayoutVars>
      </dgm:prSet>
      <dgm:spPr/>
    </dgm:pt>
    <dgm:pt modelId="{14CB56E2-346C-4692-A74B-BE028726EEE9}" type="pres">
      <dgm:prSet presAssocID="{3ED09CEE-6075-4323-8683-68783CA23F6D}" presName="hierChild4" presStyleCnt="0"/>
      <dgm:spPr/>
    </dgm:pt>
    <dgm:pt modelId="{6FE80CD9-84C8-4E79-8FB7-91C1965402AC}" type="pres">
      <dgm:prSet presAssocID="{764BECB1-A180-4E8F-8992-C991D4B74C1D}" presName="Name17" presStyleLbl="parChTrans1D3" presStyleIdx="2" presStyleCnt="5"/>
      <dgm:spPr/>
    </dgm:pt>
    <dgm:pt modelId="{0A18FB76-CB5E-44AA-A79B-83E230015CF5}" type="pres">
      <dgm:prSet presAssocID="{CDD8A736-1DAB-4E4C-BBBF-EFEB0030CF4B}" presName="hierRoot3" presStyleCnt="0"/>
      <dgm:spPr/>
    </dgm:pt>
    <dgm:pt modelId="{007A1B9A-54BD-4536-9A6C-89008914C602}" type="pres">
      <dgm:prSet presAssocID="{CDD8A736-1DAB-4E4C-BBBF-EFEB0030CF4B}" presName="composite3" presStyleCnt="0"/>
      <dgm:spPr/>
    </dgm:pt>
    <dgm:pt modelId="{116CFE42-1B78-4381-A1D9-AE52732E4012}" type="pres">
      <dgm:prSet presAssocID="{CDD8A736-1DAB-4E4C-BBBF-EFEB0030CF4B}" presName="background3" presStyleLbl="node3" presStyleIdx="2" presStyleCnt="5"/>
      <dgm:spPr/>
    </dgm:pt>
    <dgm:pt modelId="{A5579F37-8C9E-4C2B-B96B-3DA8633B4C63}" type="pres">
      <dgm:prSet presAssocID="{CDD8A736-1DAB-4E4C-BBBF-EFEB0030CF4B}" presName="text3" presStyleLbl="fgAcc3" presStyleIdx="2" presStyleCnt="5">
        <dgm:presLayoutVars>
          <dgm:chPref val="3"/>
        </dgm:presLayoutVars>
      </dgm:prSet>
      <dgm:spPr/>
    </dgm:pt>
    <dgm:pt modelId="{8226BECD-C479-4B9B-B27F-0DF5D8DCAC5A}" type="pres">
      <dgm:prSet presAssocID="{CDD8A736-1DAB-4E4C-BBBF-EFEB0030CF4B}" presName="hierChild4" presStyleCnt="0"/>
      <dgm:spPr/>
    </dgm:pt>
    <dgm:pt modelId="{99B05A5C-1D40-4F54-8BE1-86FB5C135D7A}" type="pres">
      <dgm:prSet presAssocID="{59FB1A7C-7944-4D65-BAD6-92C8A3B80624}" presName="Name10" presStyleLbl="parChTrans1D2" presStyleIdx="1" presStyleCnt="2"/>
      <dgm:spPr/>
    </dgm:pt>
    <dgm:pt modelId="{44B697E2-30EE-425E-89B2-ADB614FF05A5}" type="pres">
      <dgm:prSet presAssocID="{D88F3486-7AF1-49D0-9CF6-B2536F11AE1F}" presName="hierRoot2" presStyleCnt="0"/>
      <dgm:spPr/>
    </dgm:pt>
    <dgm:pt modelId="{C6DB22C9-6D10-41B9-90D3-66391CA04211}" type="pres">
      <dgm:prSet presAssocID="{D88F3486-7AF1-49D0-9CF6-B2536F11AE1F}" presName="composite2" presStyleCnt="0"/>
      <dgm:spPr/>
    </dgm:pt>
    <dgm:pt modelId="{10389D18-D4DA-4EAE-8A74-A8515EA3C1C3}" type="pres">
      <dgm:prSet presAssocID="{D88F3486-7AF1-49D0-9CF6-B2536F11AE1F}" presName="background2" presStyleLbl="node2" presStyleIdx="1" presStyleCnt="2"/>
      <dgm:spPr/>
    </dgm:pt>
    <dgm:pt modelId="{CA3D50D6-65E4-4655-A0BE-831BE70130BA}" type="pres">
      <dgm:prSet presAssocID="{D88F3486-7AF1-49D0-9CF6-B2536F11AE1F}" presName="text2" presStyleLbl="fgAcc2" presStyleIdx="1" presStyleCnt="2">
        <dgm:presLayoutVars>
          <dgm:chPref val="3"/>
        </dgm:presLayoutVars>
      </dgm:prSet>
      <dgm:spPr/>
    </dgm:pt>
    <dgm:pt modelId="{7D39D799-9FA0-44F2-AB8C-87CE50F848F7}" type="pres">
      <dgm:prSet presAssocID="{D88F3486-7AF1-49D0-9CF6-B2536F11AE1F}" presName="hierChild3" presStyleCnt="0"/>
      <dgm:spPr/>
    </dgm:pt>
    <dgm:pt modelId="{E6FA00C4-637D-4B71-8CAE-EFD2B76F6E01}" type="pres">
      <dgm:prSet presAssocID="{09F29950-67A1-4D90-B0A4-4EFF898DC806}" presName="Name17" presStyleLbl="parChTrans1D3" presStyleIdx="3" presStyleCnt="5"/>
      <dgm:spPr/>
    </dgm:pt>
    <dgm:pt modelId="{562E10A9-EE68-4277-B067-36A739408FC8}" type="pres">
      <dgm:prSet presAssocID="{2A109FBD-341C-4DEF-A1FC-6899E60F293A}" presName="hierRoot3" presStyleCnt="0"/>
      <dgm:spPr/>
    </dgm:pt>
    <dgm:pt modelId="{4770E5E6-123D-46AF-86E3-0D33FC9B286A}" type="pres">
      <dgm:prSet presAssocID="{2A109FBD-341C-4DEF-A1FC-6899E60F293A}" presName="composite3" presStyleCnt="0"/>
      <dgm:spPr/>
    </dgm:pt>
    <dgm:pt modelId="{5BA32321-DD96-4A3E-9A22-0ACDB0CEF1CC}" type="pres">
      <dgm:prSet presAssocID="{2A109FBD-341C-4DEF-A1FC-6899E60F293A}" presName="background3" presStyleLbl="node3" presStyleIdx="3" presStyleCnt="5"/>
      <dgm:spPr/>
    </dgm:pt>
    <dgm:pt modelId="{4D52B574-AF9B-4C92-9FC3-C44D500B59A9}" type="pres">
      <dgm:prSet presAssocID="{2A109FBD-341C-4DEF-A1FC-6899E60F293A}" presName="text3" presStyleLbl="fgAcc3" presStyleIdx="3" presStyleCnt="5">
        <dgm:presLayoutVars>
          <dgm:chPref val="3"/>
        </dgm:presLayoutVars>
      </dgm:prSet>
      <dgm:spPr/>
    </dgm:pt>
    <dgm:pt modelId="{9064F1F8-BBC1-43C8-9DB7-CDF055D88B1A}" type="pres">
      <dgm:prSet presAssocID="{2A109FBD-341C-4DEF-A1FC-6899E60F293A}" presName="hierChild4" presStyleCnt="0"/>
      <dgm:spPr/>
    </dgm:pt>
    <dgm:pt modelId="{7E2DB84F-A43F-4786-A550-353880EFFBF1}" type="pres">
      <dgm:prSet presAssocID="{A29086F8-6446-4E9C-AB11-9E0B97D24CDB}" presName="Name23" presStyleLbl="parChTrans1D4" presStyleIdx="0" presStyleCnt="5"/>
      <dgm:spPr/>
    </dgm:pt>
    <dgm:pt modelId="{64445A9C-F724-4C12-9CAF-36E3ACEC88D5}" type="pres">
      <dgm:prSet presAssocID="{BFE269DD-2F62-41C0-BD1C-984D1D2CC499}" presName="hierRoot4" presStyleCnt="0"/>
      <dgm:spPr/>
    </dgm:pt>
    <dgm:pt modelId="{BCB93A87-9333-4B91-AF4A-FFD6E171EA46}" type="pres">
      <dgm:prSet presAssocID="{BFE269DD-2F62-41C0-BD1C-984D1D2CC499}" presName="composite4" presStyleCnt="0"/>
      <dgm:spPr/>
    </dgm:pt>
    <dgm:pt modelId="{895D1C10-660D-415F-80A2-BB83DB9F64BE}" type="pres">
      <dgm:prSet presAssocID="{BFE269DD-2F62-41C0-BD1C-984D1D2CC499}" presName="background4" presStyleLbl="node4" presStyleIdx="0" presStyleCnt="5"/>
      <dgm:spPr/>
    </dgm:pt>
    <dgm:pt modelId="{3AB95B56-BCBD-4462-8C7A-CC4FEF4D1D7E}" type="pres">
      <dgm:prSet presAssocID="{BFE269DD-2F62-41C0-BD1C-984D1D2CC499}" presName="text4" presStyleLbl="fgAcc4" presStyleIdx="0" presStyleCnt="5">
        <dgm:presLayoutVars>
          <dgm:chPref val="3"/>
        </dgm:presLayoutVars>
      </dgm:prSet>
      <dgm:spPr/>
    </dgm:pt>
    <dgm:pt modelId="{5B352253-2C26-4F5F-8DDA-3F3DC0DAFCFF}" type="pres">
      <dgm:prSet presAssocID="{BFE269DD-2F62-41C0-BD1C-984D1D2CC499}" presName="hierChild5" presStyleCnt="0"/>
      <dgm:spPr/>
    </dgm:pt>
    <dgm:pt modelId="{5A3FFE8B-0320-4174-87AA-6C1AAE95C11D}" type="pres">
      <dgm:prSet presAssocID="{3F9AC954-0654-4DBE-AA30-CCE058C6D659}" presName="Name17" presStyleLbl="parChTrans1D3" presStyleIdx="4" presStyleCnt="5"/>
      <dgm:spPr/>
    </dgm:pt>
    <dgm:pt modelId="{4A3D1025-A72E-4192-9FE0-05BA32D3ED9D}" type="pres">
      <dgm:prSet presAssocID="{83E16646-3421-48CD-BDEE-557B5331C965}" presName="hierRoot3" presStyleCnt="0"/>
      <dgm:spPr/>
    </dgm:pt>
    <dgm:pt modelId="{46D9834A-7637-4E0D-BE70-584BB1446A5E}" type="pres">
      <dgm:prSet presAssocID="{83E16646-3421-48CD-BDEE-557B5331C965}" presName="composite3" presStyleCnt="0"/>
      <dgm:spPr/>
    </dgm:pt>
    <dgm:pt modelId="{B154E232-5F3B-4A29-97AF-514687E63023}" type="pres">
      <dgm:prSet presAssocID="{83E16646-3421-48CD-BDEE-557B5331C965}" presName="background3" presStyleLbl="node3" presStyleIdx="4" presStyleCnt="5"/>
      <dgm:spPr/>
    </dgm:pt>
    <dgm:pt modelId="{06BFEB42-064D-4999-A293-6987E61E3F09}" type="pres">
      <dgm:prSet presAssocID="{83E16646-3421-48CD-BDEE-557B5331C965}" presName="text3" presStyleLbl="fgAcc3" presStyleIdx="4" presStyleCnt="5">
        <dgm:presLayoutVars>
          <dgm:chPref val="3"/>
        </dgm:presLayoutVars>
      </dgm:prSet>
      <dgm:spPr/>
    </dgm:pt>
    <dgm:pt modelId="{DA90B075-8835-47C7-B1FA-56B08102ED7B}" type="pres">
      <dgm:prSet presAssocID="{83E16646-3421-48CD-BDEE-557B5331C965}" presName="hierChild4" presStyleCnt="0"/>
      <dgm:spPr/>
    </dgm:pt>
    <dgm:pt modelId="{B61FF148-41A8-4FD6-B1FD-20E80DA70FB4}" type="pres">
      <dgm:prSet presAssocID="{2D0BAEEC-F083-4F01-A287-1FF743701403}" presName="Name23" presStyleLbl="parChTrans1D4" presStyleIdx="1" presStyleCnt="5"/>
      <dgm:spPr/>
    </dgm:pt>
    <dgm:pt modelId="{ED9611CE-6A3A-47D0-B273-4B0B4A7230FB}" type="pres">
      <dgm:prSet presAssocID="{0C94AA59-94D3-4867-904A-187B233E4F2E}" presName="hierRoot4" presStyleCnt="0"/>
      <dgm:spPr/>
    </dgm:pt>
    <dgm:pt modelId="{FEA29970-07E2-4A30-8F63-0C897C34D4BB}" type="pres">
      <dgm:prSet presAssocID="{0C94AA59-94D3-4867-904A-187B233E4F2E}" presName="composite4" presStyleCnt="0"/>
      <dgm:spPr/>
    </dgm:pt>
    <dgm:pt modelId="{647AA2D1-A020-429F-AEC8-40BCCBA34A02}" type="pres">
      <dgm:prSet presAssocID="{0C94AA59-94D3-4867-904A-187B233E4F2E}" presName="background4" presStyleLbl="node4" presStyleIdx="1" presStyleCnt="5"/>
      <dgm:spPr/>
    </dgm:pt>
    <dgm:pt modelId="{CA69E9E6-E798-4C0E-BA34-5CC39E7E4D45}" type="pres">
      <dgm:prSet presAssocID="{0C94AA59-94D3-4867-904A-187B233E4F2E}" presName="text4" presStyleLbl="fgAcc4" presStyleIdx="1" presStyleCnt="5">
        <dgm:presLayoutVars>
          <dgm:chPref val="3"/>
        </dgm:presLayoutVars>
      </dgm:prSet>
      <dgm:spPr/>
    </dgm:pt>
    <dgm:pt modelId="{238F72FB-3B74-4D2D-A2C2-F7EF71400DB6}" type="pres">
      <dgm:prSet presAssocID="{0C94AA59-94D3-4867-904A-187B233E4F2E}" presName="hierChild5" presStyleCnt="0"/>
      <dgm:spPr/>
    </dgm:pt>
    <dgm:pt modelId="{6CA6C08E-99E0-4FDB-B176-4C51492EACE4}" type="pres">
      <dgm:prSet presAssocID="{DCD91D83-F8B6-4160-BA40-935C58AC2CE5}" presName="Name23" presStyleLbl="parChTrans1D4" presStyleIdx="2" presStyleCnt="5"/>
      <dgm:spPr/>
    </dgm:pt>
    <dgm:pt modelId="{912F5730-559A-4E2C-990B-F39C998C58AC}" type="pres">
      <dgm:prSet presAssocID="{8AB66753-0F86-49EA-9E17-4FD028366149}" presName="hierRoot4" presStyleCnt="0"/>
      <dgm:spPr/>
    </dgm:pt>
    <dgm:pt modelId="{2EF2DABA-067D-4B19-8607-1F9F7FE2FF48}" type="pres">
      <dgm:prSet presAssocID="{8AB66753-0F86-49EA-9E17-4FD028366149}" presName="composite4" presStyleCnt="0"/>
      <dgm:spPr/>
    </dgm:pt>
    <dgm:pt modelId="{8F52314B-EB43-42F5-8F11-775E5C1143F0}" type="pres">
      <dgm:prSet presAssocID="{8AB66753-0F86-49EA-9E17-4FD028366149}" presName="background4" presStyleLbl="node4" presStyleIdx="2" presStyleCnt="5"/>
      <dgm:spPr/>
    </dgm:pt>
    <dgm:pt modelId="{CCA83DA5-FDDA-41FC-A989-7D68DEBFE485}" type="pres">
      <dgm:prSet presAssocID="{8AB66753-0F86-49EA-9E17-4FD028366149}" presName="text4" presStyleLbl="fgAcc4" presStyleIdx="2" presStyleCnt="5">
        <dgm:presLayoutVars>
          <dgm:chPref val="3"/>
        </dgm:presLayoutVars>
      </dgm:prSet>
      <dgm:spPr/>
    </dgm:pt>
    <dgm:pt modelId="{56EA57B0-4841-4E1D-8256-A8857514B753}" type="pres">
      <dgm:prSet presAssocID="{8AB66753-0F86-49EA-9E17-4FD028366149}" presName="hierChild5" presStyleCnt="0"/>
      <dgm:spPr/>
    </dgm:pt>
    <dgm:pt modelId="{9FD095C2-FFE7-4D10-A572-25CB2D779903}" type="pres">
      <dgm:prSet presAssocID="{B896FC37-6111-4BA7-95B5-738BF8C861C1}" presName="Name23" presStyleLbl="parChTrans1D4" presStyleIdx="3" presStyleCnt="5"/>
      <dgm:spPr/>
    </dgm:pt>
    <dgm:pt modelId="{F62132A6-ADBE-4364-A3B2-3ED8962148BE}" type="pres">
      <dgm:prSet presAssocID="{DCC6DAE4-8DB5-43F5-944A-8893CA7A69D0}" presName="hierRoot4" presStyleCnt="0"/>
      <dgm:spPr/>
    </dgm:pt>
    <dgm:pt modelId="{09DDB407-4B20-47B8-A762-A80F4AB0BC43}" type="pres">
      <dgm:prSet presAssocID="{DCC6DAE4-8DB5-43F5-944A-8893CA7A69D0}" presName="composite4" presStyleCnt="0"/>
      <dgm:spPr/>
    </dgm:pt>
    <dgm:pt modelId="{9F60CB56-10EE-431E-9B12-F66E9E67AE48}" type="pres">
      <dgm:prSet presAssocID="{DCC6DAE4-8DB5-43F5-944A-8893CA7A69D0}" presName="background4" presStyleLbl="node4" presStyleIdx="3" presStyleCnt="5"/>
      <dgm:spPr/>
    </dgm:pt>
    <dgm:pt modelId="{44797355-41D8-4F2B-BE28-28D1BFEAC2F9}" type="pres">
      <dgm:prSet presAssocID="{DCC6DAE4-8DB5-43F5-944A-8893CA7A69D0}" presName="text4" presStyleLbl="fgAcc4" presStyleIdx="3" presStyleCnt="5">
        <dgm:presLayoutVars>
          <dgm:chPref val="3"/>
        </dgm:presLayoutVars>
      </dgm:prSet>
      <dgm:spPr/>
    </dgm:pt>
    <dgm:pt modelId="{4D4BAE18-7FF1-4A58-9B96-5E47BC735719}" type="pres">
      <dgm:prSet presAssocID="{DCC6DAE4-8DB5-43F5-944A-8893CA7A69D0}" presName="hierChild5" presStyleCnt="0"/>
      <dgm:spPr/>
    </dgm:pt>
    <dgm:pt modelId="{EBD29B83-1606-4CA6-9CED-C21B4CBBFE32}" type="pres">
      <dgm:prSet presAssocID="{43D90E70-7ED0-471C-88F6-0BCBA6DAE365}" presName="Name23" presStyleLbl="parChTrans1D4" presStyleIdx="4" presStyleCnt="5"/>
      <dgm:spPr/>
    </dgm:pt>
    <dgm:pt modelId="{AA87DA61-D6AC-4A45-9AA6-A2CD9157605F}" type="pres">
      <dgm:prSet presAssocID="{D34635F8-C493-4AD6-8E44-8335179A0F82}" presName="hierRoot4" presStyleCnt="0"/>
      <dgm:spPr/>
    </dgm:pt>
    <dgm:pt modelId="{14756CA7-1D58-44A9-87A0-403EB0B41D0D}" type="pres">
      <dgm:prSet presAssocID="{D34635F8-C493-4AD6-8E44-8335179A0F82}" presName="composite4" presStyleCnt="0"/>
      <dgm:spPr/>
    </dgm:pt>
    <dgm:pt modelId="{DAA1177D-F452-41EF-8B44-87E7D4BEBA34}" type="pres">
      <dgm:prSet presAssocID="{D34635F8-C493-4AD6-8E44-8335179A0F82}" presName="background4" presStyleLbl="node4" presStyleIdx="4" presStyleCnt="5"/>
      <dgm:spPr/>
    </dgm:pt>
    <dgm:pt modelId="{F78E8638-2DAC-4103-9284-E29ACDBA2B41}" type="pres">
      <dgm:prSet presAssocID="{D34635F8-C493-4AD6-8E44-8335179A0F82}" presName="text4" presStyleLbl="fgAcc4" presStyleIdx="4" presStyleCnt="5">
        <dgm:presLayoutVars>
          <dgm:chPref val="3"/>
        </dgm:presLayoutVars>
      </dgm:prSet>
      <dgm:spPr/>
    </dgm:pt>
    <dgm:pt modelId="{4702D48E-9730-449A-A435-F46A0BF678EA}" type="pres">
      <dgm:prSet presAssocID="{D34635F8-C493-4AD6-8E44-8335179A0F82}" presName="hierChild5" presStyleCnt="0"/>
      <dgm:spPr/>
    </dgm:pt>
  </dgm:ptLst>
  <dgm:cxnLst>
    <dgm:cxn modelId="{CB4BB206-93D6-4132-838D-A225EA4C4AE0}" srcId="{32779F04-C486-47C4-888A-8CF6A31F8D55}" destId="{35843EC6-A965-4DD0-AFF3-FE15950D5C23}" srcOrd="0" destOrd="0" parTransId="{3A1A212C-1300-4D9E-951E-8F8378643763}" sibTransId="{34F0B7B4-56F5-4A89-A10C-97E5476DB84B}"/>
    <dgm:cxn modelId="{B27AD413-63E6-4C52-93BD-D6CACF582E3F}" srcId="{0E8BF4F7-E17B-4C30-AFB3-409A72F190D5}" destId="{32779F04-C486-47C4-888A-8CF6A31F8D55}" srcOrd="0" destOrd="0" parTransId="{9CA7B06C-8BE9-4967-8AF1-308721A9B911}" sibTransId="{5F24C9E8-F963-4217-903F-043471CBAB0A}"/>
    <dgm:cxn modelId="{0F43C414-AD92-4570-886D-6700CD6F1703}" type="presOf" srcId="{32779F04-C486-47C4-888A-8CF6A31F8D55}" destId="{57FFA728-80C8-4DB4-A749-22D581538357}" srcOrd="0" destOrd="0" presId="urn:microsoft.com/office/officeart/2005/8/layout/hierarchy1"/>
    <dgm:cxn modelId="{434AC914-FC69-4B50-AF91-F679146DA67C}" srcId="{7564E72C-04EB-41CB-8CA4-D2303EA6A4D6}" destId="{0E8BF4F7-E17B-4C30-AFB3-409A72F190D5}" srcOrd="0" destOrd="0" parTransId="{2DF4C27C-247F-47D2-82ED-304FB10478CE}" sibTransId="{656423B2-18A6-4CA2-AB48-E1C6408779E5}"/>
    <dgm:cxn modelId="{3D091017-5C15-498F-B8C7-9B1A86EC98A4}" type="presOf" srcId="{BFE269DD-2F62-41C0-BD1C-984D1D2CC499}" destId="{3AB95B56-BCBD-4462-8C7A-CC4FEF4D1D7E}" srcOrd="0" destOrd="0" presId="urn:microsoft.com/office/officeart/2005/8/layout/hierarchy1"/>
    <dgm:cxn modelId="{A95CB322-60A8-4C6F-B51C-39E1B51CFC06}" type="presOf" srcId="{0E8BF4F7-E17B-4C30-AFB3-409A72F190D5}" destId="{73E7472B-6DDB-4674-9BFE-53CC9E9DFBAB}" srcOrd="0" destOrd="0" presId="urn:microsoft.com/office/officeart/2005/8/layout/hierarchy1"/>
    <dgm:cxn modelId="{AA66F724-C856-49F0-96D6-1BB9FA40F56A}" srcId="{D88F3486-7AF1-49D0-9CF6-B2536F11AE1F}" destId="{83E16646-3421-48CD-BDEE-557B5331C965}" srcOrd="1" destOrd="0" parTransId="{3F9AC954-0654-4DBE-AA30-CCE058C6D659}" sibTransId="{B75BE405-3A43-4DB0-B187-C8C2D0409A17}"/>
    <dgm:cxn modelId="{5D080C29-38AA-4D94-A523-C96BC628842D}" type="presOf" srcId="{7564E72C-04EB-41CB-8CA4-D2303EA6A4D6}" destId="{6B43DAAD-6431-453F-9A29-3A9822883C0B}" srcOrd="0" destOrd="0" presId="urn:microsoft.com/office/officeart/2005/8/layout/hierarchy1"/>
    <dgm:cxn modelId="{A6460032-8D07-4BD4-9D09-ACA7040D537C}" srcId="{32779F04-C486-47C4-888A-8CF6A31F8D55}" destId="{CDD8A736-1DAB-4E4C-BBBF-EFEB0030CF4B}" srcOrd="2" destOrd="0" parTransId="{764BECB1-A180-4E8F-8992-C991D4B74C1D}" sibTransId="{313208E4-404F-436E-8C90-A41C436AB93F}"/>
    <dgm:cxn modelId="{0C316933-AAEE-4110-AD91-F4A106B3B348}" type="presOf" srcId="{3F9AC954-0654-4DBE-AA30-CCE058C6D659}" destId="{5A3FFE8B-0320-4174-87AA-6C1AAE95C11D}" srcOrd="0" destOrd="0" presId="urn:microsoft.com/office/officeart/2005/8/layout/hierarchy1"/>
    <dgm:cxn modelId="{A0A44F38-CFF9-46FA-B994-D2C41D67B46A}" type="presOf" srcId="{2D0BAEEC-F083-4F01-A287-1FF743701403}" destId="{B61FF148-41A8-4FD6-B1FD-20E80DA70FB4}" srcOrd="0" destOrd="0" presId="urn:microsoft.com/office/officeart/2005/8/layout/hierarchy1"/>
    <dgm:cxn modelId="{FC828B3E-BD6A-41FF-92A1-10472A09E410}" srcId="{83E16646-3421-48CD-BDEE-557B5331C965}" destId="{8AB66753-0F86-49EA-9E17-4FD028366149}" srcOrd="1" destOrd="0" parTransId="{DCD91D83-F8B6-4160-BA40-935C58AC2CE5}" sibTransId="{8B159F7A-0DBF-45AC-973F-ADFEB31EE3CA}"/>
    <dgm:cxn modelId="{33718162-9705-44E1-845D-A054BDA99E30}" type="presOf" srcId="{CDD8A736-1DAB-4E4C-BBBF-EFEB0030CF4B}" destId="{A5579F37-8C9E-4C2B-B96B-3DA8633B4C63}" srcOrd="0" destOrd="0" presId="urn:microsoft.com/office/officeart/2005/8/layout/hierarchy1"/>
    <dgm:cxn modelId="{5E0FAE62-E2A7-49BB-A6AE-909B8F3BC84F}" type="presOf" srcId="{2A109FBD-341C-4DEF-A1FC-6899E60F293A}" destId="{4D52B574-AF9B-4C92-9FC3-C44D500B59A9}" srcOrd="0" destOrd="0" presId="urn:microsoft.com/office/officeart/2005/8/layout/hierarchy1"/>
    <dgm:cxn modelId="{D3CB0B68-3ADF-4357-A3F0-EA718458C5DE}" type="presOf" srcId="{8AB66753-0F86-49EA-9E17-4FD028366149}" destId="{CCA83DA5-FDDA-41FC-A989-7D68DEBFE485}" srcOrd="0" destOrd="0" presId="urn:microsoft.com/office/officeart/2005/8/layout/hierarchy1"/>
    <dgm:cxn modelId="{35A2E76C-ECA7-4F2A-9E44-C0EE5881693A}" type="presOf" srcId="{D88F3486-7AF1-49D0-9CF6-B2536F11AE1F}" destId="{CA3D50D6-65E4-4655-A0BE-831BE70130BA}" srcOrd="0" destOrd="0" presId="urn:microsoft.com/office/officeart/2005/8/layout/hierarchy1"/>
    <dgm:cxn modelId="{CB132E50-714F-4392-A053-E055C8131E00}" type="presOf" srcId="{764BECB1-A180-4E8F-8992-C991D4B74C1D}" destId="{6FE80CD9-84C8-4E79-8FB7-91C1965402AC}" srcOrd="0" destOrd="0" presId="urn:microsoft.com/office/officeart/2005/8/layout/hierarchy1"/>
    <dgm:cxn modelId="{BA6D9670-9C83-4FC8-9375-51A2B6B91CAC}" type="presOf" srcId="{DCD91D83-F8B6-4160-BA40-935C58AC2CE5}" destId="{6CA6C08E-99E0-4FDB-B176-4C51492EACE4}" srcOrd="0" destOrd="0" presId="urn:microsoft.com/office/officeart/2005/8/layout/hierarchy1"/>
    <dgm:cxn modelId="{6D790F53-975F-4F50-B334-FC1D47C88C65}" type="presOf" srcId="{3ED09CEE-6075-4323-8683-68783CA23F6D}" destId="{69EC8A1B-D2CD-43E9-9CA2-57E18693C792}" srcOrd="0" destOrd="0" presId="urn:microsoft.com/office/officeart/2005/8/layout/hierarchy1"/>
    <dgm:cxn modelId="{E183B553-EE00-40E2-834F-259D568528B1}" type="presOf" srcId="{DCC6DAE4-8DB5-43F5-944A-8893CA7A69D0}" destId="{44797355-41D8-4F2B-BE28-28D1BFEAC2F9}" srcOrd="0" destOrd="0" presId="urn:microsoft.com/office/officeart/2005/8/layout/hierarchy1"/>
    <dgm:cxn modelId="{79069E59-8C92-46B7-9009-4A494977BA13}" type="presOf" srcId="{43D90E70-7ED0-471C-88F6-0BCBA6DAE365}" destId="{EBD29B83-1606-4CA6-9CED-C21B4CBBFE32}" srcOrd="0" destOrd="0" presId="urn:microsoft.com/office/officeart/2005/8/layout/hierarchy1"/>
    <dgm:cxn modelId="{87216A8C-C2B6-4823-B12A-C9245BBE8FF3}" type="presOf" srcId="{8D5CB98D-0C23-47BB-BD30-009AA6755DDB}" destId="{8FF076C7-0CED-4644-A638-466238080CAF}" srcOrd="0" destOrd="0" presId="urn:microsoft.com/office/officeart/2005/8/layout/hierarchy1"/>
    <dgm:cxn modelId="{E738C492-BBDC-4658-B5D2-1B6BC8F0CE51}" type="presOf" srcId="{83E16646-3421-48CD-BDEE-557B5331C965}" destId="{06BFEB42-064D-4999-A293-6987E61E3F09}" srcOrd="0" destOrd="0" presId="urn:microsoft.com/office/officeart/2005/8/layout/hierarchy1"/>
    <dgm:cxn modelId="{CB1285A1-5539-4DAA-B98D-952AC90E093F}" type="presOf" srcId="{0C94AA59-94D3-4867-904A-187B233E4F2E}" destId="{CA69E9E6-E798-4C0E-BA34-5CC39E7E4D45}" srcOrd="0" destOrd="0" presId="urn:microsoft.com/office/officeart/2005/8/layout/hierarchy1"/>
    <dgm:cxn modelId="{C8F17FA3-69DF-4297-8A38-48C11C0D78DA}" srcId="{32779F04-C486-47C4-888A-8CF6A31F8D55}" destId="{3ED09CEE-6075-4323-8683-68783CA23F6D}" srcOrd="1" destOrd="0" parTransId="{8D5CB98D-0C23-47BB-BD30-009AA6755DDB}" sibTransId="{144B95E8-E23E-41F9-8E2A-AB1EB325BB89}"/>
    <dgm:cxn modelId="{E11351B0-60D4-4383-8686-EC9F55D61735}" srcId="{0E8BF4F7-E17B-4C30-AFB3-409A72F190D5}" destId="{D88F3486-7AF1-49D0-9CF6-B2536F11AE1F}" srcOrd="1" destOrd="0" parTransId="{59FB1A7C-7944-4D65-BAD6-92C8A3B80624}" sibTransId="{4441CC54-9C58-4315-8F10-EDAC271515EA}"/>
    <dgm:cxn modelId="{01F4BAC0-3FEA-489B-952C-CAD3860A835A}" srcId="{2A109FBD-341C-4DEF-A1FC-6899E60F293A}" destId="{BFE269DD-2F62-41C0-BD1C-984D1D2CC499}" srcOrd="0" destOrd="0" parTransId="{A29086F8-6446-4E9C-AB11-9E0B97D24CDB}" sibTransId="{C1DDA6CE-E581-4B50-9AA9-DB6DA19C90E1}"/>
    <dgm:cxn modelId="{9547F7C2-06FD-4EE4-9660-CE2DBE3EC113}" srcId="{83E16646-3421-48CD-BDEE-557B5331C965}" destId="{0C94AA59-94D3-4867-904A-187B233E4F2E}" srcOrd="0" destOrd="0" parTransId="{2D0BAEEC-F083-4F01-A287-1FF743701403}" sibTransId="{EE569A2C-3A7D-4D73-A344-EB9EA58A4B22}"/>
    <dgm:cxn modelId="{0B7299C5-69FA-421F-8EAD-276185FF22C4}" type="presOf" srcId="{A29086F8-6446-4E9C-AB11-9E0B97D24CDB}" destId="{7E2DB84F-A43F-4786-A550-353880EFFBF1}" srcOrd="0" destOrd="0" presId="urn:microsoft.com/office/officeart/2005/8/layout/hierarchy1"/>
    <dgm:cxn modelId="{8F2BDCCC-9593-412F-9817-82D351930353}" type="presOf" srcId="{35843EC6-A965-4DD0-AFF3-FE15950D5C23}" destId="{4F30E2F2-91CF-402D-8E25-9AF1BE2205A3}" srcOrd="0" destOrd="0" presId="urn:microsoft.com/office/officeart/2005/8/layout/hierarchy1"/>
    <dgm:cxn modelId="{63F217D2-3635-472E-AEE7-5B8154C86609}" type="presOf" srcId="{9CA7B06C-8BE9-4967-8AF1-308721A9B911}" destId="{9790A1FB-BC9A-4D85-BC49-7CEDEF18862D}" srcOrd="0" destOrd="0" presId="urn:microsoft.com/office/officeart/2005/8/layout/hierarchy1"/>
    <dgm:cxn modelId="{06E954D3-0053-4E29-BF2D-A06862DE77E2}" type="presOf" srcId="{59FB1A7C-7944-4D65-BAD6-92C8A3B80624}" destId="{99B05A5C-1D40-4F54-8BE1-86FB5C135D7A}" srcOrd="0" destOrd="0" presId="urn:microsoft.com/office/officeart/2005/8/layout/hierarchy1"/>
    <dgm:cxn modelId="{2F0BF4D4-A1E8-4A84-96A7-696B072C26D4}" srcId="{D88F3486-7AF1-49D0-9CF6-B2536F11AE1F}" destId="{2A109FBD-341C-4DEF-A1FC-6899E60F293A}" srcOrd="0" destOrd="0" parTransId="{09F29950-67A1-4D90-B0A4-4EFF898DC806}" sibTransId="{D01180F2-B945-4F94-8102-B7C9D388AA84}"/>
    <dgm:cxn modelId="{754A6DE7-F7B8-42D3-8857-AC4DB8FBFCE7}" type="presOf" srcId="{B896FC37-6111-4BA7-95B5-738BF8C861C1}" destId="{9FD095C2-FFE7-4D10-A572-25CB2D779903}" srcOrd="0" destOrd="0" presId="urn:microsoft.com/office/officeart/2005/8/layout/hierarchy1"/>
    <dgm:cxn modelId="{C82594E7-DF30-4E92-A97F-03C9A2128030}" srcId="{83E16646-3421-48CD-BDEE-557B5331C965}" destId="{DCC6DAE4-8DB5-43F5-944A-8893CA7A69D0}" srcOrd="2" destOrd="0" parTransId="{B896FC37-6111-4BA7-95B5-738BF8C861C1}" sibTransId="{DBC725A2-DC8A-4E95-9429-B60942E1BD23}"/>
    <dgm:cxn modelId="{0B0755ED-CE09-4258-B8A2-75CDF3F3E4B8}" srcId="{83E16646-3421-48CD-BDEE-557B5331C965}" destId="{D34635F8-C493-4AD6-8E44-8335179A0F82}" srcOrd="3" destOrd="0" parTransId="{43D90E70-7ED0-471C-88F6-0BCBA6DAE365}" sibTransId="{F37BD326-0D28-4401-B693-8558D70AE5F4}"/>
    <dgm:cxn modelId="{04423EFB-9F96-46EA-B8DA-47AB237B8FDF}" type="presOf" srcId="{3A1A212C-1300-4D9E-951E-8F8378643763}" destId="{131EF3A9-0C7C-4305-91FD-C46E11BD7BE0}" srcOrd="0" destOrd="0" presId="urn:microsoft.com/office/officeart/2005/8/layout/hierarchy1"/>
    <dgm:cxn modelId="{C22072FB-0D96-46BD-8E33-A03385972C74}" type="presOf" srcId="{09F29950-67A1-4D90-B0A4-4EFF898DC806}" destId="{E6FA00C4-637D-4B71-8CAE-EFD2B76F6E01}" srcOrd="0" destOrd="0" presId="urn:microsoft.com/office/officeart/2005/8/layout/hierarchy1"/>
    <dgm:cxn modelId="{264284FB-2A25-4D4C-8049-883659A9C31F}" type="presOf" srcId="{D34635F8-C493-4AD6-8E44-8335179A0F82}" destId="{F78E8638-2DAC-4103-9284-E29ACDBA2B41}" srcOrd="0" destOrd="0" presId="urn:microsoft.com/office/officeart/2005/8/layout/hierarchy1"/>
    <dgm:cxn modelId="{24D85450-C4CA-495E-94EB-BC73C3FA6396}" type="presParOf" srcId="{6B43DAAD-6431-453F-9A29-3A9822883C0B}" destId="{75B49746-F067-44E0-B6E4-2C1C6CC96EFD}" srcOrd="0" destOrd="0" presId="urn:microsoft.com/office/officeart/2005/8/layout/hierarchy1"/>
    <dgm:cxn modelId="{4EF91DBA-1EB5-49A9-AC97-4AAAAF15466B}" type="presParOf" srcId="{75B49746-F067-44E0-B6E4-2C1C6CC96EFD}" destId="{91527007-F2A5-4324-969E-2922E5516291}" srcOrd="0" destOrd="0" presId="urn:microsoft.com/office/officeart/2005/8/layout/hierarchy1"/>
    <dgm:cxn modelId="{32C5A678-05EF-4F6D-9D3D-C73EE909CA46}" type="presParOf" srcId="{91527007-F2A5-4324-969E-2922E5516291}" destId="{0C20A3CE-129A-4484-9866-302C8580B651}" srcOrd="0" destOrd="0" presId="urn:microsoft.com/office/officeart/2005/8/layout/hierarchy1"/>
    <dgm:cxn modelId="{CDB31471-6C09-43E5-BD4B-B3F1C96ADCC5}" type="presParOf" srcId="{91527007-F2A5-4324-969E-2922E5516291}" destId="{73E7472B-6DDB-4674-9BFE-53CC9E9DFBAB}" srcOrd="1" destOrd="0" presId="urn:microsoft.com/office/officeart/2005/8/layout/hierarchy1"/>
    <dgm:cxn modelId="{2AC6DA60-5F9D-4FE4-ACFA-BB6490B959A4}" type="presParOf" srcId="{75B49746-F067-44E0-B6E4-2C1C6CC96EFD}" destId="{FFDD6A27-5822-493C-A171-D54631A528C0}" srcOrd="1" destOrd="0" presId="urn:microsoft.com/office/officeart/2005/8/layout/hierarchy1"/>
    <dgm:cxn modelId="{4AAA5B8C-470F-427C-9BAC-675A4A9BAFE5}" type="presParOf" srcId="{FFDD6A27-5822-493C-A171-D54631A528C0}" destId="{9790A1FB-BC9A-4D85-BC49-7CEDEF18862D}" srcOrd="0" destOrd="0" presId="urn:microsoft.com/office/officeart/2005/8/layout/hierarchy1"/>
    <dgm:cxn modelId="{CAAB1A54-E064-4A3D-8CDA-BC992840EFA4}" type="presParOf" srcId="{FFDD6A27-5822-493C-A171-D54631A528C0}" destId="{4221F1A1-5F99-4D16-9387-4A102DC350F3}" srcOrd="1" destOrd="0" presId="urn:microsoft.com/office/officeart/2005/8/layout/hierarchy1"/>
    <dgm:cxn modelId="{F1C5A185-D67C-49A1-A099-36F05F0E889E}" type="presParOf" srcId="{4221F1A1-5F99-4D16-9387-4A102DC350F3}" destId="{6A47D11B-6140-4CC3-9E73-1266141DD7E0}" srcOrd="0" destOrd="0" presId="urn:microsoft.com/office/officeart/2005/8/layout/hierarchy1"/>
    <dgm:cxn modelId="{17667C3B-11C1-4482-A819-17DFE38196CE}" type="presParOf" srcId="{6A47D11B-6140-4CC3-9E73-1266141DD7E0}" destId="{DFD0CC26-DBFB-4816-9BC8-42D1682356D9}" srcOrd="0" destOrd="0" presId="urn:microsoft.com/office/officeart/2005/8/layout/hierarchy1"/>
    <dgm:cxn modelId="{C874B51B-F167-4EE3-92D2-256259EF3DDC}" type="presParOf" srcId="{6A47D11B-6140-4CC3-9E73-1266141DD7E0}" destId="{57FFA728-80C8-4DB4-A749-22D581538357}" srcOrd="1" destOrd="0" presId="urn:microsoft.com/office/officeart/2005/8/layout/hierarchy1"/>
    <dgm:cxn modelId="{B1358603-7ECA-402F-B4E6-562D7E1FFDF3}" type="presParOf" srcId="{4221F1A1-5F99-4D16-9387-4A102DC350F3}" destId="{EBFB7251-F68B-486F-8CDB-80983CCB2CB6}" srcOrd="1" destOrd="0" presId="urn:microsoft.com/office/officeart/2005/8/layout/hierarchy1"/>
    <dgm:cxn modelId="{1E2219EF-22C9-4DD6-BE9B-C65E00A96298}" type="presParOf" srcId="{EBFB7251-F68B-486F-8CDB-80983CCB2CB6}" destId="{131EF3A9-0C7C-4305-91FD-C46E11BD7BE0}" srcOrd="0" destOrd="0" presId="urn:microsoft.com/office/officeart/2005/8/layout/hierarchy1"/>
    <dgm:cxn modelId="{C0A97246-B3AA-44EB-AAE6-09550ADA03C9}" type="presParOf" srcId="{EBFB7251-F68B-486F-8CDB-80983CCB2CB6}" destId="{32C29FA5-187D-4776-8FB8-B2941DBE7BB2}" srcOrd="1" destOrd="0" presId="urn:microsoft.com/office/officeart/2005/8/layout/hierarchy1"/>
    <dgm:cxn modelId="{384B7E73-39F2-4C57-A8B1-BFC1053901ED}" type="presParOf" srcId="{32C29FA5-187D-4776-8FB8-B2941DBE7BB2}" destId="{79CD64B1-BEC7-401B-B965-DC8AD8DA7EC2}" srcOrd="0" destOrd="0" presId="urn:microsoft.com/office/officeart/2005/8/layout/hierarchy1"/>
    <dgm:cxn modelId="{46F1ED8D-62A8-4AD7-AC73-8C213F008EBF}" type="presParOf" srcId="{79CD64B1-BEC7-401B-B965-DC8AD8DA7EC2}" destId="{555E8056-6769-4DF1-8B0F-5F51586C8F53}" srcOrd="0" destOrd="0" presId="urn:microsoft.com/office/officeart/2005/8/layout/hierarchy1"/>
    <dgm:cxn modelId="{6145434A-12E1-493B-9A96-98CE471FB11D}" type="presParOf" srcId="{79CD64B1-BEC7-401B-B965-DC8AD8DA7EC2}" destId="{4F30E2F2-91CF-402D-8E25-9AF1BE2205A3}" srcOrd="1" destOrd="0" presId="urn:microsoft.com/office/officeart/2005/8/layout/hierarchy1"/>
    <dgm:cxn modelId="{60D5FDEF-4D9E-43B7-A089-FAFDC7938963}" type="presParOf" srcId="{32C29FA5-187D-4776-8FB8-B2941DBE7BB2}" destId="{80344142-B9E1-47A0-B450-BAF183BC2BA4}" srcOrd="1" destOrd="0" presId="urn:microsoft.com/office/officeart/2005/8/layout/hierarchy1"/>
    <dgm:cxn modelId="{9185AB37-4EAC-446A-A236-7F82A8A6569C}" type="presParOf" srcId="{EBFB7251-F68B-486F-8CDB-80983CCB2CB6}" destId="{8FF076C7-0CED-4644-A638-466238080CAF}" srcOrd="2" destOrd="0" presId="urn:microsoft.com/office/officeart/2005/8/layout/hierarchy1"/>
    <dgm:cxn modelId="{89C212D8-6FB0-4BEA-B807-B8C2B6B04C39}" type="presParOf" srcId="{EBFB7251-F68B-486F-8CDB-80983CCB2CB6}" destId="{165FE33F-6E28-4228-A36D-A6F1D30FA4E3}" srcOrd="3" destOrd="0" presId="urn:microsoft.com/office/officeart/2005/8/layout/hierarchy1"/>
    <dgm:cxn modelId="{E43272F6-A101-42AC-8BC5-9BF7AC1B7517}" type="presParOf" srcId="{165FE33F-6E28-4228-A36D-A6F1D30FA4E3}" destId="{336BF84C-B0BF-4AA7-806B-EFF16151B679}" srcOrd="0" destOrd="0" presId="urn:microsoft.com/office/officeart/2005/8/layout/hierarchy1"/>
    <dgm:cxn modelId="{CAE1275A-0247-4135-84AA-CB8E958604B7}" type="presParOf" srcId="{336BF84C-B0BF-4AA7-806B-EFF16151B679}" destId="{2502A2D7-9F74-4EE4-89D0-8AB0634A7254}" srcOrd="0" destOrd="0" presId="urn:microsoft.com/office/officeart/2005/8/layout/hierarchy1"/>
    <dgm:cxn modelId="{F0AAF9AF-14DD-475F-8151-49922A95AD5F}" type="presParOf" srcId="{336BF84C-B0BF-4AA7-806B-EFF16151B679}" destId="{69EC8A1B-D2CD-43E9-9CA2-57E18693C792}" srcOrd="1" destOrd="0" presId="urn:microsoft.com/office/officeart/2005/8/layout/hierarchy1"/>
    <dgm:cxn modelId="{738CE8F1-489C-4414-8F4E-D862F8FF1B78}" type="presParOf" srcId="{165FE33F-6E28-4228-A36D-A6F1D30FA4E3}" destId="{14CB56E2-346C-4692-A74B-BE028726EEE9}" srcOrd="1" destOrd="0" presId="urn:microsoft.com/office/officeart/2005/8/layout/hierarchy1"/>
    <dgm:cxn modelId="{D0B73AAF-6303-460F-AB46-D3FEB6D39286}" type="presParOf" srcId="{EBFB7251-F68B-486F-8CDB-80983CCB2CB6}" destId="{6FE80CD9-84C8-4E79-8FB7-91C1965402AC}" srcOrd="4" destOrd="0" presId="urn:microsoft.com/office/officeart/2005/8/layout/hierarchy1"/>
    <dgm:cxn modelId="{B1D09544-7AB0-47D9-888B-62D806F99DE1}" type="presParOf" srcId="{EBFB7251-F68B-486F-8CDB-80983CCB2CB6}" destId="{0A18FB76-CB5E-44AA-A79B-83E230015CF5}" srcOrd="5" destOrd="0" presId="urn:microsoft.com/office/officeart/2005/8/layout/hierarchy1"/>
    <dgm:cxn modelId="{56BA243D-54E2-48AE-9463-66FA94D81AA0}" type="presParOf" srcId="{0A18FB76-CB5E-44AA-A79B-83E230015CF5}" destId="{007A1B9A-54BD-4536-9A6C-89008914C602}" srcOrd="0" destOrd="0" presId="urn:microsoft.com/office/officeart/2005/8/layout/hierarchy1"/>
    <dgm:cxn modelId="{22A3AD15-B672-4CD1-BA52-3CA68E3859BB}" type="presParOf" srcId="{007A1B9A-54BD-4536-9A6C-89008914C602}" destId="{116CFE42-1B78-4381-A1D9-AE52732E4012}" srcOrd="0" destOrd="0" presId="urn:microsoft.com/office/officeart/2005/8/layout/hierarchy1"/>
    <dgm:cxn modelId="{155C3874-8CB7-467E-82F6-D3A372DD013A}" type="presParOf" srcId="{007A1B9A-54BD-4536-9A6C-89008914C602}" destId="{A5579F37-8C9E-4C2B-B96B-3DA8633B4C63}" srcOrd="1" destOrd="0" presId="urn:microsoft.com/office/officeart/2005/8/layout/hierarchy1"/>
    <dgm:cxn modelId="{D626FE7A-A8CD-4CD4-A2E8-DFB0FADE70A1}" type="presParOf" srcId="{0A18FB76-CB5E-44AA-A79B-83E230015CF5}" destId="{8226BECD-C479-4B9B-B27F-0DF5D8DCAC5A}" srcOrd="1" destOrd="0" presId="urn:microsoft.com/office/officeart/2005/8/layout/hierarchy1"/>
    <dgm:cxn modelId="{48CC7054-F922-48D9-A217-0879DEFAD503}" type="presParOf" srcId="{FFDD6A27-5822-493C-A171-D54631A528C0}" destId="{99B05A5C-1D40-4F54-8BE1-86FB5C135D7A}" srcOrd="2" destOrd="0" presId="urn:microsoft.com/office/officeart/2005/8/layout/hierarchy1"/>
    <dgm:cxn modelId="{A5216788-B5BE-4780-8D54-028A48D7E68A}" type="presParOf" srcId="{FFDD6A27-5822-493C-A171-D54631A528C0}" destId="{44B697E2-30EE-425E-89B2-ADB614FF05A5}" srcOrd="3" destOrd="0" presId="urn:microsoft.com/office/officeart/2005/8/layout/hierarchy1"/>
    <dgm:cxn modelId="{46036D44-6F54-426D-B206-9169E73A716B}" type="presParOf" srcId="{44B697E2-30EE-425E-89B2-ADB614FF05A5}" destId="{C6DB22C9-6D10-41B9-90D3-66391CA04211}" srcOrd="0" destOrd="0" presId="urn:microsoft.com/office/officeart/2005/8/layout/hierarchy1"/>
    <dgm:cxn modelId="{0067951B-6A46-45DB-B3E9-B6D10A8FD3AC}" type="presParOf" srcId="{C6DB22C9-6D10-41B9-90D3-66391CA04211}" destId="{10389D18-D4DA-4EAE-8A74-A8515EA3C1C3}" srcOrd="0" destOrd="0" presId="urn:microsoft.com/office/officeart/2005/8/layout/hierarchy1"/>
    <dgm:cxn modelId="{C9502348-4058-44AA-80CE-A78F2526311D}" type="presParOf" srcId="{C6DB22C9-6D10-41B9-90D3-66391CA04211}" destId="{CA3D50D6-65E4-4655-A0BE-831BE70130BA}" srcOrd="1" destOrd="0" presId="urn:microsoft.com/office/officeart/2005/8/layout/hierarchy1"/>
    <dgm:cxn modelId="{6DB06135-D39C-477E-ABC1-96555ED487AA}" type="presParOf" srcId="{44B697E2-30EE-425E-89B2-ADB614FF05A5}" destId="{7D39D799-9FA0-44F2-AB8C-87CE50F848F7}" srcOrd="1" destOrd="0" presId="urn:microsoft.com/office/officeart/2005/8/layout/hierarchy1"/>
    <dgm:cxn modelId="{308F467B-B010-44DC-AC3A-9109D7CD4D46}" type="presParOf" srcId="{7D39D799-9FA0-44F2-AB8C-87CE50F848F7}" destId="{E6FA00C4-637D-4B71-8CAE-EFD2B76F6E01}" srcOrd="0" destOrd="0" presId="urn:microsoft.com/office/officeart/2005/8/layout/hierarchy1"/>
    <dgm:cxn modelId="{D5B7CC6A-54A7-4A7A-9554-F439C757B2BB}" type="presParOf" srcId="{7D39D799-9FA0-44F2-AB8C-87CE50F848F7}" destId="{562E10A9-EE68-4277-B067-36A739408FC8}" srcOrd="1" destOrd="0" presId="urn:microsoft.com/office/officeart/2005/8/layout/hierarchy1"/>
    <dgm:cxn modelId="{E0F517DF-9E26-4D5C-97FB-9F0397F46C16}" type="presParOf" srcId="{562E10A9-EE68-4277-B067-36A739408FC8}" destId="{4770E5E6-123D-46AF-86E3-0D33FC9B286A}" srcOrd="0" destOrd="0" presId="urn:microsoft.com/office/officeart/2005/8/layout/hierarchy1"/>
    <dgm:cxn modelId="{5F0F85D4-8570-48DA-AF30-FEF9C1F3AB5C}" type="presParOf" srcId="{4770E5E6-123D-46AF-86E3-0D33FC9B286A}" destId="{5BA32321-DD96-4A3E-9A22-0ACDB0CEF1CC}" srcOrd="0" destOrd="0" presId="urn:microsoft.com/office/officeart/2005/8/layout/hierarchy1"/>
    <dgm:cxn modelId="{25831676-D6E0-4DB5-9438-96E9641236BB}" type="presParOf" srcId="{4770E5E6-123D-46AF-86E3-0D33FC9B286A}" destId="{4D52B574-AF9B-4C92-9FC3-C44D500B59A9}" srcOrd="1" destOrd="0" presId="urn:microsoft.com/office/officeart/2005/8/layout/hierarchy1"/>
    <dgm:cxn modelId="{288E4C54-3858-4D2D-BFFF-D5C61EC77542}" type="presParOf" srcId="{562E10A9-EE68-4277-B067-36A739408FC8}" destId="{9064F1F8-BBC1-43C8-9DB7-CDF055D88B1A}" srcOrd="1" destOrd="0" presId="urn:microsoft.com/office/officeart/2005/8/layout/hierarchy1"/>
    <dgm:cxn modelId="{53A1A2D7-C209-4B71-B91A-4E5F0975393E}" type="presParOf" srcId="{9064F1F8-BBC1-43C8-9DB7-CDF055D88B1A}" destId="{7E2DB84F-A43F-4786-A550-353880EFFBF1}" srcOrd="0" destOrd="0" presId="urn:microsoft.com/office/officeart/2005/8/layout/hierarchy1"/>
    <dgm:cxn modelId="{E02A63EB-E06E-4877-9D6A-25B9B0416B92}" type="presParOf" srcId="{9064F1F8-BBC1-43C8-9DB7-CDF055D88B1A}" destId="{64445A9C-F724-4C12-9CAF-36E3ACEC88D5}" srcOrd="1" destOrd="0" presId="urn:microsoft.com/office/officeart/2005/8/layout/hierarchy1"/>
    <dgm:cxn modelId="{47AFD1E4-A5AC-4D53-91E1-36279D51C82B}" type="presParOf" srcId="{64445A9C-F724-4C12-9CAF-36E3ACEC88D5}" destId="{BCB93A87-9333-4B91-AF4A-FFD6E171EA46}" srcOrd="0" destOrd="0" presId="urn:microsoft.com/office/officeart/2005/8/layout/hierarchy1"/>
    <dgm:cxn modelId="{8C728277-E452-4ECA-8EEA-B8D36AE0EF4F}" type="presParOf" srcId="{BCB93A87-9333-4B91-AF4A-FFD6E171EA46}" destId="{895D1C10-660D-415F-80A2-BB83DB9F64BE}" srcOrd="0" destOrd="0" presId="urn:microsoft.com/office/officeart/2005/8/layout/hierarchy1"/>
    <dgm:cxn modelId="{07943E7E-2D57-4C31-B2EA-BAFD78A526E7}" type="presParOf" srcId="{BCB93A87-9333-4B91-AF4A-FFD6E171EA46}" destId="{3AB95B56-BCBD-4462-8C7A-CC4FEF4D1D7E}" srcOrd="1" destOrd="0" presId="urn:microsoft.com/office/officeart/2005/8/layout/hierarchy1"/>
    <dgm:cxn modelId="{E2AEFC76-41D8-49DC-BFC5-18E7BE35DD85}" type="presParOf" srcId="{64445A9C-F724-4C12-9CAF-36E3ACEC88D5}" destId="{5B352253-2C26-4F5F-8DDA-3F3DC0DAFCFF}" srcOrd="1" destOrd="0" presId="urn:microsoft.com/office/officeart/2005/8/layout/hierarchy1"/>
    <dgm:cxn modelId="{02E5E0D0-1394-4F5D-93EC-48AD39D591E1}" type="presParOf" srcId="{7D39D799-9FA0-44F2-AB8C-87CE50F848F7}" destId="{5A3FFE8B-0320-4174-87AA-6C1AAE95C11D}" srcOrd="2" destOrd="0" presId="urn:microsoft.com/office/officeart/2005/8/layout/hierarchy1"/>
    <dgm:cxn modelId="{A6D0A48A-59FC-4851-B75C-6F8F9B1F0060}" type="presParOf" srcId="{7D39D799-9FA0-44F2-AB8C-87CE50F848F7}" destId="{4A3D1025-A72E-4192-9FE0-05BA32D3ED9D}" srcOrd="3" destOrd="0" presId="urn:microsoft.com/office/officeart/2005/8/layout/hierarchy1"/>
    <dgm:cxn modelId="{20AE2D8A-8C96-4E94-9DC4-91A90E0A569E}" type="presParOf" srcId="{4A3D1025-A72E-4192-9FE0-05BA32D3ED9D}" destId="{46D9834A-7637-4E0D-BE70-584BB1446A5E}" srcOrd="0" destOrd="0" presId="urn:microsoft.com/office/officeart/2005/8/layout/hierarchy1"/>
    <dgm:cxn modelId="{6C2BE7B1-32BD-4A52-9AF1-EF3B92A47930}" type="presParOf" srcId="{46D9834A-7637-4E0D-BE70-584BB1446A5E}" destId="{B154E232-5F3B-4A29-97AF-514687E63023}" srcOrd="0" destOrd="0" presId="urn:microsoft.com/office/officeart/2005/8/layout/hierarchy1"/>
    <dgm:cxn modelId="{690A7872-74DB-436A-BDCA-83C2A9FE26F2}" type="presParOf" srcId="{46D9834A-7637-4E0D-BE70-584BB1446A5E}" destId="{06BFEB42-064D-4999-A293-6987E61E3F09}" srcOrd="1" destOrd="0" presId="urn:microsoft.com/office/officeart/2005/8/layout/hierarchy1"/>
    <dgm:cxn modelId="{557868E0-C1CE-4C1E-BC2A-4B31B83D2820}" type="presParOf" srcId="{4A3D1025-A72E-4192-9FE0-05BA32D3ED9D}" destId="{DA90B075-8835-47C7-B1FA-56B08102ED7B}" srcOrd="1" destOrd="0" presId="urn:microsoft.com/office/officeart/2005/8/layout/hierarchy1"/>
    <dgm:cxn modelId="{99327DDB-CC58-4DE7-BF32-123E7D048A9A}" type="presParOf" srcId="{DA90B075-8835-47C7-B1FA-56B08102ED7B}" destId="{B61FF148-41A8-4FD6-B1FD-20E80DA70FB4}" srcOrd="0" destOrd="0" presId="urn:microsoft.com/office/officeart/2005/8/layout/hierarchy1"/>
    <dgm:cxn modelId="{DE4EB04C-2AC5-4538-876C-39FE014EFF24}" type="presParOf" srcId="{DA90B075-8835-47C7-B1FA-56B08102ED7B}" destId="{ED9611CE-6A3A-47D0-B273-4B0B4A7230FB}" srcOrd="1" destOrd="0" presId="urn:microsoft.com/office/officeart/2005/8/layout/hierarchy1"/>
    <dgm:cxn modelId="{623F148F-A2FD-4864-9349-11BFFE278E01}" type="presParOf" srcId="{ED9611CE-6A3A-47D0-B273-4B0B4A7230FB}" destId="{FEA29970-07E2-4A30-8F63-0C897C34D4BB}" srcOrd="0" destOrd="0" presId="urn:microsoft.com/office/officeart/2005/8/layout/hierarchy1"/>
    <dgm:cxn modelId="{7C5262CC-3196-4528-8C61-5DE9822A0300}" type="presParOf" srcId="{FEA29970-07E2-4A30-8F63-0C897C34D4BB}" destId="{647AA2D1-A020-429F-AEC8-40BCCBA34A02}" srcOrd="0" destOrd="0" presId="urn:microsoft.com/office/officeart/2005/8/layout/hierarchy1"/>
    <dgm:cxn modelId="{425EEBCA-A43C-4886-9644-4E1A8D0CF8E1}" type="presParOf" srcId="{FEA29970-07E2-4A30-8F63-0C897C34D4BB}" destId="{CA69E9E6-E798-4C0E-BA34-5CC39E7E4D45}" srcOrd="1" destOrd="0" presId="urn:microsoft.com/office/officeart/2005/8/layout/hierarchy1"/>
    <dgm:cxn modelId="{D29CB21E-589B-4B07-B2BB-EB1252838D08}" type="presParOf" srcId="{ED9611CE-6A3A-47D0-B273-4B0B4A7230FB}" destId="{238F72FB-3B74-4D2D-A2C2-F7EF71400DB6}" srcOrd="1" destOrd="0" presId="urn:microsoft.com/office/officeart/2005/8/layout/hierarchy1"/>
    <dgm:cxn modelId="{F73CAE7C-55EF-431B-B7B1-140328D19D02}" type="presParOf" srcId="{DA90B075-8835-47C7-B1FA-56B08102ED7B}" destId="{6CA6C08E-99E0-4FDB-B176-4C51492EACE4}" srcOrd="2" destOrd="0" presId="urn:microsoft.com/office/officeart/2005/8/layout/hierarchy1"/>
    <dgm:cxn modelId="{3196BBB0-F0BC-4062-8F31-25E01FC273DB}" type="presParOf" srcId="{DA90B075-8835-47C7-B1FA-56B08102ED7B}" destId="{912F5730-559A-4E2C-990B-F39C998C58AC}" srcOrd="3" destOrd="0" presId="urn:microsoft.com/office/officeart/2005/8/layout/hierarchy1"/>
    <dgm:cxn modelId="{6C7261CE-9179-4E48-87DE-E448CFB58F1C}" type="presParOf" srcId="{912F5730-559A-4E2C-990B-F39C998C58AC}" destId="{2EF2DABA-067D-4B19-8607-1F9F7FE2FF48}" srcOrd="0" destOrd="0" presId="urn:microsoft.com/office/officeart/2005/8/layout/hierarchy1"/>
    <dgm:cxn modelId="{DE4A4B80-DC80-4942-BAEB-5B65603D48DC}" type="presParOf" srcId="{2EF2DABA-067D-4B19-8607-1F9F7FE2FF48}" destId="{8F52314B-EB43-42F5-8F11-775E5C1143F0}" srcOrd="0" destOrd="0" presId="urn:microsoft.com/office/officeart/2005/8/layout/hierarchy1"/>
    <dgm:cxn modelId="{9088FD3B-DE30-484B-9578-0652595716E3}" type="presParOf" srcId="{2EF2DABA-067D-4B19-8607-1F9F7FE2FF48}" destId="{CCA83DA5-FDDA-41FC-A989-7D68DEBFE485}" srcOrd="1" destOrd="0" presId="urn:microsoft.com/office/officeart/2005/8/layout/hierarchy1"/>
    <dgm:cxn modelId="{1B7154B9-F7EE-4F2C-8702-2E9165D43EAD}" type="presParOf" srcId="{912F5730-559A-4E2C-990B-F39C998C58AC}" destId="{56EA57B0-4841-4E1D-8256-A8857514B753}" srcOrd="1" destOrd="0" presId="urn:microsoft.com/office/officeart/2005/8/layout/hierarchy1"/>
    <dgm:cxn modelId="{6548A33C-949F-452D-A172-3C38C4B1B89F}" type="presParOf" srcId="{DA90B075-8835-47C7-B1FA-56B08102ED7B}" destId="{9FD095C2-FFE7-4D10-A572-25CB2D779903}" srcOrd="4" destOrd="0" presId="urn:microsoft.com/office/officeart/2005/8/layout/hierarchy1"/>
    <dgm:cxn modelId="{F5E1C877-F9B5-418D-88CE-3A8EB438C81E}" type="presParOf" srcId="{DA90B075-8835-47C7-B1FA-56B08102ED7B}" destId="{F62132A6-ADBE-4364-A3B2-3ED8962148BE}" srcOrd="5" destOrd="0" presId="urn:microsoft.com/office/officeart/2005/8/layout/hierarchy1"/>
    <dgm:cxn modelId="{04583316-D52D-4F9B-9347-0222F67EDC0D}" type="presParOf" srcId="{F62132A6-ADBE-4364-A3B2-3ED8962148BE}" destId="{09DDB407-4B20-47B8-A762-A80F4AB0BC43}" srcOrd="0" destOrd="0" presId="urn:microsoft.com/office/officeart/2005/8/layout/hierarchy1"/>
    <dgm:cxn modelId="{70F4CB75-E4B2-4124-8C04-0D4930236ECD}" type="presParOf" srcId="{09DDB407-4B20-47B8-A762-A80F4AB0BC43}" destId="{9F60CB56-10EE-431E-9B12-F66E9E67AE48}" srcOrd="0" destOrd="0" presId="urn:microsoft.com/office/officeart/2005/8/layout/hierarchy1"/>
    <dgm:cxn modelId="{E1761987-37FC-4EBB-B9EB-B5D6AE812477}" type="presParOf" srcId="{09DDB407-4B20-47B8-A762-A80F4AB0BC43}" destId="{44797355-41D8-4F2B-BE28-28D1BFEAC2F9}" srcOrd="1" destOrd="0" presId="urn:microsoft.com/office/officeart/2005/8/layout/hierarchy1"/>
    <dgm:cxn modelId="{2942933A-9E4F-44DC-A3E9-A345BA9D675F}" type="presParOf" srcId="{F62132A6-ADBE-4364-A3B2-3ED8962148BE}" destId="{4D4BAE18-7FF1-4A58-9B96-5E47BC735719}" srcOrd="1" destOrd="0" presId="urn:microsoft.com/office/officeart/2005/8/layout/hierarchy1"/>
    <dgm:cxn modelId="{9E5BA0B5-CD55-4260-9D60-68B34BA545DC}" type="presParOf" srcId="{DA90B075-8835-47C7-B1FA-56B08102ED7B}" destId="{EBD29B83-1606-4CA6-9CED-C21B4CBBFE32}" srcOrd="6" destOrd="0" presId="urn:microsoft.com/office/officeart/2005/8/layout/hierarchy1"/>
    <dgm:cxn modelId="{5A028994-B90A-4C9D-AC6D-1889F36F69D3}" type="presParOf" srcId="{DA90B075-8835-47C7-B1FA-56B08102ED7B}" destId="{AA87DA61-D6AC-4A45-9AA6-A2CD9157605F}" srcOrd="7" destOrd="0" presId="urn:microsoft.com/office/officeart/2005/8/layout/hierarchy1"/>
    <dgm:cxn modelId="{06056FA3-A7D2-4C5B-9D8F-B7A254681B65}" type="presParOf" srcId="{AA87DA61-D6AC-4A45-9AA6-A2CD9157605F}" destId="{14756CA7-1D58-44A9-87A0-403EB0B41D0D}" srcOrd="0" destOrd="0" presId="urn:microsoft.com/office/officeart/2005/8/layout/hierarchy1"/>
    <dgm:cxn modelId="{0D540B06-685C-40BE-801D-2DEFC9A44AEE}" type="presParOf" srcId="{14756CA7-1D58-44A9-87A0-403EB0B41D0D}" destId="{DAA1177D-F452-41EF-8B44-87E7D4BEBA34}" srcOrd="0" destOrd="0" presId="urn:microsoft.com/office/officeart/2005/8/layout/hierarchy1"/>
    <dgm:cxn modelId="{6F139748-1404-46AC-9B0B-C1BED5FD78EA}" type="presParOf" srcId="{14756CA7-1D58-44A9-87A0-403EB0B41D0D}" destId="{F78E8638-2DAC-4103-9284-E29ACDBA2B41}" srcOrd="1" destOrd="0" presId="urn:microsoft.com/office/officeart/2005/8/layout/hierarchy1"/>
    <dgm:cxn modelId="{05F9207E-43C4-4D17-B08D-39D79458862F}" type="presParOf" srcId="{AA87DA61-D6AC-4A45-9AA6-A2CD9157605F}" destId="{4702D48E-9730-449A-A435-F46A0BF678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9A6940-270B-4FD9-A4C6-B49DAF66A0E7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CF6B47F2-384B-4228-8FCD-0A0CD100B86C}">
      <dgm:prSet phldrT="[نص]" custT="1"/>
      <dgm:spPr/>
      <dgm:t>
        <a:bodyPr/>
        <a:lstStyle/>
        <a:p>
          <a:pPr rtl="1"/>
          <a:r>
            <a:rPr lang="ar-SA" sz="3600" dirty="0"/>
            <a:t>الظرف</a:t>
          </a:r>
        </a:p>
      </dgm:t>
    </dgm:pt>
    <dgm:pt modelId="{8ADE51E8-C221-4465-BEBB-BD31BA9C28B5}" type="parTrans" cxnId="{502C088F-D66C-4EB7-A8F4-ACDC904DFD22}">
      <dgm:prSet/>
      <dgm:spPr/>
      <dgm:t>
        <a:bodyPr/>
        <a:lstStyle/>
        <a:p>
          <a:pPr rtl="1"/>
          <a:endParaRPr lang="ar-SA"/>
        </a:p>
      </dgm:t>
    </dgm:pt>
    <dgm:pt modelId="{76AC6432-43D0-4BD8-B6B7-22A09BBF339B}" type="sibTrans" cxnId="{502C088F-D66C-4EB7-A8F4-ACDC904DFD22}">
      <dgm:prSet/>
      <dgm:spPr/>
      <dgm:t>
        <a:bodyPr/>
        <a:lstStyle/>
        <a:p>
          <a:pPr rtl="1"/>
          <a:endParaRPr lang="ar-SA"/>
        </a:p>
      </dgm:t>
    </dgm:pt>
    <dgm:pt modelId="{9E488E88-BE6A-485F-96D0-E3D7ADFCAB85}">
      <dgm:prSet phldrT="[نص]" custT="1"/>
      <dgm:spPr/>
      <dgm:t>
        <a:bodyPr/>
        <a:lstStyle/>
        <a:p>
          <a:pPr rtl="1"/>
          <a:r>
            <a:rPr lang="ar-SA" sz="2400" dirty="0"/>
            <a:t>ظرف مكان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EB21594-79DC-4CAD-9AAA-9FE75453F87A}" type="parTrans" cxnId="{69138493-E1E3-4386-8014-099443E8B972}">
      <dgm:prSet/>
      <dgm:spPr/>
      <dgm:t>
        <a:bodyPr/>
        <a:lstStyle/>
        <a:p>
          <a:pPr rtl="1"/>
          <a:endParaRPr lang="ar-SA"/>
        </a:p>
      </dgm:t>
    </dgm:pt>
    <dgm:pt modelId="{C21DB733-DBBD-4F5E-8BAE-48E8D09444EB}" type="sibTrans" cxnId="{69138493-E1E3-4386-8014-099443E8B972}">
      <dgm:prSet/>
      <dgm:spPr/>
      <dgm:t>
        <a:bodyPr/>
        <a:lstStyle/>
        <a:p>
          <a:pPr rtl="1"/>
          <a:endParaRPr lang="ar-SA"/>
        </a:p>
      </dgm:t>
    </dgm:pt>
    <dgm:pt modelId="{2EB474FA-4B6A-47E3-9647-362DF48ACF8C}">
      <dgm:prSet phldrT="[نص]" custT="1"/>
      <dgm:spPr/>
      <dgm:t>
        <a:bodyPr/>
        <a:lstStyle/>
        <a:p>
          <a:pPr rtl="1"/>
          <a:r>
            <a:rPr lang="ar-SA" sz="2400" dirty="0"/>
            <a:t>ظرف زمان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D99DF23-E34A-4F1D-BA30-D33E99783C62}" type="parTrans" cxnId="{FFED0B74-F50A-4E5F-A204-9BB62A2D2D6C}">
      <dgm:prSet/>
      <dgm:spPr/>
      <dgm:t>
        <a:bodyPr/>
        <a:lstStyle/>
        <a:p>
          <a:pPr rtl="1"/>
          <a:endParaRPr lang="ar-SA"/>
        </a:p>
      </dgm:t>
    </dgm:pt>
    <dgm:pt modelId="{5CB9D4E3-468C-467D-90A9-BC7FA936151B}" type="sibTrans" cxnId="{FFED0B74-F50A-4E5F-A204-9BB62A2D2D6C}">
      <dgm:prSet/>
      <dgm:spPr/>
      <dgm:t>
        <a:bodyPr/>
        <a:lstStyle/>
        <a:p>
          <a:pPr rtl="1"/>
          <a:endParaRPr lang="ar-SA"/>
        </a:p>
      </dgm:t>
    </dgm:pt>
    <dgm:pt modelId="{99966110-695D-4A28-8D39-275422898BAB}">
      <dgm:prSet custT="1"/>
      <dgm:spPr/>
      <dgm:t>
        <a:bodyPr/>
        <a:lstStyle/>
        <a:p>
          <a:pPr rtl="1"/>
          <a:r>
            <a:rPr lang="ar-SA" sz="1600" dirty="0"/>
            <a:t>اتصلت بك صباحًا</a:t>
          </a:r>
        </a:p>
        <a:p>
          <a:pPr rtl="1"/>
          <a:r>
            <a:rPr lang="ar-SA" sz="1600" dirty="0"/>
            <a:t>موعدنا في الحادية عشرة ليلًا</a:t>
          </a:r>
        </a:p>
        <a:p>
          <a:pPr rtl="1"/>
          <a:r>
            <a:rPr lang="ar-SA" sz="1600" dirty="0"/>
            <a:t>يصوم المسلم نهارًا</a:t>
          </a:r>
        </a:p>
        <a:p>
          <a:pPr rtl="1"/>
          <a:r>
            <a:rPr lang="ar-SA" sz="1600" dirty="0"/>
            <a:t>فرحت الأم ساعة لقائها بأولادها</a:t>
          </a:r>
        </a:p>
      </dgm:t>
    </dgm:pt>
    <dgm:pt modelId="{A5FCF663-9ACD-4C33-9096-7DAE7E43A4BC}" type="parTrans" cxnId="{EBCB3A4A-DEFD-4F4D-A133-DCAC1998CA88}">
      <dgm:prSet/>
      <dgm:spPr/>
      <dgm:t>
        <a:bodyPr/>
        <a:lstStyle/>
        <a:p>
          <a:pPr rtl="1"/>
          <a:endParaRPr lang="ar-SA"/>
        </a:p>
      </dgm:t>
    </dgm:pt>
    <dgm:pt modelId="{41F32E96-609E-4409-A2BC-BD078F025BE2}" type="sibTrans" cxnId="{EBCB3A4A-DEFD-4F4D-A133-DCAC1998CA88}">
      <dgm:prSet/>
      <dgm:spPr/>
      <dgm:t>
        <a:bodyPr/>
        <a:lstStyle/>
        <a:p>
          <a:pPr rtl="1"/>
          <a:endParaRPr lang="ar-SA"/>
        </a:p>
      </dgm:t>
    </dgm:pt>
    <dgm:pt modelId="{A65E7AB1-7B15-4016-9498-FEA9AE613C20}" type="asst">
      <dgm:prSet custT="1"/>
      <dgm:spPr/>
      <dgm:t>
        <a:bodyPr/>
        <a:lstStyle/>
        <a:p>
          <a:pPr rtl="1"/>
          <a:r>
            <a:rPr lang="ar-SA" sz="1600" dirty="0"/>
            <a:t>اسم زمان مبهم</a:t>
          </a:r>
        </a:p>
      </dgm:t>
    </dgm:pt>
    <dgm:pt modelId="{80EC9726-EB8D-4457-ADCC-4990E0DCBB10}" type="parTrans" cxnId="{DBF80CAF-0305-4022-AE55-C6300091202D}">
      <dgm:prSet/>
      <dgm:spPr/>
      <dgm:t>
        <a:bodyPr/>
        <a:lstStyle/>
        <a:p>
          <a:pPr rtl="1"/>
          <a:endParaRPr lang="ar-SA"/>
        </a:p>
      </dgm:t>
    </dgm:pt>
    <dgm:pt modelId="{DA7F6F92-4DE1-400D-B9C8-125BDB0BD403}" type="sibTrans" cxnId="{DBF80CAF-0305-4022-AE55-C6300091202D}">
      <dgm:prSet/>
      <dgm:spPr/>
      <dgm:t>
        <a:bodyPr/>
        <a:lstStyle/>
        <a:p>
          <a:pPr rtl="1"/>
          <a:endParaRPr lang="ar-SA"/>
        </a:p>
      </dgm:t>
    </dgm:pt>
    <dgm:pt modelId="{B2250B49-66AA-4C36-9C73-8A8807F7B908}">
      <dgm:prSet custT="1"/>
      <dgm:spPr/>
      <dgm:t>
        <a:bodyPr/>
        <a:lstStyle/>
        <a:p>
          <a:pPr rtl="1"/>
          <a:r>
            <a:rPr lang="ar-SA" sz="1800" dirty="0"/>
            <a:t>{وفوقَ كلِّ ذي علمٍ عليم}</a:t>
          </a:r>
        </a:p>
        <a:p>
          <a:pPr rtl="1"/>
          <a:r>
            <a:rPr lang="ar-SA" sz="1800" dirty="0"/>
            <a:t>{قد جعَلَ ربُّكِ تحتكَ سريًّا}</a:t>
          </a:r>
        </a:p>
        <a:p>
          <a:pPr rtl="1"/>
          <a:r>
            <a:rPr lang="ar-SA" sz="1800" dirty="0"/>
            <a:t>{وكان وراءهم ملكٌ يأخذ كل سفينة غصبا}</a:t>
          </a:r>
        </a:p>
        <a:p>
          <a:pPr rtl="1"/>
          <a:r>
            <a:rPr lang="ar-SA" sz="1800" dirty="0"/>
            <a:t>لكلِّ حديثٍ بينهُنَّ بشاشةٌ</a:t>
          </a:r>
        </a:p>
        <a:p>
          <a:pPr rtl="1"/>
          <a:r>
            <a:rPr lang="ar-SA" sz="1800" dirty="0"/>
            <a:t>وكلُّ قتيلٍ عندهنَّ شهيدُ</a:t>
          </a:r>
        </a:p>
        <a:p>
          <a:pPr rtl="1"/>
          <a:r>
            <a:rPr lang="ar-SA" sz="1800" dirty="0"/>
            <a:t>سرنا أميالاً </a:t>
          </a:r>
        </a:p>
      </dgm:t>
    </dgm:pt>
    <dgm:pt modelId="{80218B94-C994-4748-B022-135C977B9F8A}" type="parTrans" cxnId="{6EE8F10E-3114-445E-BCED-DF67BB4F7396}">
      <dgm:prSet/>
      <dgm:spPr/>
      <dgm:t>
        <a:bodyPr/>
        <a:lstStyle/>
        <a:p>
          <a:pPr rtl="1"/>
          <a:endParaRPr lang="ar-SA"/>
        </a:p>
      </dgm:t>
    </dgm:pt>
    <dgm:pt modelId="{8E8A6A29-888A-4C2A-B93C-461B650A719E}" type="sibTrans" cxnId="{6EE8F10E-3114-445E-BCED-DF67BB4F7396}">
      <dgm:prSet/>
      <dgm:spPr/>
      <dgm:t>
        <a:bodyPr/>
        <a:lstStyle/>
        <a:p>
          <a:pPr rtl="1"/>
          <a:endParaRPr lang="ar-SA"/>
        </a:p>
      </dgm:t>
    </dgm:pt>
    <dgm:pt modelId="{C7BC4FF0-06E9-4155-8EE8-892534A70BF2}">
      <dgm:prSet custT="1"/>
      <dgm:spPr/>
      <dgm:t>
        <a:bodyPr/>
        <a:lstStyle/>
        <a:p>
          <a:pPr marL="0" lvl="0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dirty="0"/>
            <a:t>صمتُ يومَ الخميس</a:t>
          </a:r>
        </a:p>
        <a:p>
          <a:pPr marL="0" lvl="0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dirty="0"/>
            <a:t>سنلتقي في الجامعة الأحد</a:t>
          </a:r>
        </a:p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dirty="0"/>
            <a:t>مكثنا في بيوتنا شهرًا</a:t>
          </a:r>
        </a:p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dirty="0"/>
            <a:t>التقينا ساعةَ الغروب</a:t>
          </a:r>
        </a:p>
      </dgm:t>
    </dgm:pt>
    <dgm:pt modelId="{02AF7F47-50A4-467E-BD8C-672B633AB4B9}" type="parTrans" cxnId="{E01C1EE3-E15F-4838-8DE2-FF391BE46E2C}">
      <dgm:prSet/>
      <dgm:spPr/>
      <dgm:t>
        <a:bodyPr/>
        <a:lstStyle/>
        <a:p>
          <a:pPr rtl="1"/>
          <a:endParaRPr lang="ar-SA"/>
        </a:p>
      </dgm:t>
    </dgm:pt>
    <dgm:pt modelId="{9EDD8A92-B369-4635-962A-C88B229761EE}" type="sibTrans" cxnId="{E01C1EE3-E15F-4838-8DE2-FF391BE46E2C}">
      <dgm:prSet/>
      <dgm:spPr/>
      <dgm:t>
        <a:bodyPr/>
        <a:lstStyle/>
        <a:p>
          <a:pPr rtl="1"/>
          <a:endParaRPr lang="ar-SA"/>
        </a:p>
      </dgm:t>
    </dgm:pt>
    <dgm:pt modelId="{8803092D-303E-45D0-83B0-BE20892AC154}" type="asst">
      <dgm:prSet custT="1"/>
      <dgm:spPr/>
      <dgm:t>
        <a:bodyPr/>
        <a:lstStyle/>
        <a:p>
          <a:pPr rtl="1"/>
          <a:r>
            <a:rPr lang="ar-SA" sz="1600" dirty="0"/>
            <a:t>اسم زمان مختص</a:t>
          </a:r>
        </a:p>
      </dgm:t>
    </dgm:pt>
    <dgm:pt modelId="{EB2A1F10-86F5-4DE4-9AF5-C72ED08C1A09}" type="parTrans" cxnId="{9BD391D4-1FC9-4D4E-8426-CAAF31563795}">
      <dgm:prSet/>
      <dgm:spPr/>
      <dgm:t>
        <a:bodyPr/>
        <a:lstStyle/>
        <a:p>
          <a:pPr rtl="1"/>
          <a:endParaRPr lang="ar-SA"/>
        </a:p>
      </dgm:t>
    </dgm:pt>
    <dgm:pt modelId="{BEC8A76B-2364-420F-8177-409B17A3CDA1}" type="sibTrans" cxnId="{9BD391D4-1FC9-4D4E-8426-CAAF31563795}">
      <dgm:prSet/>
      <dgm:spPr/>
      <dgm:t>
        <a:bodyPr/>
        <a:lstStyle/>
        <a:p>
          <a:pPr rtl="1"/>
          <a:endParaRPr lang="ar-SA"/>
        </a:p>
      </dgm:t>
    </dgm:pt>
    <dgm:pt modelId="{D3D56324-878F-4F3B-B79B-C5F62CA5C045}" type="asst">
      <dgm:prSet custT="1"/>
      <dgm:spPr/>
      <dgm:t>
        <a:bodyPr/>
        <a:lstStyle/>
        <a:p>
          <a:pPr rtl="1"/>
          <a:r>
            <a:rPr lang="ar-SA" sz="1400" dirty="0"/>
            <a:t>اسم مكان مبهم</a:t>
          </a:r>
        </a:p>
      </dgm:t>
    </dgm:pt>
    <dgm:pt modelId="{66FD9CE7-6E91-436B-83E2-3B86F3C661A7}" type="parTrans" cxnId="{685A6984-3974-44D2-BB8F-D7B0D0308A0C}">
      <dgm:prSet/>
      <dgm:spPr/>
      <dgm:t>
        <a:bodyPr/>
        <a:lstStyle/>
        <a:p>
          <a:pPr rtl="1"/>
          <a:endParaRPr lang="ar-SA"/>
        </a:p>
      </dgm:t>
    </dgm:pt>
    <dgm:pt modelId="{1AE79DED-CA79-4E68-87CD-79FF88B54214}" type="sibTrans" cxnId="{685A6984-3974-44D2-BB8F-D7B0D0308A0C}">
      <dgm:prSet/>
      <dgm:spPr/>
      <dgm:t>
        <a:bodyPr/>
        <a:lstStyle/>
        <a:p>
          <a:pPr rtl="1"/>
          <a:endParaRPr lang="ar-SA"/>
        </a:p>
      </dgm:t>
    </dgm:pt>
    <dgm:pt modelId="{70343624-D2AA-42CB-BA69-1D73184AEB45}">
      <dgm:prSet/>
      <dgm:spPr/>
      <dgm:t>
        <a:bodyPr/>
        <a:lstStyle/>
        <a:p>
          <a:pPr rtl="1"/>
          <a:r>
            <a:rPr lang="ar-SA" dirty="0"/>
            <a:t>صليتُ المغرب في الحرم</a:t>
          </a:r>
        </a:p>
        <a:p>
          <a:pPr rtl="1"/>
          <a:r>
            <a:rPr lang="ar-SA" dirty="0"/>
            <a:t>مكثتُ في الجامعة بعض الوقت</a:t>
          </a:r>
        </a:p>
        <a:p>
          <a:pPr rtl="1"/>
          <a:r>
            <a:rPr lang="ar-SA" dirty="0"/>
            <a:t>دخلتُ البيتَ</a:t>
          </a:r>
        </a:p>
        <a:p>
          <a:pPr rtl="1"/>
          <a:r>
            <a:rPr lang="ar-SA" dirty="0"/>
            <a:t>وصلتُ المطعمَ</a:t>
          </a:r>
        </a:p>
      </dgm:t>
    </dgm:pt>
    <dgm:pt modelId="{F6E6DAD9-8B24-4477-B308-3E7775C0AC2F}" type="parTrans" cxnId="{4EA8384E-5E88-4F59-AF4D-6F77F76D4A06}">
      <dgm:prSet/>
      <dgm:spPr/>
      <dgm:t>
        <a:bodyPr/>
        <a:lstStyle/>
        <a:p>
          <a:pPr rtl="1"/>
          <a:endParaRPr lang="ar-SA"/>
        </a:p>
      </dgm:t>
    </dgm:pt>
    <dgm:pt modelId="{C1332342-F688-4802-B46F-F616CC92FA37}" type="sibTrans" cxnId="{4EA8384E-5E88-4F59-AF4D-6F77F76D4A06}">
      <dgm:prSet/>
      <dgm:spPr/>
      <dgm:t>
        <a:bodyPr/>
        <a:lstStyle/>
        <a:p>
          <a:pPr rtl="1"/>
          <a:endParaRPr lang="ar-SA"/>
        </a:p>
      </dgm:t>
    </dgm:pt>
    <dgm:pt modelId="{54AFF055-ED4C-4C29-A65E-EADEA0EBE7AD}" type="asst">
      <dgm:prSet custT="1"/>
      <dgm:spPr/>
      <dgm:t>
        <a:bodyPr/>
        <a:lstStyle/>
        <a:p>
          <a:pPr rtl="1"/>
          <a:r>
            <a:rPr lang="ar-SA" sz="1600" dirty="0"/>
            <a:t>اسم مكان مختص</a:t>
          </a:r>
        </a:p>
      </dgm:t>
    </dgm:pt>
    <dgm:pt modelId="{1A93ECD0-A424-4A50-9015-10CFBC58D6F3}" type="parTrans" cxnId="{33A08696-5929-4BD2-A0F1-434F87FBA89C}">
      <dgm:prSet/>
      <dgm:spPr/>
      <dgm:t>
        <a:bodyPr/>
        <a:lstStyle/>
        <a:p>
          <a:pPr rtl="1"/>
          <a:endParaRPr lang="ar-SA"/>
        </a:p>
      </dgm:t>
    </dgm:pt>
    <dgm:pt modelId="{8081184E-D69A-469E-9741-68A4B355B6F9}" type="sibTrans" cxnId="{33A08696-5929-4BD2-A0F1-434F87FBA89C}">
      <dgm:prSet/>
      <dgm:spPr/>
      <dgm:t>
        <a:bodyPr/>
        <a:lstStyle/>
        <a:p>
          <a:pPr rtl="1"/>
          <a:endParaRPr lang="ar-SA"/>
        </a:p>
      </dgm:t>
    </dgm:pt>
    <dgm:pt modelId="{EC87A51D-D2A6-4ABA-84CD-692A76310883}" type="pres">
      <dgm:prSet presAssocID="{539A6940-270B-4FD9-A4C6-B49DAF66A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A87406-5307-4A48-90D2-E430AFFBEABA}" type="pres">
      <dgm:prSet presAssocID="{CF6B47F2-384B-4228-8FCD-0A0CD100B86C}" presName="hierRoot1" presStyleCnt="0">
        <dgm:presLayoutVars>
          <dgm:hierBranch val="init"/>
        </dgm:presLayoutVars>
      </dgm:prSet>
      <dgm:spPr/>
    </dgm:pt>
    <dgm:pt modelId="{27355218-D40B-4088-85C2-C888A582A711}" type="pres">
      <dgm:prSet presAssocID="{CF6B47F2-384B-4228-8FCD-0A0CD100B86C}" presName="rootComposite1" presStyleCnt="0"/>
      <dgm:spPr/>
    </dgm:pt>
    <dgm:pt modelId="{718E572F-1E00-4B95-9969-7729B7DE2792}" type="pres">
      <dgm:prSet presAssocID="{CF6B47F2-384B-4228-8FCD-0A0CD100B86C}" presName="rootText1" presStyleLbl="node0" presStyleIdx="0" presStyleCnt="1" custScaleX="104243" custScaleY="105405">
        <dgm:presLayoutVars>
          <dgm:chPref val="3"/>
        </dgm:presLayoutVars>
      </dgm:prSet>
      <dgm:spPr/>
    </dgm:pt>
    <dgm:pt modelId="{5A646AD1-C9C2-4268-B112-FC679BC9348A}" type="pres">
      <dgm:prSet presAssocID="{CF6B47F2-384B-4228-8FCD-0A0CD100B86C}" presName="rootConnector1" presStyleLbl="node1" presStyleIdx="0" presStyleCnt="0"/>
      <dgm:spPr/>
    </dgm:pt>
    <dgm:pt modelId="{781A5085-E8DB-423D-AFDB-D868E46533CD}" type="pres">
      <dgm:prSet presAssocID="{CF6B47F2-384B-4228-8FCD-0A0CD100B86C}" presName="hierChild2" presStyleCnt="0"/>
      <dgm:spPr/>
    </dgm:pt>
    <dgm:pt modelId="{2E7E6A72-2880-4112-8432-805E877D1BE5}" type="pres">
      <dgm:prSet presAssocID="{BEB21594-79DC-4CAD-9AAA-9FE75453F87A}" presName="Name37" presStyleLbl="parChTrans1D2" presStyleIdx="0" presStyleCnt="2"/>
      <dgm:spPr/>
    </dgm:pt>
    <dgm:pt modelId="{A555A051-83F9-4843-94BB-0E67588B521C}" type="pres">
      <dgm:prSet presAssocID="{9E488E88-BE6A-485F-96D0-E3D7ADFCAB85}" presName="hierRoot2" presStyleCnt="0">
        <dgm:presLayoutVars>
          <dgm:hierBranch val="init"/>
        </dgm:presLayoutVars>
      </dgm:prSet>
      <dgm:spPr/>
    </dgm:pt>
    <dgm:pt modelId="{5CAE3B91-CAEE-422D-AFD0-14E0C2556E4E}" type="pres">
      <dgm:prSet presAssocID="{9E488E88-BE6A-485F-96D0-E3D7ADFCAB85}" presName="rootComposite" presStyleCnt="0"/>
      <dgm:spPr/>
    </dgm:pt>
    <dgm:pt modelId="{26E66B63-9827-4D5D-9186-026555706641}" type="pres">
      <dgm:prSet presAssocID="{9E488E88-BE6A-485F-96D0-E3D7ADFCAB85}" presName="rootText" presStyleLbl="node2" presStyleIdx="0" presStyleCnt="2" custScaleX="117904" custScaleY="89444" custLinFactX="-56037" custLinFactNeighborX="-100000" custLinFactNeighborY="-7430">
        <dgm:presLayoutVars>
          <dgm:chPref val="3"/>
        </dgm:presLayoutVars>
      </dgm:prSet>
      <dgm:spPr/>
    </dgm:pt>
    <dgm:pt modelId="{43759C38-3D8C-487C-A118-D2E77AF0DB9D}" type="pres">
      <dgm:prSet presAssocID="{9E488E88-BE6A-485F-96D0-E3D7ADFCAB85}" presName="rootConnector" presStyleLbl="node2" presStyleIdx="0" presStyleCnt="2"/>
      <dgm:spPr/>
    </dgm:pt>
    <dgm:pt modelId="{DDCB96EB-C665-4918-827C-87362EDC880A}" type="pres">
      <dgm:prSet presAssocID="{9E488E88-BE6A-485F-96D0-E3D7ADFCAB85}" presName="hierChild4" presStyleCnt="0"/>
      <dgm:spPr/>
    </dgm:pt>
    <dgm:pt modelId="{C664C07A-24C9-4BEC-A752-032E8240255B}" type="pres">
      <dgm:prSet presAssocID="{80218B94-C994-4748-B022-135C977B9F8A}" presName="Name37" presStyleLbl="parChTrans1D3" presStyleIdx="0" presStyleCnt="4"/>
      <dgm:spPr/>
    </dgm:pt>
    <dgm:pt modelId="{7B4C1C68-740A-46A3-A34F-01160603D26C}" type="pres">
      <dgm:prSet presAssocID="{B2250B49-66AA-4C36-9C73-8A8807F7B908}" presName="hierRoot2" presStyleCnt="0">
        <dgm:presLayoutVars>
          <dgm:hierBranch val="init"/>
        </dgm:presLayoutVars>
      </dgm:prSet>
      <dgm:spPr/>
    </dgm:pt>
    <dgm:pt modelId="{D5507B0A-036F-49E6-8C9A-ABAF91571FA5}" type="pres">
      <dgm:prSet presAssocID="{B2250B49-66AA-4C36-9C73-8A8807F7B908}" presName="rootComposite" presStyleCnt="0"/>
      <dgm:spPr/>
    </dgm:pt>
    <dgm:pt modelId="{8E8906B4-4131-41BC-9E61-77F2DB323E70}" type="pres">
      <dgm:prSet presAssocID="{B2250B49-66AA-4C36-9C73-8A8807F7B908}" presName="rootText" presStyleLbl="node3" presStyleIdx="0" presStyleCnt="4" custScaleX="218225" custScaleY="353089">
        <dgm:presLayoutVars>
          <dgm:chPref val="3"/>
        </dgm:presLayoutVars>
      </dgm:prSet>
      <dgm:spPr/>
    </dgm:pt>
    <dgm:pt modelId="{09E0B77F-BD8A-449D-991F-63A5BAABC30D}" type="pres">
      <dgm:prSet presAssocID="{B2250B49-66AA-4C36-9C73-8A8807F7B908}" presName="rootConnector" presStyleLbl="node3" presStyleIdx="0" presStyleCnt="4"/>
      <dgm:spPr/>
    </dgm:pt>
    <dgm:pt modelId="{2804C585-CD9E-4420-AD4F-DA0C5B2A2ECF}" type="pres">
      <dgm:prSet presAssocID="{B2250B49-66AA-4C36-9C73-8A8807F7B908}" presName="hierChild4" presStyleCnt="0"/>
      <dgm:spPr/>
    </dgm:pt>
    <dgm:pt modelId="{5B1ED656-24E7-467C-99B0-EF65A5637290}" type="pres">
      <dgm:prSet presAssocID="{B2250B49-66AA-4C36-9C73-8A8807F7B908}" presName="hierChild5" presStyleCnt="0"/>
      <dgm:spPr/>
    </dgm:pt>
    <dgm:pt modelId="{35354061-96C6-49A0-82B7-FF20B92C3686}" type="pres">
      <dgm:prSet presAssocID="{66FD9CE7-6E91-436B-83E2-3B86F3C661A7}" presName="Name111" presStyleLbl="parChTrans1D4" presStyleIdx="0" presStyleCnt="4"/>
      <dgm:spPr/>
    </dgm:pt>
    <dgm:pt modelId="{BB1ACD9B-727B-4496-9011-0DA8A7D09430}" type="pres">
      <dgm:prSet presAssocID="{D3D56324-878F-4F3B-B79B-C5F62CA5C045}" presName="hierRoot3" presStyleCnt="0">
        <dgm:presLayoutVars>
          <dgm:hierBranch val="init"/>
        </dgm:presLayoutVars>
      </dgm:prSet>
      <dgm:spPr/>
    </dgm:pt>
    <dgm:pt modelId="{AD700E0F-81C2-4451-ABB3-9779197E6035}" type="pres">
      <dgm:prSet presAssocID="{D3D56324-878F-4F3B-B79B-C5F62CA5C045}" presName="rootComposite3" presStyleCnt="0"/>
      <dgm:spPr/>
    </dgm:pt>
    <dgm:pt modelId="{C15CCD93-A124-4802-B3C2-0A941E85C2C0}" type="pres">
      <dgm:prSet presAssocID="{D3D56324-878F-4F3B-B79B-C5F62CA5C045}" presName="rootText3" presStyleLbl="asst3" presStyleIdx="0" presStyleCnt="4" custScaleX="100933" custScaleY="52767" custLinFactX="20064" custLinFactNeighborX="100000" custLinFactNeighborY="-31933">
        <dgm:presLayoutVars>
          <dgm:chPref val="3"/>
        </dgm:presLayoutVars>
      </dgm:prSet>
      <dgm:spPr/>
    </dgm:pt>
    <dgm:pt modelId="{88098571-4BAF-4AA9-AF04-0AE39BDA7609}" type="pres">
      <dgm:prSet presAssocID="{D3D56324-878F-4F3B-B79B-C5F62CA5C045}" presName="rootConnector3" presStyleLbl="asst3" presStyleIdx="0" presStyleCnt="4"/>
      <dgm:spPr/>
    </dgm:pt>
    <dgm:pt modelId="{1A53162F-740F-4438-9DDA-3C63425B1FD4}" type="pres">
      <dgm:prSet presAssocID="{D3D56324-878F-4F3B-B79B-C5F62CA5C045}" presName="hierChild6" presStyleCnt="0"/>
      <dgm:spPr/>
    </dgm:pt>
    <dgm:pt modelId="{261A75A7-E647-42BE-A639-6622FFCD604D}" type="pres">
      <dgm:prSet presAssocID="{D3D56324-878F-4F3B-B79B-C5F62CA5C045}" presName="hierChild7" presStyleCnt="0"/>
      <dgm:spPr/>
    </dgm:pt>
    <dgm:pt modelId="{837E201C-DAB9-47C1-85F7-F1E295DCFDC6}" type="pres">
      <dgm:prSet presAssocID="{F6E6DAD9-8B24-4477-B308-3E7775C0AC2F}" presName="Name37" presStyleLbl="parChTrans1D3" presStyleIdx="1" presStyleCnt="4"/>
      <dgm:spPr/>
    </dgm:pt>
    <dgm:pt modelId="{3578CC72-D854-4957-9E02-B97CE7B22317}" type="pres">
      <dgm:prSet presAssocID="{70343624-D2AA-42CB-BA69-1D73184AEB45}" presName="hierRoot2" presStyleCnt="0">
        <dgm:presLayoutVars>
          <dgm:hierBranch val="init"/>
        </dgm:presLayoutVars>
      </dgm:prSet>
      <dgm:spPr/>
    </dgm:pt>
    <dgm:pt modelId="{4757009B-A4F2-484D-8F9E-68BF51E9B201}" type="pres">
      <dgm:prSet presAssocID="{70343624-D2AA-42CB-BA69-1D73184AEB45}" presName="rootComposite" presStyleCnt="0"/>
      <dgm:spPr/>
    </dgm:pt>
    <dgm:pt modelId="{E4753801-2A7E-4B0B-8B03-54CA6586C99D}" type="pres">
      <dgm:prSet presAssocID="{70343624-D2AA-42CB-BA69-1D73184AEB45}" presName="rootText" presStyleLbl="node3" presStyleIdx="1" presStyleCnt="4" custScaleX="188880" custScaleY="214733">
        <dgm:presLayoutVars>
          <dgm:chPref val="3"/>
        </dgm:presLayoutVars>
      </dgm:prSet>
      <dgm:spPr/>
    </dgm:pt>
    <dgm:pt modelId="{034FE55F-EF68-4B4E-B8F0-DA032EA0782A}" type="pres">
      <dgm:prSet presAssocID="{70343624-D2AA-42CB-BA69-1D73184AEB45}" presName="rootConnector" presStyleLbl="node3" presStyleIdx="1" presStyleCnt="4"/>
      <dgm:spPr/>
    </dgm:pt>
    <dgm:pt modelId="{2BFEF780-E022-438F-AC0F-3D5E9527BD57}" type="pres">
      <dgm:prSet presAssocID="{70343624-D2AA-42CB-BA69-1D73184AEB45}" presName="hierChild4" presStyleCnt="0"/>
      <dgm:spPr/>
    </dgm:pt>
    <dgm:pt modelId="{F2803C0C-458B-4D3C-B300-25242DE00D2A}" type="pres">
      <dgm:prSet presAssocID="{70343624-D2AA-42CB-BA69-1D73184AEB45}" presName="hierChild5" presStyleCnt="0"/>
      <dgm:spPr/>
    </dgm:pt>
    <dgm:pt modelId="{1AC23744-AEA0-4643-B853-7CF36F47968E}" type="pres">
      <dgm:prSet presAssocID="{1A93ECD0-A424-4A50-9015-10CFBC58D6F3}" presName="Name111" presStyleLbl="parChTrans1D4" presStyleIdx="1" presStyleCnt="4"/>
      <dgm:spPr/>
    </dgm:pt>
    <dgm:pt modelId="{09F5556A-8DE7-47BF-8100-082BE10C451A}" type="pres">
      <dgm:prSet presAssocID="{54AFF055-ED4C-4C29-A65E-EADEA0EBE7AD}" presName="hierRoot3" presStyleCnt="0">
        <dgm:presLayoutVars>
          <dgm:hierBranch val="init"/>
        </dgm:presLayoutVars>
      </dgm:prSet>
      <dgm:spPr/>
    </dgm:pt>
    <dgm:pt modelId="{18402899-C003-4595-8D77-0C60957A0436}" type="pres">
      <dgm:prSet presAssocID="{54AFF055-ED4C-4C29-A65E-EADEA0EBE7AD}" presName="rootComposite3" presStyleCnt="0"/>
      <dgm:spPr/>
    </dgm:pt>
    <dgm:pt modelId="{BAF7C68F-A601-4419-823C-FBED3777552C}" type="pres">
      <dgm:prSet presAssocID="{54AFF055-ED4C-4C29-A65E-EADEA0EBE7AD}" presName="rootText3" presStyleLbl="asst3" presStyleIdx="1" presStyleCnt="4" custScaleX="107582" custScaleY="55846" custLinFactX="20170" custLinFactNeighborX="100000" custLinFactNeighborY="-3004">
        <dgm:presLayoutVars>
          <dgm:chPref val="3"/>
        </dgm:presLayoutVars>
      </dgm:prSet>
      <dgm:spPr/>
    </dgm:pt>
    <dgm:pt modelId="{7FD1F46E-70A9-482D-A039-E25CD037A205}" type="pres">
      <dgm:prSet presAssocID="{54AFF055-ED4C-4C29-A65E-EADEA0EBE7AD}" presName="rootConnector3" presStyleLbl="asst3" presStyleIdx="1" presStyleCnt="4"/>
      <dgm:spPr/>
    </dgm:pt>
    <dgm:pt modelId="{396ED64F-9B14-4886-A626-8448F2BDDAD7}" type="pres">
      <dgm:prSet presAssocID="{54AFF055-ED4C-4C29-A65E-EADEA0EBE7AD}" presName="hierChild6" presStyleCnt="0"/>
      <dgm:spPr/>
    </dgm:pt>
    <dgm:pt modelId="{61792691-EF7F-4C2F-B9DE-5E5DE7124307}" type="pres">
      <dgm:prSet presAssocID="{54AFF055-ED4C-4C29-A65E-EADEA0EBE7AD}" presName="hierChild7" presStyleCnt="0"/>
      <dgm:spPr/>
    </dgm:pt>
    <dgm:pt modelId="{76FB98A1-F6DF-4C2B-A89B-18C7461F0C31}" type="pres">
      <dgm:prSet presAssocID="{9E488E88-BE6A-485F-96D0-E3D7ADFCAB85}" presName="hierChild5" presStyleCnt="0"/>
      <dgm:spPr/>
    </dgm:pt>
    <dgm:pt modelId="{065262CF-750B-4FF5-AD34-E0AF9B8EF6C7}" type="pres">
      <dgm:prSet presAssocID="{2D99DF23-E34A-4F1D-BA30-D33E99783C62}" presName="Name37" presStyleLbl="parChTrans1D2" presStyleIdx="1" presStyleCnt="2"/>
      <dgm:spPr/>
    </dgm:pt>
    <dgm:pt modelId="{8682834A-9B7C-4D49-A8CC-146CE3318986}" type="pres">
      <dgm:prSet presAssocID="{2EB474FA-4B6A-47E3-9647-362DF48ACF8C}" presName="hierRoot2" presStyleCnt="0">
        <dgm:presLayoutVars>
          <dgm:hierBranch val="init"/>
        </dgm:presLayoutVars>
      </dgm:prSet>
      <dgm:spPr/>
    </dgm:pt>
    <dgm:pt modelId="{5ADFBD4B-E471-4621-88B4-B5D72488176B}" type="pres">
      <dgm:prSet presAssocID="{2EB474FA-4B6A-47E3-9647-362DF48ACF8C}" presName="rootComposite" presStyleCnt="0"/>
      <dgm:spPr/>
    </dgm:pt>
    <dgm:pt modelId="{3DB2E871-660E-489D-B5C5-D4375DE5D53D}" type="pres">
      <dgm:prSet presAssocID="{2EB474FA-4B6A-47E3-9647-362DF48ACF8C}" presName="rootText" presStyleLbl="node2" presStyleIdx="1" presStyleCnt="2" custScaleX="123826" custScaleY="84464" custLinFactNeighborX="84739" custLinFactNeighborY="-6891">
        <dgm:presLayoutVars>
          <dgm:chPref val="3"/>
        </dgm:presLayoutVars>
      </dgm:prSet>
      <dgm:spPr/>
    </dgm:pt>
    <dgm:pt modelId="{B10EEF7D-C82F-4B8C-8BD6-D3ECA7D12CB9}" type="pres">
      <dgm:prSet presAssocID="{2EB474FA-4B6A-47E3-9647-362DF48ACF8C}" presName="rootConnector" presStyleLbl="node2" presStyleIdx="1" presStyleCnt="2"/>
      <dgm:spPr/>
    </dgm:pt>
    <dgm:pt modelId="{422D8EE6-33F3-48BD-8A28-4A0C505358E6}" type="pres">
      <dgm:prSet presAssocID="{2EB474FA-4B6A-47E3-9647-362DF48ACF8C}" presName="hierChild4" presStyleCnt="0"/>
      <dgm:spPr/>
    </dgm:pt>
    <dgm:pt modelId="{FDA97509-1B11-4CE3-9843-E37DA798E25F}" type="pres">
      <dgm:prSet presAssocID="{A5FCF663-9ACD-4C33-9096-7DAE7E43A4BC}" presName="Name37" presStyleLbl="parChTrans1D3" presStyleIdx="2" presStyleCnt="4"/>
      <dgm:spPr/>
    </dgm:pt>
    <dgm:pt modelId="{F9215E97-AB18-4C02-A4BA-7A8884F97FD0}" type="pres">
      <dgm:prSet presAssocID="{99966110-695D-4A28-8D39-275422898BAB}" presName="hierRoot2" presStyleCnt="0">
        <dgm:presLayoutVars>
          <dgm:hierBranch val="init"/>
        </dgm:presLayoutVars>
      </dgm:prSet>
      <dgm:spPr/>
    </dgm:pt>
    <dgm:pt modelId="{6810BC50-37AD-403C-BC19-35C76EAC7E44}" type="pres">
      <dgm:prSet presAssocID="{99966110-695D-4A28-8D39-275422898BAB}" presName="rootComposite" presStyleCnt="0"/>
      <dgm:spPr/>
    </dgm:pt>
    <dgm:pt modelId="{E5A61ED4-D324-4336-B6FD-168D2D598A8C}" type="pres">
      <dgm:prSet presAssocID="{99966110-695D-4A28-8D39-275422898BAB}" presName="rootText" presStyleLbl="node3" presStyleIdx="2" presStyleCnt="4" custScaleX="161728" custScaleY="245959" custLinFactNeighborX="29490" custLinFactNeighborY="5007">
        <dgm:presLayoutVars>
          <dgm:chPref val="3"/>
        </dgm:presLayoutVars>
      </dgm:prSet>
      <dgm:spPr/>
    </dgm:pt>
    <dgm:pt modelId="{2E98B5E8-D661-4DAF-81DF-48F60B6A83D1}" type="pres">
      <dgm:prSet presAssocID="{99966110-695D-4A28-8D39-275422898BAB}" presName="rootConnector" presStyleLbl="node3" presStyleIdx="2" presStyleCnt="4"/>
      <dgm:spPr/>
    </dgm:pt>
    <dgm:pt modelId="{2CB960DE-3D8C-4E4D-B199-31F6F3AFF6EE}" type="pres">
      <dgm:prSet presAssocID="{99966110-695D-4A28-8D39-275422898BAB}" presName="hierChild4" presStyleCnt="0"/>
      <dgm:spPr/>
    </dgm:pt>
    <dgm:pt modelId="{11BEE2D9-CFC8-45A4-8984-2734C870A6F9}" type="pres">
      <dgm:prSet presAssocID="{99966110-695D-4A28-8D39-275422898BAB}" presName="hierChild5" presStyleCnt="0"/>
      <dgm:spPr/>
    </dgm:pt>
    <dgm:pt modelId="{B6F6664F-7B2E-4A20-A68B-1B61B643160C}" type="pres">
      <dgm:prSet presAssocID="{80EC9726-EB8D-4457-ADCC-4990E0DCBB10}" presName="Name111" presStyleLbl="parChTrans1D4" presStyleIdx="2" presStyleCnt="4"/>
      <dgm:spPr/>
    </dgm:pt>
    <dgm:pt modelId="{0935851C-F7CD-4970-885F-B5AE108FF539}" type="pres">
      <dgm:prSet presAssocID="{A65E7AB1-7B15-4016-9498-FEA9AE613C20}" presName="hierRoot3" presStyleCnt="0">
        <dgm:presLayoutVars>
          <dgm:hierBranch val="init"/>
        </dgm:presLayoutVars>
      </dgm:prSet>
      <dgm:spPr/>
    </dgm:pt>
    <dgm:pt modelId="{EAC62FC0-C7AE-4DDB-91FE-C2DB6E14A3AB}" type="pres">
      <dgm:prSet presAssocID="{A65E7AB1-7B15-4016-9498-FEA9AE613C20}" presName="rootComposite3" presStyleCnt="0"/>
      <dgm:spPr/>
    </dgm:pt>
    <dgm:pt modelId="{197DE575-AC4D-45D9-BAAE-F219BDC44631}" type="pres">
      <dgm:prSet presAssocID="{A65E7AB1-7B15-4016-9498-FEA9AE613C20}" presName="rootText3" presStyleLbl="asst3" presStyleIdx="2" presStyleCnt="4" custScaleY="55318" custLinFactNeighborX="35952" custLinFactNeighborY="-31875">
        <dgm:presLayoutVars>
          <dgm:chPref val="3"/>
        </dgm:presLayoutVars>
      </dgm:prSet>
      <dgm:spPr/>
    </dgm:pt>
    <dgm:pt modelId="{B13D9B78-AF79-43C9-8E1F-B22923D90C43}" type="pres">
      <dgm:prSet presAssocID="{A65E7AB1-7B15-4016-9498-FEA9AE613C20}" presName="rootConnector3" presStyleLbl="asst3" presStyleIdx="2" presStyleCnt="4"/>
      <dgm:spPr/>
    </dgm:pt>
    <dgm:pt modelId="{329F6030-8261-4AF2-857C-4D4FCD988035}" type="pres">
      <dgm:prSet presAssocID="{A65E7AB1-7B15-4016-9498-FEA9AE613C20}" presName="hierChild6" presStyleCnt="0"/>
      <dgm:spPr/>
    </dgm:pt>
    <dgm:pt modelId="{F44D3C7F-9214-4AD9-AA9A-7AAD36A75303}" type="pres">
      <dgm:prSet presAssocID="{A65E7AB1-7B15-4016-9498-FEA9AE613C20}" presName="hierChild7" presStyleCnt="0"/>
      <dgm:spPr/>
    </dgm:pt>
    <dgm:pt modelId="{0735D3D2-8675-4643-A27D-2A1F672BC2FC}" type="pres">
      <dgm:prSet presAssocID="{02AF7F47-50A4-467E-BD8C-672B633AB4B9}" presName="Name37" presStyleLbl="parChTrans1D3" presStyleIdx="3" presStyleCnt="4"/>
      <dgm:spPr/>
    </dgm:pt>
    <dgm:pt modelId="{E6D63284-458A-491B-B7D6-C97551537611}" type="pres">
      <dgm:prSet presAssocID="{C7BC4FF0-06E9-4155-8EE8-892534A70BF2}" presName="hierRoot2" presStyleCnt="0">
        <dgm:presLayoutVars>
          <dgm:hierBranch val="init"/>
        </dgm:presLayoutVars>
      </dgm:prSet>
      <dgm:spPr/>
    </dgm:pt>
    <dgm:pt modelId="{A901B8EA-F9B7-44E7-A8CF-BD975A5A0CEA}" type="pres">
      <dgm:prSet presAssocID="{C7BC4FF0-06E9-4155-8EE8-892534A70BF2}" presName="rootComposite" presStyleCnt="0"/>
      <dgm:spPr/>
    </dgm:pt>
    <dgm:pt modelId="{E1D17644-DB98-4374-96C5-CE342AF79A93}" type="pres">
      <dgm:prSet presAssocID="{C7BC4FF0-06E9-4155-8EE8-892534A70BF2}" presName="rootText" presStyleLbl="node3" presStyleIdx="3" presStyleCnt="4" custScaleX="151396" custScaleY="253103" custLinFactNeighborX="17317" custLinFactNeighborY="4831">
        <dgm:presLayoutVars>
          <dgm:chPref val="3"/>
        </dgm:presLayoutVars>
      </dgm:prSet>
      <dgm:spPr/>
    </dgm:pt>
    <dgm:pt modelId="{7296B1FC-E427-49CA-956A-24E1AB78C912}" type="pres">
      <dgm:prSet presAssocID="{C7BC4FF0-06E9-4155-8EE8-892534A70BF2}" presName="rootConnector" presStyleLbl="node3" presStyleIdx="3" presStyleCnt="4"/>
      <dgm:spPr/>
    </dgm:pt>
    <dgm:pt modelId="{94BA8524-B0AF-4909-B945-8E59C185D456}" type="pres">
      <dgm:prSet presAssocID="{C7BC4FF0-06E9-4155-8EE8-892534A70BF2}" presName="hierChild4" presStyleCnt="0"/>
      <dgm:spPr/>
    </dgm:pt>
    <dgm:pt modelId="{06E1F3A4-8198-4A4D-8B23-CDDB9FF0B25D}" type="pres">
      <dgm:prSet presAssocID="{C7BC4FF0-06E9-4155-8EE8-892534A70BF2}" presName="hierChild5" presStyleCnt="0"/>
      <dgm:spPr/>
    </dgm:pt>
    <dgm:pt modelId="{EB1B95FC-5C14-49EA-8B57-1435CA00AC63}" type="pres">
      <dgm:prSet presAssocID="{EB2A1F10-86F5-4DE4-9AF5-C72ED08C1A09}" presName="Name111" presStyleLbl="parChTrans1D4" presStyleIdx="3" presStyleCnt="4"/>
      <dgm:spPr/>
    </dgm:pt>
    <dgm:pt modelId="{A7E48F21-C274-436D-AA3D-4412595B860C}" type="pres">
      <dgm:prSet presAssocID="{8803092D-303E-45D0-83B0-BE20892AC154}" presName="hierRoot3" presStyleCnt="0">
        <dgm:presLayoutVars>
          <dgm:hierBranch val="init"/>
        </dgm:presLayoutVars>
      </dgm:prSet>
      <dgm:spPr/>
    </dgm:pt>
    <dgm:pt modelId="{12CA3956-BBDA-474D-81FE-39B3328A6FE3}" type="pres">
      <dgm:prSet presAssocID="{8803092D-303E-45D0-83B0-BE20892AC154}" presName="rootComposite3" presStyleCnt="0"/>
      <dgm:spPr/>
    </dgm:pt>
    <dgm:pt modelId="{DFF2B103-2EF5-41A2-9D34-F4D133BFB516}" type="pres">
      <dgm:prSet presAssocID="{8803092D-303E-45D0-83B0-BE20892AC154}" presName="rootText3" presStyleLbl="asst3" presStyleIdx="3" presStyleCnt="4" custScaleX="108837" custScaleY="61627" custLinFactNeighborX="24611" custLinFactNeighborY="-20452">
        <dgm:presLayoutVars>
          <dgm:chPref val="3"/>
        </dgm:presLayoutVars>
      </dgm:prSet>
      <dgm:spPr/>
    </dgm:pt>
    <dgm:pt modelId="{50EF81BF-58AE-4E94-8F65-479E3F926A6C}" type="pres">
      <dgm:prSet presAssocID="{8803092D-303E-45D0-83B0-BE20892AC154}" presName="rootConnector3" presStyleLbl="asst3" presStyleIdx="3" presStyleCnt="4"/>
      <dgm:spPr/>
    </dgm:pt>
    <dgm:pt modelId="{99ECF6F2-1A2D-46A7-8203-728A91B9DE93}" type="pres">
      <dgm:prSet presAssocID="{8803092D-303E-45D0-83B0-BE20892AC154}" presName="hierChild6" presStyleCnt="0"/>
      <dgm:spPr/>
    </dgm:pt>
    <dgm:pt modelId="{71E0C98F-4123-43DB-9D83-98D64BBBED9B}" type="pres">
      <dgm:prSet presAssocID="{8803092D-303E-45D0-83B0-BE20892AC154}" presName="hierChild7" presStyleCnt="0"/>
      <dgm:spPr/>
    </dgm:pt>
    <dgm:pt modelId="{991D41F2-5B7E-4CB7-B274-58912564E5DD}" type="pres">
      <dgm:prSet presAssocID="{2EB474FA-4B6A-47E3-9647-362DF48ACF8C}" presName="hierChild5" presStyleCnt="0"/>
      <dgm:spPr/>
    </dgm:pt>
    <dgm:pt modelId="{88321E81-EC01-4B54-AF41-5476DE8DD0D9}" type="pres">
      <dgm:prSet presAssocID="{CF6B47F2-384B-4228-8FCD-0A0CD100B86C}" presName="hierChild3" presStyleCnt="0"/>
      <dgm:spPr/>
    </dgm:pt>
  </dgm:ptLst>
  <dgm:cxnLst>
    <dgm:cxn modelId="{7E97E704-FD08-4B95-932D-07FBBC9DA98C}" type="presOf" srcId="{70343624-D2AA-42CB-BA69-1D73184AEB45}" destId="{E4753801-2A7E-4B0B-8B03-54CA6586C99D}" srcOrd="0" destOrd="0" presId="urn:microsoft.com/office/officeart/2005/8/layout/orgChart1"/>
    <dgm:cxn modelId="{6EE8F10E-3114-445E-BCED-DF67BB4F7396}" srcId="{9E488E88-BE6A-485F-96D0-E3D7ADFCAB85}" destId="{B2250B49-66AA-4C36-9C73-8A8807F7B908}" srcOrd="0" destOrd="0" parTransId="{80218B94-C994-4748-B022-135C977B9F8A}" sibTransId="{8E8A6A29-888A-4C2A-B93C-461B650A719E}"/>
    <dgm:cxn modelId="{E30FB90F-8C8A-4C14-BAD8-546B9B32A8AC}" type="presOf" srcId="{9E488E88-BE6A-485F-96D0-E3D7ADFCAB85}" destId="{43759C38-3D8C-487C-A118-D2E77AF0DB9D}" srcOrd="1" destOrd="0" presId="urn:microsoft.com/office/officeart/2005/8/layout/orgChart1"/>
    <dgm:cxn modelId="{2BFEE61C-2300-47FF-BBD8-A2BD9DD38EC8}" type="presOf" srcId="{99966110-695D-4A28-8D39-275422898BAB}" destId="{E5A61ED4-D324-4336-B6FD-168D2D598A8C}" srcOrd="0" destOrd="0" presId="urn:microsoft.com/office/officeart/2005/8/layout/orgChart1"/>
    <dgm:cxn modelId="{345B1625-F168-48C0-809D-DCF9B4B5BCD6}" type="presOf" srcId="{D3D56324-878F-4F3B-B79B-C5F62CA5C045}" destId="{C15CCD93-A124-4802-B3C2-0A941E85C2C0}" srcOrd="0" destOrd="0" presId="urn:microsoft.com/office/officeart/2005/8/layout/orgChart1"/>
    <dgm:cxn modelId="{5767872B-1976-4745-BCAD-83F0EB52A137}" type="presOf" srcId="{A65E7AB1-7B15-4016-9498-FEA9AE613C20}" destId="{197DE575-AC4D-45D9-BAAE-F219BDC44631}" srcOrd="0" destOrd="0" presId="urn:microsoft.com/office/officeart/2005/8/layout/orgChart1"/>
    <dgm:cxn modelId="{FD43A732-3E48-41A9-AC5D-7623C67F5072}" type="presOf" srcId="{54AFF055-ED4C-4C29-A65E-EADEA0EBE7AD}" destId="{7FD1F46E-70A9-482D-A039-E25CD037A205}" srcOrd="1" destOrd="0" presId="urn:microsoft.com/office/officeart/2005/8/layout/orgChart1"/>
    <dgm:cxn modelId="{E6178D60-CCF4-4E17-B0B2-D656F89AABCC}" type="presOf" srcId="{9E488E88-BE6A-485F-96D0-E3D7ADFCAB85}" destId="{26E66B63-9827-4D5D-9186-026555706641}" srcOrd="0" destOrd="0" presId="urn:microsoft.com/office/officeart/2005/8/layout/orgChart1"/>
    <dgm:cxn modelId="{FE565363-4554-4DCC-B746-C7F357F163F7}" type="presOf" srcId="{2EB474FA-4B6A-47E3-9647-362DF48ACF8C}" destId="{3DB2E871-660E-489D-B5C5-D4375DE5D53D}" srcOrd="0" destOrd="0" presId="urn:microsoft.com/office/officeart/2005/8/layout/orgChart1"/>
    <dgm:cxn modelId="{EBCB3A4A-DEFD-4F4D-A133-DCAC1998CA88}" srcId="{2EB474FA-4B6A-47E3-9647-362DF48ACF8C}" destId="{99966110-695D-4A28-8D39-275422898BAB}" srcOrd="0" destOrd="0" parTransId="{A5FCF663-9ACD-4C33-9096-7DAE7E43A4BC}" sibTransId="{41F32E96-609E-4409-A2BC-BD078F025BE2}"/>
    <dgm:cxn modelId="{4EA8384E-5E88-4F59-AF4D-6F77F76D4A06}" srcId="{9E488E88-BE6A-485F-96D0-E3D7ADFCAB85}" destId="{70343624-D2AA-42CB-BA69-1D73184AEB45}" srcOrd="1" destOrd="0" parTransId="{F6E6DAD9-8B24-4477-B308-3E7775C0AC2F}" sibTransId="{C1332342-F688-4802-B46F-F616CC92FA37}"/>
    <dgm:cxn modelId="{FFED0B74-F50A-4E5F-A204-9BB62A2D2D6C}" srcId="{CF6B47F2-384B-4228-8FCD-0A0CD100B86C}" destId="{2EB474FA-4B6A-47E3-9647-362DF48ACF8C}" srcOrd="1" destOrd="0" parTransId="{2D99DF23-E34A-4F1D-BA30-D33E99783C62}" sibTransId="{5CB9D4E3-468C-467D-90A9-BC7FA936151B}"/>
    <dgm:cxn modelId="{979A5674-60DC-4673-96C7-A674B62AE4E0}" type="presOf" srcId="{EB2A1F10-86F5-4DE4-9AF5-C72ED08C1A09}" destId="{EB1B95FC-5C14-49EA-8B57-1435CA00AC63}" srcOrd="0" destOrd="0" presId="urn:microsoft.com/office/officeart/2005/8/layout/orgChart1"/>
    <dgm:cxn modelId="{BBEA8179-316D-4765-9865-D9D7A5536E86}" type="presOf" srcId="{80EC9726-EB8D-4457-ADCC-4990E0DCBB10}" destId="{B6F6664F-7B2E-4A20-A68B-1B61B643160C}" srcOrd="0" destOrd="0" presId="urn:microsoft.com/office/officeart/2005/8/layout/orgChart1"/>
    <dgm:cxn modelId="{3D73807D-9E9F-4516-845F-192D0E23D680}" type="presOf" srcId="{80218B94-C994-4748-B022-135C977B9F8A}" destId="{C664C07A-24C9-4BEC-A752-032E8240255B}" srcOrd="0" destOrd="0" presId="urn:microsoft.com/office/officeart/2005/8/layout/orgChart1"/>
    <dgm:cxn modelId="{70D41B80-362B-4E22-8E19-36BB5D2BE480}" type="presOf" srcId="{02AF7F47-50A4-467E-BD8C-672B633AB4B9}" destId="{0735D3D2-8675-4643-A27D-2A1F672BC2FC}" srcOrd="0" destOrd="0" presId="urn:microsoft.com/office/officeart/2005/8/layout/orgChart1"/>
    <dgm:cxn modelId="{685A6984-3974-44D2-BB8F-D7B0D0308A0C}" srcId="{B2250B49-66AA-4C36-9C73-8A8807F7B908}" destId="{D3D56324-878F-4F3B-B79B-C5F62CA5C045}" srcOrd="0" destOrd="0" parTransId="{66FD9CE7-6E91-436B-83E2-3B86F3C661A7}" sibTransId="{1AE79DED-CA79-4E68-87CD-79FF88B54214}"/>
    <dgm:cxn modelId="{502C088F-D66C-4EB7-A8F4-ACDC904DFD22}" srcId="{539A6940-270B-4FD9-A4C6-B49DAF66A0E7}" destId="{CF6B47F2-384B-4228-8FCD-0A0CD100B86C}" srcOrd="0" destOrd="0" parTransId="{8ADE51E8-C221-4465-BEBB-BD31BA9C28B5}" sibTransId="{76AC6432-43D0-4BD8-B6B7-22A09BBF339B}"/>
    <dgm:cxn modelId="{E43EF092-78AF-43DF-BB14-4E6B5FCDFFF3}" type="presOf" srcId="{1A93ECD0-A424-4A50-9015-10CFBC58D6F3}" destId="{1AC23744-AEA0-4643-B853-7CF36F47968E}" srcOrd="0" destOrd="0" presId="urn:microsoft.com/office/officeart/2005/8/layout/orgChart1"/>
    <dgm:cxn modelId="{69138493-E1E3-4386-8014-099443E8B972}" srcId="{CF6B47F2-384B-4228-8FCD-0A0CD100B86C}" destId="{9E488E88-BE6A-485F-96D0-E3D7ADFCAB85}" srcOrd="0" destOrd="0" parTransId="{BEB21594-79DC-4CAD-9AAA-9FE75453F87A}" sibTransId="{C21DB733-DBBD-4F5E-8BAE-48E8D09444EB}"/>
    <dgm:cxn modelId="{33A08696-5929-4BD2-A0F1-434F87FBA89C}" srcId="{70343624-D2AA-42CB-BA69-1D73184AEB45}" destId="{54AFF055-ED4C-4C29-A65E-EADEA0EBE7AD}" srcOrd="0" destOrd="0" parTransId="{1A93ECD0-A424-4A50-9015-10CFBC58D6F3}" sibTransId="{8081184E-D69A-469E-9741-68A4B355B6F9}"/>
    <dgm:cxn modelId="{E40B509E-3862-4898-BD2D-D23AE19FCD97}" type="presOf" srcId="{539A6940-270B-4FD9-A4C6-B49DAF66A0E7}" destId="{EC87A51D-D2A6-4ABA-84CD-692A76310883}" srcOrd="0" destOrd="0" presId="urn:microsoft.com/office/officeart/2005/8/layout/orgChart1"/>
    <dgm:cxn modelId="{1574A6AB-A56C-4BF7-8B0E-CC8EA0376E76}" type="presOf" srcId="{C7BC4FF0-06E9-4155-8EE8-892534A70BF2}" destId="{E1D17644-DB98-4374-96C5-CE342AF79A93}" srcOrd="0" destOrd="0" presId="urn:microsoft.com/office/officeart/2005/8/layout/orgChart1"/>
    <dgm:cxn modelId="{DBF80CAF-0305-4022-AE55-C6300091202D}" srcId="{99966110-695D-4A28-8D39-275422898BAB}" destId="{A65E7AB1-7B15-4016-9498-FEA9AE613C20}" srcOrd="0" destOrd="0" parTransId="{80EC9726-EB8D-4457-ADCC-4990E0DCBB10}" sibTransId="{DA7F6F92-4DE1-400D-B9C8-125BDB0BD403}"/>
    <dgm:cxn modelId="{B277C2B8-1E25-46DA-8594-B54C36A3276F}" type="presOf" srcId="{8803092D-303E-45D0-83B0-BE20892AC154}" destId="{50EF81BF-58AE-4E94-8F65-479E3F926A6C}" srcOrd="1" destOrd="0" presId="urn:microsoft.com/office/officeart/2005/8/layout/orgChart1"/>
    <dgm:cxn modelId="{61E445BA-E7B2-45E9-8509-FEAEEEFE07B3}" type="presOf" srcId="{F6E6DAD9-8B24-4477-B308-3E7775C0AC2F}" destId="{837E201C-DAB9-47C1-85F7-F1E295DCFDC6}" srcOrd="0" destOrd="0" presId="urn:microsoft.com/office/officeart/2005/8/layout/orgChart1"/>
    <dgm:cxn modelId="{C1F64BBB-4267-4F66-BC0B-63079BCF8127}" type="presOf" srcId="{66FD9CE7-6E91-436B-83E2-3B86F3C661A7}" destId="{35354061-96C6-49A0-82B7-FF20B92C3686}" srcOrd="0" destOrd="0" presId="urn:microsoft.com/office/officeart/2005/8/layout/orgChart1"/>
    <dgm:cxn modelId="{205EB0BE-6677-4167-835F-DC500618C4A0}" type="presOf" srcId="{BEB21594-79DC-4CAD-9AAA-9FE75453F87A}" destId="{2E7E6A72-2880-4112-8432-805E877D1BE5}" srcOrd="0" destOrd="0" presId="urn:microsoft.com/office/officeart/2005/8/layout/orgChart1"/>
    <dgm:cxn modelId="{64B111C0-71BA-448C-BEA7-55AE3D421127}" type="presOf" srcId="{70343624-D2AA-42CB-BA69-1D73184AEB45}" destId="{034FE55F-EF68-4B4E-B8F0-DA032EA0782A}" srcOrd="1" destOrd="0" presId="urn:microsoft.com/office/officeart/2005/8/layout/orgChart1"/>
    <dgm:cxn modelId="{0612CBC3-8080-461D-9837-644E2A15FAD5}" type="presOf" srcId="{A5FCF663-9ACD-4C33-9096-7DAE7E43A4BC}" destId="{FDA97509-1B11-4CE3-9843-E37DA798E25F}" srcOrd="0" destOrd="0" presId="urn:microsoft.com/office/officeart/2005/8/layout/orgChart1"/>
    <dgm:cxn modelId="{9BD391D4-1FC9-4D4E-8426-CAAF31563795}" srcId="{C7BC4FF0-06E9-4155-8EE8-892534A70BF2}" destId="{8803092D-303E-45D0-83B0-BE20892AC154}" srcOrd="0" destOrd="0" parTransId="{EB2A1F10-86F5-4DE4-9AF5-C72ED08C1A09}" sibTransId="{BEC8A76B-2364-420F-8177-409B17A3CDA1}"/>
    <dgm:cxn modelId="{98C9F9DE-3C09-4C27-A178-C838EA79920E}" type="presOf" srcId="{8803092D-303E-45D0-83B0-BE20892AC154}" destId="{DFF2B103-2EF5-41A2-9D34-F4D133BFB516}" srcOrd="0" destOrd="0" presId="urn:microsoft.com/office/officeart/2005/8/layout/orgChart1"/>
    <dgm:cxn modelId="{E01C1EE3-E15F-4838-8DE2-FF391BE46E2C}" srcId="{2EB474FA-4B6A-47E3-9647-362DF48ACF8C}" destId="{C7BC4FF0-06E9-4155-8EE8-892534A70BF2}" srcOrd="1" destOrd="0" parTransId="{02AF7F47-50A4-467E-BD8C-672B633AB4B9}" sibTransId="{9EDD8A92-B369-4635-962A-C88B229761EE}"/>
    <dgm:cxn modelId="{A8A69EE3-2BA3-47DB-B29E-1E46A5C57E50}" type="presOf" srcId="{CF6B47F2-384B-4228-8FCD-0A0CD100B86C}" destId="{5A646AD1-C9C2-4268-B112-FC679BC9348A}" srcOrd="1" destOrd="0" presId="urn:microsoft.com/office/officeart/2005/8/layout/orgChart1"/>
    <dgm:cxn modelId="{8E5E33E7-89E8-494D-B5A7-2341EB42FA08}" type="presOf" srcId="{D3D56324-878F-4F3B-B79B-C5F62CA5C045}" destId="{88098571-4BAF-4AA9-AF04-0AE39BDA7609}" srcOrd="1" destOrd="0" presId="urn:microsoft.com/office/officeart/2005/8/layout/orgChart1"/>
    <dgm:cxn modelId="{D21B40E7-0844-4BA0-A128-19FFB5A32A0B}" type="presOf" srcId="{99966110-695D-4A28-8D39-275422898BAB}" destId="{2E98B5E8-D661-4DAF-81DF-48F60B6A83D1}" srcOrd="1" destOrd="0" presId="urn:microsoft.com/office/officeart/2005/8/layout/orgChart1"/>
    <dgm:cxn modelId="{E5916BE8-80B3-41F4-8F5D-9FD74BF2B521}" type="presOf" srcId="{B2250B49-66AA-4C36-9C73-8A8807F7B908}" destId="{8E8906B4-4131-41BC-9E61-77F2DB323E70}" srcOrd="0" destOrd="0" presId="urn:microsoft.com/office/officeart/2005/8/layout/orgChart1"/>
    <dgm:cxn modelId="{7C906EEA-6E3F-44DC-8D00-99B955B28110}" type="presOf" srcId="{2EB474FA-4B6A-47E3-9647-362DF48ACF8C}" destId="{B10EEF7D-C82F-4B8C-8BD6-D3ECA7D12CB9}" srcOrd="1" destOrd="0" presId="urn:microsoft.com/office/officeart/2005/8/layout/orgChart1"/>
    <dgm:cxn modelId="{29E6D0EC-3194-4022-BBC3-AC631EBC69CB}" type="presOf" srcId="{2D99DF23-E34A-4F1D-BA30-D33E99783C62}" destId="{065262CF-750B-4FF5-AD34-E0AF9B8EF6C7}" srcOrd="0" destOrd="0" presId="urn:microsoft.com/office/officeart/2005/8/layout/orgChart1"/>
    <dgm:cxn modelId="{FD87D8F2-2327-4D34-BFE6-3D2774F1DA1E}" type="presOf" srcId="{CF6B47F2-384B-4228-8FCD-0A0CD100B86C}" destId="{718E572F-1E00-4B95-9969-7729B7DE2792}" srcOrd="0" destOrd="0" presId="urn:microsoft.com/office/officeart/2005/8/layout/orgChart1"/>
    <dgm:cxn modelId="{BE05CEF3-6FEA-4490-A166-107D382542D3}" type="presOf" srcId="{C7BC4FF0-06E9-4155-8EE8-892534A70BF2}" destId="{7296B1FC-E427-49CA-956A-24E1AB78C912}" srcOrd="1" destOrd="0" presId="urn:microsoft.com/office/officeart/2005/8/layout/orgChart1"/>
    <dgm:cxn modelId="{AFBC0DF4-6081-4EA8-ADE4-F2584671A96A}" type="presOf" srcId="{54AFF055-ED4C-4C29-A65E-EADEA0EBE7AD}" destId="{BAF7C68F-A601-4419-823C-FBED3777552C}" srcOrd="0" destOrd="0" presId="urn:microsoft.com/office/officeart/2005/8/layout/orgChart1"/>
    <dgm:cxn modelId="{1A2637F6-414D-4F45-8C6F-70832C108366}" type="presOf" srcId="{B2250B49-66AA-4C36-9C73-8A8807F7B908}" destId="{09E0B77F-BD8A-449D-991F-63A5BAABC30D}" srcOrd="1" destOrd="0" presId="urn:microsoft.com/office/officeart/2005/8/layout/orgChart1"/>
    <dgm:cxn modelId="{25435DFC-90E6-4796-BFCA-C6A43BE5AB42}" type="presOf" srcId="{A65E7AB1-7B15-4016-9498-FEA9AE613C20}" destId="{B13D9B78-AF79-43C9-8E1F-B22923D90C43}" srcOrd="1" destOrd="0" presId="urn:microsoft.com/office/officeart/2005/8/layout/orgChart1"/>
    <dgm:cxn modelId="{34F2FD3D-000A-44F2-B581-BCCB50AA173A}" type="presParOf" srcId="{EC87A51D-D2A6-4ABA-84CD-692A76310883}" destId="{27A87406-5307-4A48-90D2-E430AFFBEABA}" srcOrd="0" destOrd="0" presId="urn:microsoft.com/office/officeart/2005/8/layout/orgChart1"/>
    <dgm:cxn modelId="{32635065-3CB6-4F8B-986E-F02D4D6D5D4F}" type="presParOf" srcId="{27A87406-5307-4A48-90D2-E430AFFBEABA}" destId="{27355218-D40B-4088-85C2-C888A582A711}" srcOrd="0" destOrd="0" presId="urn:microsoft.com/office/officeart/2005/8/layout/orgChart1"/>
    <dgm:cxn modelId="{0026586B-F30C-420C-9E19-30D1643EDF87}" type="presParOf" srcId="{27355218-D40B-4088-85C2-C888A582A711}" destId="{718E572F-1E00-4B95-9969-7729B7DE2792}" srcOrd="0" destOrd="0" presId="urn:microsoft.com/office/officeart/2005/8/layout/orgChart1"/>
    <dgm:cxn modelId="{2808C2AB-29B6-4DD4-8BDF-4BFFE6415CDD}" type="presParOf" srcId="{27355218-D40B-4088-85C2-C888A582A711}" destId="{5A646AD1-C9C2-4268-B112-FC679BC9348A}" srcOrd="1" destOrd="0" presId="urn:microsoft.com/office/officeart/2005/8/layout/orgChart1"/>
    <dgm:cxn modelId="{528CA834-B002-4F95-9147-41D4C571E261}" type="presParOf" srcId="{27A87406-5307-4A48-90D2-E430AFFBEABA}" destId="{781A5085-E8DB-423D-AFDB-D868E46533CD}" srcOrd="1" destOrd="0" presId="urn:microsoft.com/office/officeart/2005/8/layout/orgChart1"/>
    <dgm:cxn modelId="{AC6E65EB-7266-4ABC-BD2B-0E764F0127D4}" type="presParOf" srcId="{781A5085-E8DB-423D-AFDB-D868E46533CD}" destId="{2E7E6A72-2880-4112-8432-805E877D1BE5}" srcOrd="0" destOrd="0" presId="urn:microsoft.com/office/officeart/2005/8/layout/orgChart1"/>
    <dgm:cxn modelId="{71CCC140-8682-4FCE-A982-4C2F5B73EC28}" type="presParOf" srcId="{781A5085-E8DB-423D-AFDB-D868E46533CD}" destId="{A555A051-83F9-4843-94BB-0E67588B521C}" srcOrd="1" destOrd="0" presId="urn:microsoft.com/office/officeart/2005/8/layout/orgChart1"/>
    <dgm:cxn modelId="{10B61667-C7C0-4411-9CFD-48F9C2341A92}" type="presParOf" srcId="{A555A051-83F9-4843-94BB-0E67588B521C}" destId="{5CAE3B91-CAEE-422D-AFD0-14E0C2556E4E}" srcOrd="0" destOrd="0" presId="urn:microsoft.com/office/officeart/2005/8/layout/orgChart1"/>
    <dgm:cxn modelId="{E2F1E640-8D9C-40D8-B2E8-267D99FEA63C}" type="presParOf" srcId="{5CAE3B91-CAEE-422D-AFD0-14E0C2556E4E}" destId="{26E66B63-9827-4D5D-9186-026555706641}" srcOrd="0" destOrd="0" presId="urn:microsoft.com/office/officeart/2005/8/layout/orgChart1"/>
    <dgm:cxn modelId="{481F85F0-4775-4226-8BFF-AD814FE54AE3}" type="presParOf" srcId="{5CAE3B91-CAEE-422D-AFD0-14E0C2556E4E}" destId="{43759C38-3D8C-487C-A118-D2E77AF0DB9D}" srcOrd="1" destOrd="0" presId="urn:microsoft.com/office/officeart/2005/8/layout/orgChart1"/>
    <dgm:cxn modelId="{1BCC15B9-8CD6-46CA-BA37-52D79E783BFB}" type="presParOf" srcId="{A555A051-83F9-4843-94BB-0E67588B521C}" destId="{DDCB96EB-C665-4918-827C-87362EDC880A}" srcOrd="1" destOrd="0" presId="urn:microsoft.com/office/officeart/2005/8/layout/orgChart1"/>
    <dgm:cxn modelId="{12CBEF3B-70F1-4F7A-98B4-DE8212DB2A54}" type="presParOf" srcId="{DDCB96EB-C665-4918-827C-87362EDC880A}" destId="{C664C07A-24C9-4BEC-A752-032E8240255B}" srcOrd="0" destOrd="0" presId="urn:microsoft.com/office/officeart/2005/8/layout/orgChart1"/>
    <dgm:cxn modelId="{DA8794F2-F0D5-4638-A741-4C3E92C5B198}" type="presParOf" srcId="{DDCB96EB-C665-4918-827C-87362EDC880A}" destId="{7B4C1C68-740A-46A3-A34F-01160603D26C}" srcOrd="1" destOrd="0" presId="urn:microsoft.com/office/officeart/2005/8/layout/orgChart1"/>
    <dgm:cxn modelId="{0922D09F-7746-4320-9360-444D1127B3CC}" type="presParOf" srcId="{7B4C1C68-740A-46A3-A34F-01160603D26C}" destId="{D5507B0A-036F-49E6-8C9A-ABAF91571FA5}" srcOrd="0" destOrd="0" presId="urn:microsoft.com/office/officeart/2005/8/layout/orgChart1"/>
    <dgm:cxn modelId="{913C64FE-FDA8-49A0-99CC-0D0A15F329DC}" type="presParOf" srcId="{D5507B0A-036F-49E6-8C9A-ABAF91571FA5}" destId="{8E8906B4-4131-41BC-9E61-77F2DB323E70}" srcOrd="0" destOrd="0" presId="urn:microsoft.com/office/officeart/2005/8/layout/orgChart1"/>
    <dgm:cxn modelId="{99EFC0DB-3B1C-42AF-B734-E18A6B6A7103}" type="presParOf" srcId="{D5507B0A-036F-49E6-8C9A-ABAF91571FA5}" destId="{09E0B77F-BD8A-449D-991F-63A5BAABC30D}" srcOrd="1" destOrd="0" presId="urn:microsoft.com/office/officeart/2005/8/layout/orgChart1"/>
    <dgm:cxn modelId="{352F66AA-99AE-49D2-B4B5-AC94AE824998}" type="presParOf" srcId="{7B4C1C68-740A-46A3-A34F-01160603D26C}" destId="{2804C585-CD9E-4420-AD4F-DA0C5B2A2ECF}" srcOrd="1" destOrd="0" presId="urn:microsoft.com/office/officeart/2005/8/layout/orgChart1"/>
    <dgm:cxn modelId="{75AE8C10-F3B2-4146-B92F-EA8E3668AE9C}" type="presParOf" srcId="{7B4C1C68-740A-46A3-A34F-01160603D26C}" destId="{5B1ED656-24E7-467C-99B0-EF65A5637290}" srcOrd="2" destOrd="0" presId="urn:microsoft.com/office/officeart/2005/8/layout/orgChart1"/>
    <dgm:cxn modelId="{264BCC03-1CAE-4728-956D-9FD38FDB393E}" type="presParOf" srcId="{5B1ED656-24E7-467C-99B0-EF65A5637290}" destId="{35354061-96C6-49A0-82B7-FF20B92C3686}" srcOrd="0" destOrd="0" presId="urn:microsoft.com/office/officeart/2005/8/layout/orgChart1"/>
    <dgm:cxn modelId="{538B33CD-91CE-4D6B-9F94-1232ED78E7A3}" type="presParOf" srcId="{5B1ED656-24E7-467C-99B0-EF65A5637290}" destId="{BB1ACD9B-727B-4496-9011-0DA8A7D09430}" srcOrd="1" destOrd="0" presId="urn:microsoft.com/office/officeart/2005/8/layout/orgChart1"/>
    <dgm:cxn modelId="{9148C93E-7818-4884-9E17-1A1D55F411EC}" type="presParOf" srcId="{BB1ACD9B-727B-4496-9011-0DA8A7D09430}" destId="{AD700E0F-81C2-4451-ABB3-9779197E6035}" srcOrd="0" destOrd="0" presId="urn:microsoft.com/office/officeart/2005/8/layout/orgChart1"/>
    <dgm:cxn modelId="{582EF738-36F7-4A22-95FE-5EFB1A79123B}" type="presParOf" srcId="{AD700E0F-81C2-4451-ABB3-9779197E6035}" destId="{C15CCD93-A124-4802-B3C2-0A941E85C2C0}" srcOrd="0" destOrd="0" presId="urn:microsoft.com/office/officeart/2005/8/layout/orgChart1"/>
    <dgm:cxn modelId="{13AFAA2C-A2A1-4685-BF97-EDEBBB56437B}" type="presParOf" srcId="{AD700E0F-81C2-4451-ABB3-9779197E6035}" destId="{88098571-4BAF-4AA9-AF04-0AE39BDA7609}" srcOrd="1" destOrd="0" presId="urn:microsoft.com/office/officeart/2005/8/layout/orgChart1"/>
    <dgm:cxn modelId="{E9AA7819-746C-48B1-961F-41F011FEC3F6}" type="presParOf" srcId="{BB1ACD9B-727B-4496-9011-0DA8A7D09430}" destId="{1A53162F-740F-4438-9DDA-3C63425B1FD4}" srcOrd="1" destOrd="0" presId="urn:microsoft.com/office/officeart/2005/8/layout/orgChart1"/>
    <dgm:cxn modelId="{F7E99F33-BDD7-47BF-987D-FE55FFF16170}" type="presParOf" srcId="{BB1ACD9B-727B-4496-9011-0DA8A7D09430}" destId="{261A75A7-E647-42BE-A639-6622FFCD604D}" srcOrd="2" destOrd="0" presId="urn:microsoft.com/office/officeart/2005/8/layout/orgChart1"/>
    <dgm:cxn modelId="{032B702A-BE10-4B08-83EB-69F2CEF380B1}" type="presParOf" srcId="{DDCB96EB-C665-4918-827C-87362EDC880A}" destId="{837E201C-DAB9-47C1-85F7-F1E295DCFDC6}" srcOrd="2" destOrd="0" presId="urn:microsoft.com/office/officeart/2005/8/layout/orgChart1"/>
    <dgm:cxn modelId="{560FB8DD-2528-46D5-A52E-574553719CB8}" type="presParOf" srcId="{DDCB96EB-C665-4918-827C-87362EDC880A}" destId="{3578CC72-D854-4957-9E02-B97CE7B22317}" srcOrd="3" destOrd="0" presId="urn:microsoft.com/office/officeart/2005/8/layout/orgChart1"/>
    <dgm:cxn modelId="{37ABE924-CCA1-402D-AD98-FE2F8F485C98}" type="presParOf" srcId="{3578CC72-D854-4957-9E02-B97CE7B22317}" destId="{4757009B-A4F2-484D-8F9E-68BF51E9B201}" srcOrd="0" destOrd="0" presId="urn:microsoft.com/office/officeart/2005/8/layout/orgChart1"/>
    <dgm:cxn modelId="{7E0B4B04-223C-4B3F-AC56-0EEF9726B6FA}" type="presParOf" srcId="{4757009B-A4F2-484D-8F9E-68BF51E9B201}" destId="{E4753801-2A7E-4B0B-8B03-54CA6586C99D}" srcOrd="0" destOrd="0" presId="urn:microsoft.com/office/officeart/2005/8/layout/orgChart1"/>
    <dgm:cxn modelId="{D696C32A-85D9-464C-8FC0-48860A5E7923}" type="presParOf" srcId="{4757009B-A4F2-484D-8F9E-68BF51E9B201}" destId="{034FE55F-EF68-4B4E-B8F0-DA032EA0782A}" srcOrd="1" destOrd="0" presId="urn:microsoft.com/office/officeart/2005/8/layout/orgChart1"/>
    <dgm:cxn modelId="{E835492B-532B-4358-AB2A-C17BC80D72FE}" type="presParOf" srcId="{3578CC72-D854-4957-9E02-B97CE7B22317}" destId="{2BFEF780-E022-438F-AC0F-3D5E9527BD57}" srcOrd="1" destOrd="0" presId="urn:microsoft.com/office/officeart/2005/8/layout/orgChart1"/>
    <dgm:cxn modelId="{91ECCA15-B029-4FCF-AEB1-C06BEC74FD9D}" type="presParOf" srcId="{3578CC72-D854-4957-9E02-B97CE7B22317}" destId="{F2803C0C-458B-4D3C-B300-25242DE00D2A}" srcOrd="2" destOrd="0" presId="urn:microsoft.com/office/officeart/2005/8/layout/orgChart1"/>
    <dgm:cxn modelId="{5BA9251E-39F5-4BC1-872F-1582039CA4B2}" type="presParOf" srcId="{F2803C0C-458B-4D3C-B300-25242DE00D2A}" destId="{1AC23744-AEA0-4643-B853-7CF36F47968E}" srcOrd="0" destOrd="0" presId="urn:microsoft.com/office/officeart/2005/8/layout/orgChart1"/>
    <dgm:cxn modelId="{3FCA2BA5-2424-49B9-9E16-0ED6AC3FB5CF}" type="presParOf" srcId="{F2803C0C-458B-4D3C-B300-25242DE00D2A}" destId="{09F5556A-8DE7-47BF-8100-082BE10C451A}" srcOrd="1" destOrd="0" presId="urn:microsoft.com/office/officeart/2005/8/layout/orgChart1"/>
    <dgm:cxn modelId="{DF1BBBDD-ED73-4E3B-B24D-D98771F91C65}" type="presParOf" srcId="{09F5556A-8DE7-47BF-8100-082BE10C451A}" destId="{18402899-C003-4595-8D77-0C60957A0436}" srcOrd="0" destOrd="0" presId="urn:microsoft.com/office/officeart/2005/8/layout/orgChart1"/>
    <dgm:cxn modelId="{8DB90A55-BCC8-4A15-9BAF-5C2FF839FFA6}" type="presParOf" srcId="{18402899-C003-4595-8D77-0C60957A0436}" destId="{BAF7C68F-A601-4419-823C-FBED3777552C}" srcOrd="0" destOrd="0" presId="urn:microsoft.com/office/officeart/2005/8/layout/orgChart1"/>
    <dgm:cxn modelId="{825462F7-CF5F-4359-90A1-81A8279FCF9B}" type="presParOf" srcId="{18402899-C003-4595-8D77-0C60957A0436}" destId="{7FD1F46E-70A9-482D-A039-E25CD037A205}" srcOrd="1" destOrd="0" presId="urn:microsoft.com/office/officeart/2005/8/layout/orgChart1"/>
    <dgm:cxn modelId="{483BD136-438A-4CB2-9FC5-24778986E2DD}" type="presParOf" srcId="{09F5556A-8DE7-47BF-8100-082BE10C451A}" destId="{396ED64F-9B14-4886-A626-8448F2BDDAD7}" srcOrd="1" destOrd="0" presId="urn:microsoft.com/office/officeart/2005/8/layout/orgChart1"/>
    <dgm:cxn modelId="{0968F5F5-44D0-4B04-8576-BAAF8AB1D374}" type="presParOf" srcId="{09F5556A-8DE7-47BF-8100-082BE10C451A}" destId="{61792691-EF7F-4C2F-B9DE-5E5DE7124307}" srcOrd="2" destOrd="0" presId="urn:microsoft.com/office/officeart/2005/8/layout/orgChart1"/>
    <dgm:cxn modelId="{A1767661-E0E9-4D92-8CE7-9196AD35D38C}" type="presParOf" srcId="{A555A051-83F9-4843-94BB-0E67588B521C}" destId="{76FB98A1-F6DF-4C2B-A89B-18C7461F0C31}" srcOrd="2" destOrd="0" presId="urn:microsoft.com/office/officeart/2005/8/layout/orgChart1"/>
    <dgm:cxn modelId="{5647A07F-D1D9-4144-9C3E-F339AFDB1A65}" type="presParOf" srcId="{781A5085-E8DB-423D-AFDB-D868E46533CD}" destId="{065262CF-750B-4FF5-AD34-E0AF9B8EF6C7}" srcOrd="2" destOrd="0" presId="urn:microsoft.com/office/officeart/2005/8/layout/orgChart1"/>
    <dgm:cxn modelId="{AF4E34FA-DA51-4C98-AD98-C98E45C12985}" type="presParOf" srcId="{781A5085-E8DB-423D-AFDB-D868E46533CD}" destId="{8682834A-9B7C-4D49-A8CC-146CE3318986}" srcOrd="3" destOrd="0" presId="urn:microsoft.com/office/officeart/2005/8/layout/orgChart1"/>
    <dgm:cxn modelId="{117537E1-DE28-48C8-9DC0-2FDB97140B5A}" type="presParOf" srcId="{8682834A-9B7C-4D49-A8CC-146CE3318986}" destId="{5ADFBD4B-E471-4621-88B4-B5D72488176B}" srcOrd="0" destOrd="0" presId="urn:microsoft.com/office/officeart/2005/8/layout/orgChart1"/>
    <dgm:cxn modelId="{A364DD0D-52B6-4813-9C35-FE17FEA29277}" type="presParOf" srcId="{5ADFBD4B-E471-4621-88B4-B5D72488176B}" destId="{3DB2E871-660E-489D-B5C5-D4375DE5D53D}" srcOrd="0" destOrd="0" presId="urn:microsoft.com/office/officeart/2005/8/layout/orgChart1"/>
    <dgm:cxn modelId="{F764552A-081A-414F-87B9-018762FEFCA3}" type="presParOf" srcId="{5ADFBD4B-E471-4621-88B4-B5D72488176B}" destId="{B10EEF7D-C82F-4B8C-8BD6-D3ECA7D12CB9}" srcOrd="1" destOrd="0" presId="urn:microsoft.com/office/officeart/2005/8/layout/orgChart1"/>
    <dgm:cxn modelId="{C6FBFADC-935D-42BD-B6D0-30466CF1820E}" type="presParOf" srcId="{8682834A-9B7C-4D49-A8CC-146CE3318986}" destId="{422D8EE6-33F3-48BD-8A28-4A0C505358E6}" srcOrd="1" destOrd="0" presId="urn:microsoft.com/office/officeart/2005/8/layout/orgChart1"/>
    <dgm:cxn modelId="{93DA4AAF-1BB2-4B4B-9FD4-20BA2855A06B}" type="presParOf" srcId="{422D8EE6-33F3-48BD-8A28-4A0C505358E6}" destId="{FDA97509-1B11-4CE3-9843-E37DA798E25F}" srcOrd="0" destOrd="0" presId="urn:microsoft.com/office/officeart/2005/8/layout/orgChart1"/>
    <dgm:cxn modelId="{176DEBE7-029F-44F8-BF24-051364132F3C}" type="presParOf" srcId="{422D8EE6-33F3-48BD-8A28-4A0C505358E6}" destId="{F9215E97-AB18-4C02-A4BA-7A8884F97FD0}" srcOrd="1" destOrd="0" presId="urn:microsoft.com/office/officeart/2005/8/layout/orgChart1"/>
    <dgm:cxn modelId="{7DB03834-85F9-4E46-995C-1231F18E6042}" type="presParOf" srcId="{F9215E97-AB18-4C02-A4BA-7A8884F97FD0}" destId="{6810BC50-37AD-403C-BC19-35C76EAC7E44}" srcOrd="0" destOrd="0" presId="urn:microsoft.com/office/officeart/2005/8/layout/orgChart1"/>
    <dgm:cxn modelId="{159A74AF-859E-43E4-BA4D-DA1E22644DFD}" type="presParOf" srcId="{6810BC50-37AD-403C-BC19-35C76EAC7E44}" destId="{E5A61ED4-D324-4336-B6FD-168D2D598A8C}" srcOrd="0" destOrd="0" presId="urn:microsoft.com/office/officeart/2005/8/layout/orgChart1"/>
    <dgm:cxn modelId="{7258F9B0-3F50-42F7-9FC6-06BEB2E97862}" type="presParOf" srcId="{6810BC50-37AD-403C-BC19-35C76EAC7E44}" destId="{2E98B5E8-D661-4DAF-81DF-48F60B6A83D1}" srcOrd="1" destOrd="0" presId="urn:microsoft.com/office/officeart/2005/8/layout/orgChart1"/>
    <dgm:cxn modelId="{81256087-A548-49B8-A02A-4D9A8D8650E3}" type="presParOf" srcId="{F9215E97-AB18-4C02-A4BA-7A8884F97FD0}" destId="{2CB960DE-3D8C-4E4D-B199-31F6F3AFF6EE}" srcOrd="1" destOrd="0" presId="urn:microsoft.com/office/officeart/2005/8/layout/orgChart1"/>
    <dgm:cxn modelId="{61AB9811-602A-4CAD-976F-E411B1AC45D7}" type="presParOf" srcId="{F9215E97-AB18-4C02-A4BA-7A8884F97FD0}" destId="{11BEE2D9-CFC8-45A4-8984-2734C870A6F9}" srcOrd="2" destOrd="0" presId="urn:microsoft.com/office/officeart/2005/8/layout/orgChart1"/>
    <dgm:cxn modelId="{D88D8FBF-D56D-42F7-A125-159C9E0F5BC6}" type="presParOf" srcId="{11BEE2D9-CFC8-45A4-8984-2734C870A6F9}" destId="{B6F6664F-7B2E-4A20-A68B-1B61B643160C}" srcOrd="0" destOrd="0" presId="urn:microsoft.com/office/officeart/2005/8/layout/orgChart1"/>
    <dgm:cxn modelId="{A3152AF4-66B6-41AC-97F8-AB5C9F97D22C}" type="presParOf" srcId="{11BEE2D9-CFC8-45A4-8984-2734C870A6F9}" destId="{0935851C-F7CD-4970-885F-B5AE108FF539}" srcOrd="1" destOrd="0" presId="urn:microsoft.com/office/officeart/2005/8/layout/orgChart1"/>
    <dgm:cxn modelId="{C818EC0B-CB01-461E-8F48-09F60E70F4AE}" type="presParOf" srcId="{0935851C-F7CD-4970-885F-B5AE108FF539}" destId="{EAC62FC0-C7AE-4DDB-91FE-C2DB6E14A3AB}" srcOrd="0" destOrd="0" presId="urn:microsoft.com/office/officeart/2005/8/layout/orgChart1"/>
    <dgm:cxn modelId="{FC1CC76D-E941-4D95-B02A-A9AD3994818E}" type="presParOf" srcId="{EAC62FC0-C7AE-4DDB-91FE-C2DB6E14A3AB}" destId="{197DE575-AC4D-45D9-BAAE-F219BDC44631}" srcOrd="0" destOrd="0" presId="urn:microsoft.com/office/officeart/2005/8/layout/orgChart1"/>
    <dgm:cxn modelId="{8E40B3A6-62D2-467D-A7DC-6CB6C6176DD4}" type="presParOf" srcId="{EAC62FC0-C7AE-4DDB-91FE-C2DB6E14A3AB}" destId="{B13D9B78-AF79-43C9-8E1F-B22923D90C43}" srcOrd="1" destOrd="0" presId="urn:microsoft.com/office/officeart/2005/8/layout/orgChart1"/>
    <dgm:cxn modelId="{A5C0CA47-21EA-4765-965A-6BDF57B3C941}" type="presParOf" srcId="{0935851C-F7CD-4970-885F-B5AE108FF539}" destId="{329F6030-8261-4AF2-857C-4D4FCD988035}" srcOrd="1" destOrd="0" presId="urn:microsoft.com/office/officeart/2005/8/layout/orgChart1"/>
    <dgm:cxn modelId="{BC092171-16B9-42E7-B585-71BD5742F7D9}" type="presParOf" srcId="{0935851C-F7CD-4970-885F-B5AE108FF539}" destId="{F44D3C7F-9214-4AD9-AA9A-7AAD36A75303}" srcOrd="2" destOrd="0" presId="urn:microsoft.com/office/officeart/2005/8/layout/orgChart1"/>
    <dgm:cxn modelId="{B1249DDD-003B-4280-9F0A-261A795A5B28}" type="presParOf" srcId="{422D8EE6-33F3-48BD-8A28-4A0C505358E6}" destId="{0735D3D2-8675-4643-A27D-2A1F672BC2FC}" srcOrd="2" destOrd="0" presId="urn:microsoft.com/office/officeart/2005/8/layout/orgChart1"/>
    <dgm:cxn modelId="{A03C206B-9C2E-4BD3-B258-FC26CD0226A4}" type="presParOf" srcId="{422D8EE6-33F3-48BD-8A28-4A0C505358E6}" destId="{E6D63284-458A-491B-B7D6-C97551537611}" srcOrd="3" destOrd="0" presId="urn:microsoft.com/office/officeart/2005/8/layout/orgChart1"/>
    <dgm:cxn modelId="{615A9E7F-F0EC-44E7-B95A-2CA8D0F8BC25}" type="presParOf" srcId="{E6D63284-458A-491B-B7D6-C97551537611}" destId="{A901B8EA-F9B7-44E7-A8CF-BD975A5A0CEA}" srcOrd="0" destOrd="0" presId="urn:microsoft.com/office/officeart/2005/8/layout/orgChart1"/>
    <dgm:cxn modelId="{8FA50DD7-9A4E-4F63-92C5-B839F1C54B33}" type="presParOf" srcId="{A901B8EA-F9B7-44E7-A8CF-BD975A5A0CEA}" destId="{E1D17644-DB98-4374-96C5-CE342AF79A93}" srcOrd="0" destOrd="0" presId="urn:microsoft.com/office/officeart/2005/8/layout/orgChart1"/>
    <dgm:cxn modelId="{1FF43B24-C007-41C1-AB86-842AA3557C2C}" type="presParOf" srcId="{A901B8EA-F9B7-44E7-A8CF-BD975A5A0CEA}" destId="{7296B1FC-E427-49CA-956A-24E1AB78C912}" srcOrd="1" destOrd="0" presId="urn:microsoft.com/office/officeart/2005/8/layout/orgChart1"/>
    <dgm:cxn modelId="{1E9569A9-8D19-47D1-AAF3-55FEDF336242}" type="presParOf" srcId="{E6D63284-458A-491B-B7D6-C97551537611}" destId="{94BA8524-B0AF-4909-B945-8E59C185D456}" srcOrd="1" destOrd="0" presId="urn:microsoft.com/office/officeart/2005/8/layout/orgChart1"/>
    <dgm:cxn modelId="{23BA3199-30F9-4722-AD94-7C2D06799F40}" type="presParOf" srcId="{E6D63284-458A-491B-B7D6-C97551537611}" destId="{06E1F3A4-8198-4A4D-8B23-CDDB9FF0B25D}" srcOrd="2" destOrd="0" presId="urn:microsoft.com/office/officeart/2005/8/layout/orgChart1"/>
    <dgm:cxn modelId="{A2F276A8-CAB1-4469-9F3F-1E37D7697E3A}" type="presParOf" srcId="{06E1F3A4-8198-4A4D-8B23-CDDB9FF0B25D}" destId="{EB1B95FC-5C14-49EA-8B57-1435CA00AC63}" srcOrd="0" destOrd="0" presId="urn:microsoft.com/office/officeart/2005/8/layout/orgChart1"/>
    <dgm:cxn modelId="{98873180-1B36-4E65-8B75-F68E41761C25}" type="presParOf" srcId="{06E1F3A4-8198-4A4D-8B23-CDDB9FF0B25D}" destId="{A7E48F21-C274-436D-AA3D-4412595B860C}" srcOrd="1" destOrd="0" presId="urn:microsoft.com/office/officeart/2005/8/layout/orgChart1"/>
    <dgm:cxn modelId="{C78A7358-BFC3-4369-8D01-BF933C96BD85}" type="presParOf" srcId="{A7E48F21-C274-436D-AA3D-4412595B860C}" destId="{12CA3956-BBDA-474D-81FE-39B3328A6FE3}" srcOrd="0" destOrd="0" presId="urn:microsoft.com/office/officeart/2005/8/layout/orgChart1"/>
    <dgm:cxn modelId="{90604613-0195-4AA1-A159-F8BA07E451CA}" type="presParOf" srcId="{12CA3956-BBDA-474D-81FE-39B3328A6FE3}" destId="{DFF2B103-2EF5-41A2-9D34-F4D133BFB516}" srcOrd="0" destOrd="0" presId="urn:microsoft.com/office/officeart/2005/8/layout/orgChart1"/>
    <dgm:cxn modelId="{14C63365-81AC-4DFB-920D-707EFB9D6FE7}" type="presParOf" srcId="{12CA3956-BBDA-474D-81FE-39B3328A6FE3}" destId="{50EF81BF-58AE-4E94-8F65-479E3F926A6C}" srcOrd="1" destOrd="0" presId="urn:microsoft.com/office/officeart/2005/8/layout/orgChart1"/>
    <dgm:cxn modelId="{1A27E26A-F22D-4B07-9A9A-EFA771EEA253}" type="presParOf" srcId="{A7E48F21-C274-436D-AA3D-4412595B860C}" destId="{99ECF6F2-1A2D-46A7-8203-728A91B9DE93}" srcOrd="1" destOrd="0" presId="urn:microsoft.com/office/officeart/2005/8/layout/orgChart1"/>
    <dgm:cxn modelId="{C7B325A7-7A83-462C-ABE1-8378EB17F762}" type="presParOf" srcId="{A7E48F21-C274-436D-AA3D-4412595B860C}" destId="{71E0C98F-4123-43DB-9D83-98D64BBBED9B}" srcOrd="2" destOrd="0" presId="urn:microsoft.com/office/officeart/2005/8/layout/orgChart1"/>
    <dgm:cxn modelId="{093CDBCD-A12A-40F0-B30E-E6DA76A9EED6}" type="presParOf" srcId="{8682834A-9B7C-4D49-A8CC-146CE3318986}" destId="{991D41F2-5B7E-4CB7-B274-58912564E5DD}" srcOrd="2" destOrd="0" presId="urn:microsoft.com/office/officeart/2005/8/layout/orgChart1"/>
    <dgm:cxn modelId="{185CFD97-00E3-454E-8057-81C652490E89}" type="presParOf" srcId="{27A87406-5307-4A48-90D2-E430AFFBEABA}" destId="{88321E81-EC01-4B54-AF41-5476DE8DD0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DC5CB8-2683-4394-AD4C-16060485A238}" type="doc">
      <dgm:prSet loTypeId="urn:microsoft.com/office/officeart/2005/8/layout/h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BF0E17AE-EEDA-4092-905B-DCBC214EA5C0}">
      <dgm:prSet phldrT="[نص]"/>
      <dgm:spPr/>
      <dgm:t>
        <a:bodyPr/>
        <a:lstStyle/>
        <a:p>
          <a:pPr rtl="1"/>
          <a:r>
            <a:rPr lang="ar-SA" dirty="0"/>
            <a:t>غير المتصرف</a:t>
          </a:r>
        </a:p>
      </dgm:t>
    </dgm:pt>
    <dgm:pt modelId="{8B1DDC1D-DD6A-4C0D-8361-B2F10311510D}" type="parTrans" cxnId="{3B331164-9AFC-4C3C-94AD-C0111B0630A2}">
      <dgm:prSet/>
      <dgm:spPr/>
      <dgm:t>
        <a:bodyPr/>
        <a:lstStyle/>
        <a:p>
          <a:pPr rtl="1"/>
          <a:endParaRPr lang="ar-SA"/>
        </a:p>
      </dgm:t>
    </dgm:pt>
    <dgm:pt modelId="{2D4844F2-F4DF-4952-BB2B-8E601D270177}" type="sibTrans" cxnId="{3B331164-9AFC-4C3C-94AD-C0111B0630A2}">
      <dgm:prSet/>
      <dgm:spPr/>
      <dgm:t>
        <a:bodyPr/>
        <a:lstStyle/>
        <a:p>
          <a:pPr rtl="1"/>
          <a:endParaRPr lang="ar-SA"/>
        </a:p>
      </dgm:t>
    </dgm:pt>
    <dgm:pt modelId="{E27D8F27-9431-47E3-AA88-B65F573FB27E}">
      <dgm:prSet phldrT="[نص]" custT="1"/>
      <dgm:spPr/>
      <dgm:t>
        <a:bodyPr/>
        <a:lstStyle/>
        <a:p>
          <a:pPr rtl="1"/>
          <a:r>
            <a:rPr lang="ar-SA" sz="2800" dirty="0"/>
            <a:t>ما لا يستعمل إلا ظرفًا أو شبهه ولا يخرج عن الظرفية إلا بجره بـ (من)</a:t>
          </a:r>
        </a:p>
      </dgm:t>
    </dgm:pt>
    <dgm:pt modelId="{A69163E9-B05A-4815-A25F-B2AC1E00FFB5}" type="parTrans" cxnId="{03BCEC64-E8B7-457F-9879-DD0E7A2F538A}">
      <dgm:prSet/>
      <dgm:spPr/>
      <dgm:t>
        <a:bodyPr/>
        <a:lstStyle/>
        <a:p>
          <a:pPr rtl="1"/>
          <a:endParaRPr lang="ar-SA"/>
        </a:p>
      </dgm:t>
    </dgm:pt>
    <dgm:pt modelId="{FEAA9A5C-ACEE-4144-B7AD-2EC0AF7A7D8B}" type="sibTrans" cxnId="{03BCEC64-E8B7-457F-9879-DD0E7A2F538A}">
      <dgm:prSet/>
      <dgm:spPr/>
      <dgm:t>
        <a:bodyPr/>
        <a:lstStyle/>
        <a:p>
          <a:pPr rtl="1"/>
          <a:endParaRPr lang="ar-SA"/>
        </a:p>
      </dgm:t>
    </dgm:pt>
    <dgm:pt modelId="{7A75A436-03C1-4C15-BAA0-9AF803CCD75A}">
      <dgm:prSet phldrT="[نص]" custT="1"/>
      <dgm:spPr/>
      <dgm:t>
        <a:bodyPr/>
        <a:lstStyle/>
        <a:p>
          <a:pPr rtl="1"/>
          <a:r>
            <a:rPr lang="ar-SA" sz="2800" dirty="0"/>
            <a:t>(فوق، عند) </a:t>
          </a:r>
        </a:p>
      </dgm:t>
    </dgm:pt>
    <dgm:pt modelId="{C701BA6F-1E42-42BE-BBB4-7E6F278A81D9}" type="parTrans" cxnId="{3D8515F6-B1BD-4304-9CC9-933434E8F50A}">
      <dgm:prSet/>
      <dgm:spPr/>
      <dgm:t>
        <a:bodyPr/>
        <a:lstStyle/>
        <a:p>
          <a:pPr rtl="1"/>
          <a:endParaRPr lang="ar-SA"/>
        </a:p>
      </dgm:t>
    </dgm:pt>
    <dgm:pt modelId="{C0ED833F-31A4-43DA-8672-2AFD92F8C946}" type="sibTrans" cxnId="{3D8515F6-B1BD-4304-9CC9-933434E8F50A}">
      <dgm:prSet/>
      <dgm:spPr/>
      <dgm:t>
        <a:bodyPr/>
        <a:lstStyle/>
        <a:p>
          <a:pPr rtl="1"/>
          <a:endParaRPr lang="ar-SA"/>
        </a:p>
      </dgm:t>
    </dgm:pt>
    <dgm:pt modelId="{D6703FBB-999F-4C14-B364-7C9646292DD4}">
      <dgm:prSet phldrT="[نص]"/>
      <dgm:spPr/>
      <dgm:t>
        <a:bodyPr/>
        <a:lstStyle/>
        <a:p>
          <a:pPr rtl="1"/>
          <a:r>
            <a:rPr lang="ar-SA" dirty="0"/>
            <a:t>المتصرف</a:t>
          </a:r>
        </a:p>
      </dgm:t>
    </dgm:pt>
    <dgm:pt modelId="{FCE9E3D3-FB23-40D8-843C-AE83879B3884}" type="parTrans" cxnId="{D1B5033D-DC43-4155-A6C3-E031837F3EF0}">
      <dgm:prSet/>
      <dgm:spPr/>
      <dgm:t>
        <a:bodyPr/>
        <a:lstStyle/>
        <a:p>
          <a:pPr rtl="1"/>
          <a:endParaRPr lang="ar-SA"/>
        </a:p>
      </dgm:t>
    </dgm:pt>
    <dgm:pt modelId="{B9DB3049-657D-46A0-952D-383ACE610F5B}" type="sibTrans" cxnId="{D1B5033D-DC43-4155-A6C3-E031837F3EF0}">
      <dgm:prSet/>
      <dgm:spPr/>
      <dgm:t>
        <a:bodyPr/>
        <a:lstStyle/>
        <a:p>
          <a:pPr rtl="1"/>
          <a:endParaRPr lang="ar-SA"/>
        </a:p>
      </dgm:t>
    </dgm:pt>
    <dgm:pt modelId="{14A5C9E4-D6FC-4CEF-B3FE-491B53C3D8CF}">
      <dgm:prSet phldrT="[نص]" custT="1"/>
      <dgm:spPr/>
      <dgm:t>
        <a:bodyPr/>
        <a:lstStyle/>
        <a:p>
          <a:pPr rtl="1"/>
          <a:r>
            <a:rPr lang="ar-SA" sz="2800" dirty="0"/>
            <a:t>ما استُعمل ظرفًا وغير ظرف (مثل: يوم، مكان)</a:t>
          </a:r>
        </a:p>
      </dgm:t>
    </dgm:pt>
    <dgm:pt modelId="{17514330-4FD6-4144-81C0-6D39F53C5628}" type="parTrans" cxnId="{0D1FBA7F-6644-4F2E-B7F3-6FAF0188536A}">
      <dgm:prSet/>
      <dgm:spPr/>
      <dgm:t>
        <a:bodyPr/>
        <a:lstStyle/>
        <a:p>
          <a:pPr rtl="1"/>
          <a:endParaRPr lang="ar-SA"/>
        </a:p>
      </dgm:t>
    </dgm:pt>
    <dgm:pt modelId="{7ED8FFC0-AB04-49E3-93A5-F33EC9C12A1F}" type="sibTrans" cxnId="{0D1FBA7F-6644-4F2E-B7F3-6FAF0188536A}">
      <dgm:prSet/>
      <dgm:spPr/>
      <dgm:t>
        <a:bodyPr/>
        <a:lstStyle/>
        <a:p>
          <a:pPr rtl="1"/>
          <a:endParaRPr lang="ar-SA"/>
        </a:p>
      </dgm:t>
    </dgm:pt>
    <dgm:pt modelId="{524460CF-119C-424D-A465-EB1A23BAC8BD}">
      <dgm:prSet phldrT="[نص]" custT="1"/>
      <dgm:spPr/>
      <dgm:t>
        <a:bodyPr/>
        <a:lstStyle/>
        <a:p>
          <a:pPr rtl="1"/>
          <a:r>
            <a:rPr lang="ar-SA" sz="2800" dirty="0"/>
            <a:t>سرت يومًا             ظرف</a:t>
          </a:r>
        </a:p>
      </dgm:t>
    </dgm:pt>
    <dgm:pt modelId="{E09D26FD-D846-46FF-81A6-8E14A7FA3740}" type="parTrans" cxnId="{FFEA23BF-BEA4-4594-B63C-3BF4D9F9F516}">
      <dgm:prSet/>
      <dgm:spPr/>
      <dgm:t>
        <a:bodyPr/>
        <a:lstStyle/>
        <a:p>
          <a:pPr rtl="1"/>
          <a:endParaRPr lang="ar-SA"/>
        </a:p>
      </dgm:t>
    </dgm:pt>
    <dgm:pt modelId="{6FE0E16E-FA29-4BB1-AF59-6ACE7D053FC8}" type="sibTrans" cxnId="{FFEA23BF-BEA4-4594-B63C-3BF4D9F9F516}">
      <dgm:prSet/>
      <dgm:spPr/>
      <dgm:t>
        <a:bodyPr/>
        <a:lstStyle/>
        <a:p>
          <a:pPr rtl="1"/>
          <a:endParaRPr lang="ar-SA"/>
        </a:p>
      </dgm:t>
    </dgm:pt>
    <dgm:pt modelId="{5F48E00E-0DB0-475D-8E99-ED73672077B2}">
      <dgm:prSet phldrT="[نص]" custT="1"/>
      <dgm:spPr/>
      <dgm:t>
        <a:bodyPr/>
        <a:lstStyle/>
        <a:p>
          <a:pPr rtl="1"/>
          <a:r>
            <a:rPr lang="ar-SA" sz="2800" dirty="0"/>
            <a:t>جاء يومُ الجمعة      فاعل</a:t>
          </a:r>
        </a:p>
      </dgm:t>
    </dgm:pt>
    <dgm:pt modelId="{AFC5620D-2648-4F7C-955A-15BB34183011}" type="parTrans" cxnId="{08946739-FC1F-453A-BEF4-59239D7C5879}">
      <dgm:prSet/>
      <dgm:spPr/>
      <dgm:t>
        <a:bodyPr/>
        <a:lstStyle/>
        <a:p>
          <a:pPr rtl="1"/>
          <a:endParaRPr lang="ar-SA"/>
        </a:p>
      </dgm:t>
    </dgm:pt>
    <dgm:pt modelId="{7C7C7E11-C5D5-4C4B-8397-153D28BA0A61}" type="sibTrans" cxnId="{08946739-FC1F-453A-BEF4-59239D7C5879}">
      <dgm:prSet/>
      <dgm:spPr/>
      <dgm:t>
        <a:bodyPr/>
        <a:lstStyle/>
        <a:p>
          <a:pPr rtl="1"/>
          <a:endParaRPr lang="ar-SA"/>
        </a:p>
      </dgm:t>
    </dgm:pt>
    <dgm:pt modelId="{2B2A0EA1-910D-4AE6-9D97-F9EF2B0384B0}" type="pres">
      <dgm:prSet presAssocID="{7DDC5CB8-2683-4394-AD4C-16060485A238}" presName="Name0" presStyleCnt="0">
        <dgm:presLayoutVars>
          <dgm:dir/>
          <dgm:animLvl val="lvl"/>
          <dgm:resizeHandles val="exact"/>
        </dgm:presLayoutVars>
      </dgm:prSet>
      <dgm:spPr/>
    </dgm:pt>
    <dgm:pt modelId="{87E1AB04-E88F-4E93-911C-9A328494F9D7}" type="pres">
      <dgm:prSet presAssocID="{BF0E17AE-EEDA-4092-905B-DCBC214EA5C0}" presName="composite" presStyleCnt="0"/>
      <dgm:spPr/>
    </dgm:pt>
    <dgm:pt modelId="{E3BFAF3C-416D-40C3-AC4B-13F50BBAE2C0}" type="pres">
      <dgm:prSet presAssocID="{BF0E17AE-EEDA-4092-905B-DCBC214EA5C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3F19B25-DFCF-4C26-A1C0-A964F8BF48CF}" type="pres">
      <dgm:prSet presAssocID="{BF0E17AE-EEDA-4092-905B-DCBC214EA5C0}" presName="desTx" presStyleLbl="alignAccFollowNode1" presStyleIdx="0" presStyleCnt="2">
        <dgm:presLayoutVars>
          <dgm:bulletEnabled val="1"/>
        </dgm:presLayoutVars>
      </dgm:prSet>
      <dgm:spPr/>
    </dgm:pt>
    <dgm:pt modelId="{396DC557-831F-4F42-925E-31876EA31639}" type="pres">
      <dgm:prSet presAssocID="{2D4844F2-F4DF-4952-BB2B-8E601D270177}" presName="space" presStyleCnt="0"/>
      <dgm:spPr/>
    </dgm:pt>
    <dgm:pt modelId="{DC9B1B33-C587-4925-B84A-A8BAF55BD052}" type="pres">
      <dgm:prSet presAssocID="{D6703FBB-999F-4C14-B364-7C9646292DD4}" presName="composite" presStyleCnt="0"/>
      <dgm:spPr/>
    </dgm:pt>
    <dgm:pt modelId="{9DE63CB3-0ED2-402F-93BD-41A7F79E2563}" type="pres">
      <dgm:prSet presAssocID="{D6703FBB-999F-4C14-B364-7C9646292DD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231A21C-5217-4D25-86A9-518F4D47FD4B}" type="pres">
      <dgm:prSet presAssocID="{D6703FBB-999F-4C14-B364-7C9646292DD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BA8A40F-4C93-4E38-8932-B02913A7B009}" type="presOf" srcId="{BF0E17AE-EEDA-4092-905B-DCBC214EA5C0}" destId="{E3BFAF3C-416D-40C3-AC4B-13F50BBAE2C0}" srcOrd="0" destOrd="0" presId="urn:microsoft.com/office/officeart/2005/8/layout/hList1"/>
    <dgm:cxn modelId="{FEA83414-76CF-4D54-9606-41713514A016}" type="presOf" srcId="{E27D8F27-9431-47E3-AA88-B65F573FB27E}" destId="{B3F19B25-DFCF-4C26-A1C0-A964F8BF48CF}" srcOrd="0" destOrd="0" presId="urn:microsoft.com/office/officeart/2005/8/layout/hList1"/>
    <dgm:cxn modelId="{08946739-FC1F-453A-BEF4-59239D7C5879}" srcId="{D6703FBB-999F-4C14-B364-7C9646292DD4}" destId="{5F48E00E-0DB0-475D-8E99-ED73672077B2}" srcOrd="2" destOrd="0" parTransId="{AFC5620D-2648-4F7C-955A-15BB34183011}" sibTransId="{7C7C7E11-C5D5-4C4B-8397-153D28BA0A61}"/>
    <dgm:cxn modelId="{D1B5033D-DC43-4155-A6C3-E031837F3EF0}" srcId="{7DDC5CB8-2683-4394-AD4C-16060485A238}" destId="{D6703FBB-999F-4C14-B364-7C9646292DD4}" srcOrd="1" destOrd="0" parTransId="{FCE9E3D3-FB23-40D8-843C-AE83879B3884}" sibTransId="{B9DB3049-657D-46A0-952D-383ACE610F5B}"/>
    <dgm:cxn modelId="{3B331164-9AFC-4C3C-94AD-C0111B0630A2}" srcId="{7DDC5CB8-2683-4394-AD4C-16060485A238}" destId="{BF0E17AE-EEDA-4092-905B-DCBC214EA5C0}" srcOrd="0" destOrd="0" parTransId="{8B1DDC1D-DD6A-4C0D-8361-B2F10311510D}" sibTransId="{2D4844F2-F4DF-4952-BB2B-8E601D270177}"/>
    <dgm:cxn modelId="{03BCEC64-E8B7-457F-9879-DD0E7A2F538A}" srcId="{BF0E17AE-EEDA-4092-905B-DCBC214EA5C0}" destId="{E27D8F27-9431-47E3-AA88-B65F573FB27E}" srcOrd="0" destOrd="0" parTransId="{A69163E9-B05A-4815-A25F-B2AC1E00FFB5}" sibTransId="{FEAA9A5C-ACEE-4144-B7AD-2EC0AF7A7D8B}"/>
    <dgm:cxn modelId="{CA7B4D4E-23D7-4CF8-B694-391F91638050}" type="presOf" srcId="{5F48E00E-0DB0-475D-8E99-ED73672077B2}" destId="{3231A21C-5217-4D25-86A9-518F4D47FD4B}" srcOrd="0" destOrd="2" presId="urn:microsoft.com/office/officeart/2005/8/layout/hList1"/>
    <dgm:cxn modelId="{0D1FBA7F-6644-4F2E-B7F3-6FAF0188536A}" srcId="{D6703FBB-999F-4C14-B364-7C9646292DD4}" destId="{14A5C9E4-D6FC-4CEF-B3FE-491B53C3D8CF}" srcOrd="0" destOrd="0" parTransId="{17514330-4FD6-4144-81C0-6D39F53C5628}" sibTransId="{7ED8FFC0-AB04-49E3-93A5-F33EC9C12A1F}"/>
    <dgm:cxn modelId="{E563B28F-8E5D-43C4-A645-34DA95CE7EA5}" type="presOf" srcId="{7A75A436-03C1-4C15-BAA0-9AF803CCD75A}" destId="{B3F19B25-DFCF-4C26-A1C0-A964F8BF48CF}" srcOrd="0" destOrd="1" presId="urn:microsoft.com/office/officeart/2005/8/layout/hList1"/>
    <dgm:cxn modelId="{938FD593-8D30-4EB0-BBF2-95B4F18B75DC}" type="presOf" srcId="{524460CF-119C-424D-A465-EB1A23BAC8BD}" destId="{3231A21C-5217-4D25-86A9-518F4D47FD4B}" srcOrd="0" destOrd="1" presId="urn:microsoft.com/office/officeart/2005/8/layout/hList1"/>
    <dgm:cxn modelId="{A6C28195-0248-4A25-BB1A-D97FDE13466A}" type="presOf" srcId="{7DDC5CB8-2683-4394-AD4C-16060485A238}" destId="{2B2A0EA1-910D-4AE6-9D97-F9EF2B0384B0}" srcOrd="0" destOrd="0" presId="urn:microsoft.com/office/officeart/2005/8/layout/hList1"/>
    <dgm:cxn modelId="{FFEA23BF-BEA4-4594-B63C-3BF4D9F9F516}" srcId="{D6703FBB-999F-4C14-B364-7C9646292DD4}" destId="{524460CF-119C-424D-A465-EB1A23BAC8BD}" srcOrd="1" destOrd="0" parTransId="{E09D26FD-D846-46FF-81A6-8E14A7FA3740}" sibTransId="{6FE0E16E-FA29-4BB1-AF59-6ACE7D053FC8}"/>
    <dgm:cxn modelId="{B490BCCB-712E-4BAB-B3CA-80C4A44AD31A}" type="presOf" srcId="{14A5C9E4-D6FC-4CEF-B3FE-491B53C3D8CF}" destId="{3231A21C-5217-4D25-86A9-518F4D47FD4B}" srcOrd="0" destOrd="0" presId="urn:microsoft.com/office/officeart/2005/8/layout/hList1"/>
    <dgm:cxn modelId="{3D8515F6-B1BD-4304-9CC9-933434E8F50A}" srcId="{BF0E17AE-EEDA-4092-905B-DCBC214EA5C0}" destId="{7A75A436-03C1-4C15-BAA0-9AF803CCD75A}" srcOrd="1" destOrd="0" parTransId="{C701BA6F-1E42-42BE-BBB4-7E6F278A81D9}" sibTransId="{C0ED833F-31A4-43DA-8672-2AFD92F8C946}"/>
    <dgm:cxn modelId="{2C13FDF8-0B3F-4637-B2D8-7FDD7D1CA1F1}" type="presOf" srcId="{D6703FBB-999F-4C14-B364-7C9646292DD4}" destId="{9DE63CB3-0ED2-402F-93BD-41A7F79E2563}" srcOrd="0" destOrd="0" presId="urn:microsoft.com/office/officeart/2005/8/layout/hList1"/>
    <dgm:cxn modelId="{402624C8-0563-4809-BE37-C652F72B7C08}" type="presParOf" srcId="{2B2A0EA1-910D-4AE6-9D97-F9EF2B0384B0}" destId="{87E1AB04-E88F-4E93-911C-9A328494F9D7}" srcOrd="0" destOrd="0" presId="urn:microsoft.com/office/officeart/2005/8/layout/hList1"/>
    <dgm:cxn modelId="{C4F38B75-B260-4C87-8E96-72C11136508C}" type="presParOf" srcId="{87E1AB04-E88F-4E93-911C-9A328494F9D7}" destId="{E3BFAF3C-416D-40C3-AC4B-13F50BBAE2C0}" srcOrd="0" destOrd="0" presId="urn:microsoft.com/office/officeart/2005/8/layout/hList1"/>
    <dgm:cxn modelId="{986C58A4-B4D2-4A48-9A15-8190CACD1F7A}" type="presParOf" srcId="{87E1AB04-E88F-4E93-911C-9A328494F9D7}" destId="{B3F19B25-DFCF-4C26-A1C0-A964F8BF48CF}" srcOrd="1" destOrd="0" presId="urn:microsoft.com/office/officeart/2005/8/layout/hList1"/>
    <dgm:cxn modelId="{E9F1C57C-75EF-4012-B375-CAAFBE2F4AD2}" type="presParOf" srcId="{2B2A0EA1-910D-4AE6-9D97-F9EF2B0384B0}" destId="{396DC557-831F-4F42-925E-31876EA31639}" srcOrd="1" destOrd="0" presId="urn:microsoft.com/office/officeart/2005/8/layout/hList1"/>
    <dgm:cxn modelId="{48781A7F-AAE9-4067-B332-6A4C410D1816}" type="presParOf" srcId="{2B2A0EA1-910D-4AE6-9D97-F9EF2B0384B0}" destId="{DC9B1B33-C587-4925-B84A-A8BAF55BD052}" srcOrd="2" destOrd="0" presId="urn:microsoft.com/office/officeart/2005/8/layout/hList1"/>
    <dgm:cxn modelId="{11A11B99-47C7-4BE4-B262-44791856E5AD}" type="presParOf" srcId="{DC9B1B33-C587-4925-B84A-A8BAF55BD052}" destId="{9DE63CB3-0ED2-402F-93BD-41A7F79E2563}" srcOrd="0" destOrd="0" presId="urn:microsoft.com/office/officeart/2005/8/layout/hList1"/>
    <dgm:cxn modelId="{23FD5975-E081-44BC-BBEC-7DDCA07E4983}" type="presParOf" srcId="{DC9B1B33-C587-4925-B84A-A8BAF55BD052}" destId="{3231A21C-5217-4D25-86A9-518F4D47FD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DC5CB8-2683-4394-AD4C-16060485A238}" type="doc">
      <dgm:prSet loTypeId="urn:microsoft.com/office/officeart/2005/8/layout/h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BF0E17AE-EEDA-4092-905B-DCBC214EA5C0}">
      <dgm:prSet phldrT="[نص]"/>
      <dgm:spPr/>
      <dgm:t>
        <a:bodyPr/>
        <a:lstStyle/>
        <a:p>
          <a:pPr rtl="1"/>
          <a:r>
            <a:rPr lang="ar-SA" dirty="0"/>
            <a:t>ظرف الزمان</a:t>
          </a:r>
        </a:p>
      </dgm:t>
    </dgm:pt>
    <dgm:pt modelId="{8B1DDC1D-DD6A-4C0D-8361-B2F10311510D}" type="parTrans" cxnId="{3B331164-9AFC-4C3C-94AD-C0111B0630A2}">
      <dgm:prSet/>
      <dgm:spPr/>
      <dgm:t>
        <a:bodyPr/>
        <a:lstStyle/>
        <a:p>
          <a:pPr rtl="1"/>
          <a:endParaRPr lang="ar-SA"/>
        </a:p>
      </dgm:t>
    </dgm:pt>
    <dgm:pt modelId="{2D4844F2-F4DF-4952-BB2B-8E601D270177}" type="sibTrans" cxnId="{3B331164-9AFC-4C3C-94AD-C0111B0630A2}">
      <dgm:prSet/>
      <dgm:spPr/>
      <dgm:t>
        <a:bodyPr/>
        <a:lstStyle/>
        <a:p>
          <a:pPr rtl="1"/>
          <a:endParaRPr lang="ar-SA"/>
        </a:p>
      </dgm:t>
    </dgm:pt>
    <dgm:pt modelId="{E27D8F27-9431-47E3-AA88-B65F573FB27E}">
      <dgm:prSet phldrT="[نص]" custT="1"/>
      <dgm:spPr/>
      <dgm:t>
        <a:bodyPr/>
        <a:lstStyle/>
        <a:p>
          <a:pPr rtl="1"/>
          <a:r>
            <a:rPr lang="ar-SA" sz="2400" dirty="0"/>
            <a:t>يكثر إضافة المصدر مقام ظرف الزمان</a:t>
          </a:r>
        </a:p>
      </dgm:t>
    </dgm:pt>
    <dgm:pt modelId="{A69163E9-B05A-4815-A25F-B2AC1E00FFB5}" type="parTrans" cxnId="{03BCEC64-E8B7-457F-9879-DD0E7A2F538A}">
      <dgm:prSet/>
      <dgm:spPr/>
      <dgm:t>
        <a:bodyPr/>
        <a:lstStyle/>
        <a:p>
          <a:pPr rtl="1"/>
          <a:endParaRPr lang="ar-SA"/>
        </a:p>
      </dgm:t>
    </dgm:pt>
    <dgm:pt modelId="{FEAA9A5C-ACEE-4144-B7AD-2EC0AF7A7D8B}" type="sibTrans" cxnId="{03BCEC64-E8B7-457F-9879-DD0E7A2F538A}">
      <dgm:prSet/>
      <dgm:spPr/>
      <dgm:t>
        <a:bodyPr/>
        <a:lstStyle/>
        <a:p>
          <a:pPr rtl="1"/>
          <a:endParaRPr lang="ar-SA"/>
        </a:p>
      </dgm:t>
    </dgm:pt>
    <dgm:pt modelId="{D6703FBB-999F-4C14-B364-7C9646292DD4}">
      <dgm:prSet phldrT="[نص]"/>
      <dgm:spPr/>
      <dgm:t>
        <a:bodyPr/>
        <a:lstStyle/>
        <a:p>
          <a:pPr rtl="1"/>
          <a:r>
            <a:rPr lang="ar-SA" dirty="0"/>
            <a:t>ظرف المكان</a:t>
          </a:r>
        </a:p>
      </dgm:t>
    </dgm:pt>
    <dgm:pt modelId="{FCE9E3D3-FB23-40D8-843C-AE83879B3884}" type="parTrans" cxnId="{D1B5033D-DC43-4155-A6C3-E031837F3EF0}">
      <dgm:prSet/>
      <dgm:spPr/>
      <dgm:t>
        <a:bodyPr/>
        <a:lstStyle/>
        <a:p>
          <a:pPr rtl="1"/>
          <a:endParaRPr lang="ar-SA"/>
        </a:p>
      </dgm:t>
    </dgm:pt>
    <dgm:pt modelId="{B9DB3049-657D-46A0-952D-383ACE610F5B}" type="sibTrans" cxnId="{D1B5033D-DC43-4155-A6C3-E031837F3EF0}">
      <dgm:prSet/>
      <dgm:spPr/>
      <dgm:t>
        <a:bodyPr/>
        <a:lstStyle/>
        <a:p>
          <a:pPr rtl="1"/>
          <a:endParaRPr lang="ar-SA"/>
        </a:p>
      </dgm:t>
    </dgm:pt>
    <dgm:pt modelId="{14A5C9E4-D6FC-4CEF-B3FE-491B53C3D8CF}">
      <dgm:prSet phldrT="[نص]" custT="1"/>
      <dgm:spPr/>
      <dgm:t>
        <a:bodyPr/>
        <a:lstStyle/>
        <a:p>
          <a:pPr rtl="1"/>
          <a:r>
            <a:rPr lang="ar-SA" sz="2400" dirty="0"/>
            <a:t>ينوب المصدر عن ظرف المكان قليلا</a:t>
          </a:r>
        </a:p>
      </dgm:t>
    </dgm:pt>
    <dgm:pt modelId="{17514330-4FD6-4144-81C0-6D39F53C5628}" type="parTrans" cxnId="{0D1FBA7F-6644-4F2E-B7F3-6FAF0188536A}">
      <dgm:prSet/>
      <dgm:spPr/>
      <dgm:t>
        <a:bodyPr/>
        <a:lstStyle/>
        <a:p>
          <a:pPr rtl="1"/>
          <a:endParaRPr lang="ar-SA"/>
        </a:p>
      </dgm:t>
    </dgm:pt>
    <dgm:pt modelId="{7ED8FFC0-AB04-49E3-93A5-F33EC9C12A1F}" type="sibTrans" cxnId="{0D1FBA7F-6644-4F2E-B7F3-6FAF0188536A}">
      <dgm:prSet/>
      <dgm:spPr/>
      <dgm:t>
        <a:bodyPr/>
        <a:lstStyle/>
        <a:p>
          <a:pPr rtl="1"/>
          <a:endParaRPr lang="ar-SA"/>
        </a:p>
      </dgm:t>
    </dgm:pt>
    <dgm:pt modelId="{0B16EB05-0197-4C8A-913E-817DB5A3178A}">
      <dgm:prSet phldrT="[نص]" custT="1"/>
      <dgm:spPr/>
      <dgm:t>
        <a:bodyPr/>
        <a:lstStyle/>
        <a:p>
          <a:pPr rtl="1"/>
          <a:r>
            <a:rPr lang="ar-SA" sz="2400" dirty="0"/>
            <a:t>جلست قُرب أمي</a:t>
          </a:r>
        </a:p>
      </dgm:t>
    </dgm:pt>
    <dgm:pt modelId="{C00DFD44-F787-4E44-9C0F-14ACB4E13945}" type="parTrans" cxnId="{61BFD504-0D21-4B78-96AF-43066A22372A}">
      <dgm:prSet/>
      <dgm:spPr/>
      <dgm:t>
        <a:bodyPr/>
        <a:lstStyle/>
        <a:p>
          <a:pPr rtl="1"/>
          <a:endParaRPr lang="ar-SA"/>
        </a:p>
      </dgm:t>
    </dgm:pt>
    <dgm:pt modelId="{A5F31D6C-B9B8-4A38-ACA7-948B4F92D833}" type="sibTrans" cxnId="{61BFD504-0D21-4B78-96AF-43066A22372A}">
      <dgm:prSet/>
      <dgm:spPr/>
      <dgm:t>
        <a:bodyPr/>
        <a:lstStyle/>
        <a:p>
          <a:pPr rtl="1"/>
          <a:endParaRPr lang="ar-SA"/>
        </a:p>
      </dgm:t>
    </dgm:pt>
    <dgm:pt modelId="{341653C0-E345-4BBF-9C34-A20827562D3C}">
      <dgm:prSet phldrT="[نص]" custT="1"/>
      <dgm:spPr/>
      <dgm:t>
        <a:bodyPr/>
        <a:lstStyle/>
        <a:p>
          <a:pPr rtl="1"/>
          <a:r>
            <a:rPr lang="ar-SA" sz="2400" dirty="0"/>
            <a:t>لا يقاس عليه</a:t>
          </a:r>
        </a:p>
      </dgm:t>
    </dgm:pt>
    <dgm:pt modelId="{7C295DF9-70D1-4A79-B302-D3ED93756694}" type="parTrans" cxnId="{28DC9D3D-BA56-4262-897D-0E077FEC071B}">
      <dgm:prSet/>
      <dgm:spPr/>
      <dgm:t>
        <a:bodyPr/>
        <a:lstStyle/>
        <a:p>
          <a:pPr rtl="1"/>
          <a:endParaRPr lang="ar-SA"/>
        </a:p>
      </dgm:t>
    </dgm:pt>
    <dgm:pt modelId="{5E8761D3-3ED1-41D9-BCEB-4959910FD792}" type="sibTrans" cxnId="{28DC9D3D-BA56-4262-897D-0E077FEC071B}">
      <dgm:prSet/>
      <dgm:spPr/>
      <dgm:t>
        <a:bodyPr/>
        <a:lstStyle/>
        <a:p>
          <a:pPr rtl="1"/>
          <a:endParaRPr lang="ar-SA"/>
        </a:p>
      </dgm:t>
    </dgm:pt>
    <dgm:pt modelId="{4BA8EC4C-8B92-4811-9E92-FC09C60CDAAE}">
      <dgm:prSet phldrT="[نص]" custT="1"/>
      <dgm:spPr/>
      <dgm:t>
        <a:bodyPr/>
        <a:lstStyle/>
        <a:p>
          <a:pPr rtl="1"/>
          <a:r>
            <a:rPr lang="ar-SA" sz="2400" dirty="0"/>
            <a:t>آتيك طلوعَ الشمس</a:t>
          </a:r>
        </a:p>
      </dgm:t>
    </dgm:pt>
    <dgm:pt modelId="{1B223B0C-AD83-4F3F-996C-5F30FF9465AA}" type="parTrans" cxnId="{A5C716B0-DAF7-45C8-9063-D806516FB79B}">
      <dgm:prSet/>
      <dgm:spPr/>
      <dgm:t>
        <a:bodyPr/>
        <a:lstStyle/>
        <a:p>
          <a:pPr rtl="1"/>
          <a:endParaRPr lang="ar-SA"/>
        </a:p>
      </dgm:t>
    </dgm:pt>
    <dgm:pt modelId="{4C601399-509A-4CF1-A276-376F15BEAF12}" type="sibTrans" cxnId="{A5C716B0-DAF7-45C8-9063-D806516FB79B}">
      <dgm:prSet/>
      <dgm:spPr/>
      <dgm:t>
        <a:bodyPr/>
        <a:lstStyle/>
        <a:p>
          <a:pPr rtl="1"/>
          <a:endParaRPr lang="ar-SA"/>
        </a:p>
      </dgm:t>
    </dgm:pt>
    <dgm:pt modelId="{9DCEC8D0-45A4-4BF3-9127-FFA6AD2717A0}">
      <dgm:prSet phldrT="[نص]" custT="1"/>
      <dgm:spPr/>
      <dgm:t>
        <a:bodyPr/>
        <a:lstStyle/>
        <a:p>
          <a:pPr rtl="1"/>
          <a:r>
            <a:rPr lang="ar-SA" sz="2400" dirty="0"/>
            <a:t>آتيك قدوم الحاج</a:t>
          </a:r>
        </a:p>
      </dgm:t>
    </dgm:pt>
    <dgm:pt modelId="{F8A98A0E-2E8D-461E-A1AC-DCB166EACE23}" type="parTrans" cxnId="{DD792109-0558-4372-AA7D-197CFCD00292}">
      <dgm:prSet/>
      <dgm:spPr/>
      <dgm:t>
        <a:bodyPr/>
        <a:lstStyle/>
        <a:p>
          <a:pPr rtl="1"/>
          <a:endParaRPr lang="ar-SA"/>
        </a:p>
      </dgm:t>
    </dgm:pt>
    <dgm:pt modelId="{54CB149D-8A94-487E-A979-CADF1C77DECE}" type="sibTrans" cxnId="{DD792109-0558-4372-AA7D-197CFCD00292}">
      <dgm:prSet/>
      <dgm:spPr/>
      <dgm:t>
        <a:bodyPr/>
        <a:lstStyle/>
        <a:p>
          <a:pPr rtl="1"/>
          <a:endParaRPr lang="ar-SA"/>
        </a:p>
      </dgm:t>
    </dgm:pt>
    <dgm:pt modelId="{36ED8581-3EAD-4D6D-8C85-01D666D72203}">
      <dgm:prSet phldrT="[نص]" custT="1"/>
      <dgm:spPr/>
      <dgm:t>
        <a:bodyPr/>
        <a:lstStyle/>
        <a:p>
          <a:pPr rtl="1"/>
          <a:r>
            <a:rPr lang="ar-SA" sz="2400" dirty="0"/>
            <a:t>يُقاس عليه</a:t>
          </a:r>
        </a:p>
      </dgm:t>
    </dgm:pt>
    <dgm:pt modelId="{C11E9D98-A1BA-47A7-B8DC-C530C81FEEFA}" type="parTrans" cxnId="{C41799A4-1C7D-4B3E-8A08-AB6FD9DCC797}">
      <dgm:prSet/>
      <dgm:spPr/>
      <dgm:t>
        <a:bodyPr/>
        <a:lstStyle/>
        <a:p>
          <a:pPr rtl="1"/>
          <a:endParaRPr lang="ar-SA"/>
        </a:p>
      </dgm:t>
    </dgm:pt>
    <dgm:pt modelId="{1F13EE4E-77A3-4B62-AAA7-49FC0C4C934E}" type="sibTrans" cxnId="{C41799A4-1C7D-4B3E-8A08-AB6FD9DCC797}">
      <dgm:prSet/>
      <dgm:spPr/>
      <dgm:t>
        <a:bodyPr/>
        <a:lstStyle/>
        <a:p>
          <a:pPr rtl="1"/>
          <a:endParaRPr lang="ar-SA"/>
        </a:p>
      </dgm:t>
    </dgm:pt>
    <dgm:pt modelId="{2B2A0EA1-910D-4AE6-9D97-F9EF2B0384B0}" type="pres">
      <dgm:prSet presAssocID="{7DDC5CB8-2683-4394-AD4C-16060485A238}" presName="Name0" presStyleCnt="0">
        <dgm:presLayoutVars>
          <dgm:dir/>
          <dgm:animLvl val="lvl"/>
          <dgm:resizeHandles val="exact"/>
        </dgm:presLayoutVars>
      </dgm:prSet>
      <dgm:spPr/>
    </dgm:pt>
    <dgm:pt modelId="{87E1AB04-E88F-4E93-911C-9A328494F9D7}" type="pres">
      <dgm:prSet presAssocID="{BF0E17AE-EEDA-4092-905B-DCBC214EA5C0}" presName="composite" presStyleCnt="0"/>
      <dgm:spPr/>
    </dgm:pt>
    <dgm:pt modelId="{E3BFAF3C-416D-40C3-AC4B-13F50BBAE2C0}" type="pres">
      <dgm:prSet presAssocID="{BF0E17AE-EEDA-4092-905B-DCBC214EA5C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3F19B25-DFCF-4C26-A1C0-A964F8BF48CF}" type="pres">
      <dgm:prSet presAssocID="{BF0E17AE-EEDA-4092-905B-DCBC214EA5C0}" presName="desTx" presStyleLbl="alignAccFollowNode1" presStyleIdx="0" presStyleCnt="2" custLinFactNeighborX="-1">
        <dgm:presLayoutVars>
          <dgm:bulletEnabled val="1"/>
        </dgm:presLayoutVars>
      </dgm:prSet>
      <dgm:spPr/>
    </dgm:pt>
    <dgm:pt modelId="{396DC557-831F-4F42-925E-31876EA31639}" type="pres">
      <dgm:prSet presAssocID="{2D4844F2-F4DF-4952-BB2B-8E601D270177}" presName="space" presStyleCnt="0"/>
      <dgm:spPr/>
    </dgm:pt>
    <dgm:pt modelId="{DC9B1B33-C587-4925-B84A-A8BAF55BD052}" type="pres">
      <dgm:prSet presAssocID="{D6703FBB-999F-4C14-B364-7C9646292DD4}" presName="composite" presStyleCnt="0"/>
      <dgm:spPr/>
    </dgm:pt>
    <dgm:pt modelId="{9DE63CB3-0ED2-402F-93BD-41A7F79E2563}" type="pres">
      <dgm:prSet presAssocID="{D6703FBB-999F-4C14-B364-7C9646292DD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231A21C-5217-4D25-86A9-518F4D47FD4B}" type="pres">
      <dgm:prSet presAssocID="{D6703FBB-999F-4C14-B364-7C9646292DD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1BFD504-0D21-4B78-96AF-43066A22372A}" srcId="{D6703FBB-999F-4C14-B364-7C9646292DD4}" destId="{0B16EB05-0197-4C8A-913E-817DB5A3178A}" srcOrd="1" destOrd="0" parTransId="{C00DFD44-F787-4E44-9C0F-14ACB4E13945}" sibTransId="{A5F31D6C-B9B8-4A38-ACA7-948B4F92D833}"/>
    <dgm:cxn modelId="{DD792109-0558-4372-AA7D-197CFCD00292}" srcId="{BF0E17AE-EEDA-4092-905B-DCBC214EA5C0}" destId="{9DCEC8D0-45A4-4BF3-9127-FFA6AD2717A0}" srcOrd="2" destOrd="0" parTransId="{F8A98A0E-2E8D-461E-A1AC-DCB166EACE23}" sibTransId="{54CB149D-8A94-487E-A979-CADF1C77DECE}"/>
    <dgm:cxn modelId="{9BA8A40F-4C93-4E38-8932-B02913A7B009}" type="presOf" srcId="{BF0E17AE-EEDA-4092-905B-DCBC214EA5C0}" destId="{E3BFAF3C-416D-40C3-AC4B-13F50BBAE2C0}" srcOrd="0" destOrd="0" presId="urn:microsoft.com/office/officeart/2005/8/layout/hList1"/>
    <dgm:cxn modelId="{FEA83414-76CF-4D54-9606-41713514A016}" type="presOf" srcId="{E27D8F27-9431-47E3-AA88-B65F573FB27E}" destId="{B3F19B25-DFCF-4C26-A1C0-A964F8BF48CF}" srcOrd="0" destOrd="0" presId="urn:microsoft.com/office/officeart/2005/8/layout/hList1"/>
    <dgm:cxn modelId="{876FEE33-E634-4E27-B1FA-9BB46A1A0C1F}" type="presOf" srcId="{0B16EB05-0197-4C8A-913E-817DB5A3178A}" destId="{3231A21C-5217-4D25-86A9-518F4D47FD4B}" srcOrd="0" destOrd="1" presId="urn:microsoft.com/office/officeart/2005/8/layout/hList1"/>
    <dgm:cxn modelId="{D1B5033D-DC43-4155-A6C3-E031837F3EF0}" srcId="{7DDC5CB8-2683-4394-AD4C-16060485A238}" destId="{D6703FBB-999F-4C14-B364-7C9646292DD4}" srcOrd="1" destOrd="0" parTransId="{FCE9E3D3-FB23-40D8-843C-AE83879B3884}" sibTransId="{B9DB3049-657D-46A0-952D-383ACE610F5B}"/>
    <dgm:cxn modelId="{28DC9D3D-BA56-4262-897D-0E077FEC071B}" srcId="{D6703FBB-999F-4C14-B364-7C9646292DD4}" destId="{341653C0-E345-4BBF-9C34-A20827562D3C}" srcOrd="2" destOrd="0" parTransId="{7C295DF9-70D1-4A79-B302-D3ED93756694}" sibTransId="{5E8761D3-3ED1-41D9-BCEB-4959910FD792}"/>
    <dgm:cxn modelId="{3B331164-9AFC-4C3C-94AD-C0111B0630A2}" srcId="{7DDC5CB8-2683-4394-AD4C-16060485A238}" destId="{BF0E17AE-EEDA-4092-905B-DCBC214EA5C0}" srcOrd="0" destOrd="0" parTransId="{8B1DDC1D-DD6A-4C0D-8361-B2F10311510D}" sibTransId="{2D4844F2-F4DF-4952-BB2B-8E601D270177}"/>
    <dgm:cxn modelId="{03BCEC64-E8B7-457F-9879-DD0E7A2F538A}" srcId="{BF0E17AE-EEDA-4092-905B-DCBC214EA5C0}" destId="{E27D8F27-9431-47E3-AA88-B65F573FB27E}" srcOrd="0" destOrd="0" parTransId="{A69163E9-B05A-4815-A25F-B2AC1E00FFB5}" sibTransId="{FEAA9A5C-ACEE-4144-B7AD-2EC0AF7A7D8B}"/>
    <dgm:cxn modelId="{6B047571-EF62-44A3-9521-F6B2BDF26BEB}" type="presOf" srcId="{4BA8EC4C-8B92-4811-9E92-FC09C60CDAAE}" destId="{B3F19B25-DFCF-4C26-A1C0-A964F8BF48CF}" srcOrd="0" destOrd="1" presId="urn:microsoft.com/office/officeart/2005/8/layout/hList1"/>
    <dgm:cxn modelId="{2C429653-3D88-4B2A-A385-8EBD8BBC9371}" type="presOf" srcId="{9DCEC8D0-45A4-4BF3-9127-FFA6AD2717A0}" destId="{B3F19B25-DFCF-4C26-A1C0-A964F8BF48CF}" srcOrd="0" destOrd="2" presId="urn:microsoft.com/office/officeart/2005/8/layout/hList1"/>
    <dgm:cxn modelId="{837BBE78-78B7-4C4E-B9D2-4045B4B93D31}" type="presOf" srcId="{341653C0-E345-4BBF-9C34-A20827562D3C}" destId="{3231A21C-5217-4D25-86A9-518F4D47FD4B}" srcOrd="0" destOrd="2" presId="urn:microsoft.com/office/officeart/2005/8/layout/hList1"/>
    <dgm:cxn modelId="{0D1FBA7F-6644-4F2E-B7F3-6FAF0188536A}" srcId="{D6703FBB-999F-4C14-B364-7C9646292DD4}" destId="{14A5C9E4-D6FC-4CEF-B3FE-491B53C3D8CF}" srcOrd="0" destOrd="0" parTransId="{17514330-4FD6-4144-81C0-6D39F53C5628}" sibTransId="{7ED8FFC0-AB04-49E3-93A5-F33EC9C12A1F}"/>
    <dgm:cxn modelId="{A6C28195-0248-4A25-BB1A-D97FDE13466A}" type="presOf" srcId="{7DDC5CB8-2683-4394-AD4C-16060485A238}" destId="{2B2A0EA1-910D-4AE6-9D97-F9EF2B0384B0}" srcOrd="0" destOrd="0" presId="urn:microsoft.com/office/officeart/2005/8/layout/hList1"/>
    <dgm:cxn modelId="{19FEA59A-099F-42B2-B921-AF00484910E3}" type="presOf" srcId="{36ED8581-3EAD-4D6D-8C85-01D666D72203}" destId="{B3F19B25-DFCF-4C26-A1C0-A964F8BF48CF}" srcOrd="0" destOrd="3" presId="urn:microsoft.com/office/officeart/2005/8/layout/hList1"/>
    <dgm:cxn modelId="{C41799A4-1C7D-4B3E-8A08-AB6FD9DCC797}" srcId="{BF0E17AE-EEDA-4092-905B-DCBC214EA5C0}" destId="{36ED8581-3EAD-4D6D-8C85-01D666D72203}" srcOrd="3" destOrd="0" parTransId="{C11E9D98-A1BA-47A7-B8DC-C530C81FEEFA}" sibTransId="{1F13EE4E-77A3-4B62-AAA7-49FC0C4C934E}"/>
    <dgm:cxn modelId="{A5C716B0-DAF7-45C8-9063-D806516FB79B}" srcId="{BF0E17AE-EEDA-4092-905B-DCBC214EA5C0}" destId="{4BA8EC4C-8B92-4811-9E92-FC09C60CDAAE}" srcOrd="1" destOrd="0" parTransId="{1B223B0C-AD83-4F3F-996C-5F30FF9465AA}" sibTransId="{4C601399-509A-4CF1-A276-376F15BEAF12}"/>
    <dgm:cxn modelId="{B490BCCB-712E-4BAB-B3CA-80C4A44AD31A}" type="presOf" srcId="{14A5C9E4-D6FC-4CEF-B3FE-491B53C3D8CF}" destId="{3231A21C-5217-4D25-86A9-518F4D47FD4B}" srcOrd="0" destOrd="0" presId="urn:microsoft.com/office/officeart/2005/8/layout/hList1"/>
    <dgm:cxn modelId="{2C13FDF8-0B3F-4637-B2D8-7FDD7D1CA1F1}" type="presOf" srcId="{D6703FBB-999F-4C14-B364-7C9646292DD4}" destId="{9DE63CB3-0ED2-402F-93BD-41A7F79E2563}" srcOrd="0" destOrd="0" presId="urn:microsoft.com/office/officeart/2005/8/layout/hList1"/>
    <dgm:cxn modelId="{402624C8-0563-4809-BE37-C652F72B7C08}" type="presParOf" srcId="{2B2A0EA1-910D-4AE6-9D97-F9EF2B0384B0}" destId="{87E1AB04-E88F-4E93-911C-9A328494F9D7}" srcOrd="0" destOrd="0" presId="urn:microsoft.com/office/officeart/2005/8/layout/hList1"/>
    <dgm:cxn modelId="{C4F38B75-B260-4C87-8E96-72C11136508C}" type="presParOf" srcId="{87E1AB04-E88F-4E93-911C-9A328494F9D7}" destId="{E3BFAF3C-416D-40C3-AC4B-13F50BBAE2C0}" srcOrd="0" destOrd="0" presId="urn:microsoft.com/office/officeart/2005/8/layout/hList1"/>
    <dgm:cxn modelId="{986C58A4-B4D2-4A48-9A15-8190CACD1F7A}" type="presParOf" srcId="{87E1AB04-E88F-4E93-911C-9A328494F9D7}" destId="{B3F19B25-DFCF-4C26-A1C0-A964F8BF48CF}" srcOrd="1" destOrd="0" presId="urn:microsoft.com/office/officeart/2005/8/layout/hList1"/>
    <dgm:cxn modelId="{E9F1C57C-75EF-4012-B375-CAAFBE2F4AD2}" type="presParOf" srcId="{2B2A0EA1-910D-4AE6-9D97-F9EF2B0384B0}" destId="{396DC557-831F-4F42-925E-31876EA31639}" srcOrd="1" destOrd="0" presId="urn:microsoft.com/office/officeart/2005/8/layout/hList1"/>
    <dgm:cxn modelId="{48781A7F-AAE9-4067-B332-6A4C410D1816}" type="presParOf" srcId="{2B2A0EA1-910D-4AE6-9D97-F9EF2B0384B0}" destId="{DC9B1B33-C587-4925-B84A-A8BAF55BD052}" srcOrd="2" destOrd="0" presId="urn:microsoft.com/office/officeart/2005/8/layout/hList1"/>
    <dgm:cxn modelId="{11A11B99-47C7-4BE4-B262-44791856E5AD}" type="presParOf" srcId="{DC9B1B33-C587-4925-B84A-A8BAF55BD052}" destId="{9DE63CB3-0ED2-402F-93BD-41A7F79E2563}" srcOrd="0" destOrd="0" presId="urn:microsoft.com/office/officeart/2005/8/layout/hList1"/>
    <dgm:cxn modelId="{23FD5975-E081-44BC-BBEC-7DDCA07E4983}" type="presParOf" srcId="{DC9B1B33-C587-4925-B84A-A8BAF55BD052}" destId="{3231A21C-5217-4D25-86A9-518F4D47FD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DA99C-B609-481F-AB83-239E099AE4C7}">
      <dsp:nvSpPr>
        <dsp:cNvPr id="0" name=""/>
        <dsp:cNvSpPr/>
      </dsp:nvSpPr>
      <dsp:spPr>
        <a:xfrm>
          <a:off x="6602892" y="-746639"/>
          <a:ext cx="5802812" cy="5802812"/>
        </a:xfrm>
        <a:prstGeom prst="blockArc">
          <a:avLst>
            <a:gd name="adj1" fmla="val 8100000"/>
            <a:gd name="adj2" fmla="val 13500000"/>
            <a:gd name="adj3" fmla="val 372"/>
          </a:avLst>
        </a:pr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3ABEC8D-5BDD-455B-A93F-8B9109BCA399}">
      <dsp:nvSpPr>
        <dsp:cNvPr id="0" name=""/>
        <dsp:cNvSpPr/>
      </dsp:nvSpPr>
      <dsp:spPr>
        <a:xfrm>
          <a:off x="59064" y="226940"/>
          <a:ext cx="7127189" cy="4537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360130" bIns="7112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تعريف المفعول فيه</a:t>
          </a:r>
          <a:endParaRPr lang="ar-SA" sz="2800" kern="1200" dirty="0"/>
        </a:p>
      </dsp:txBody>
      <dsp:txXfrm>
        <a:off x="59064" y="226940"/>
        <a:ext cx="7127189" cy="453707"/>
      </dsp:txXfrm>
    </dsp:sp>
    <dsp:sp modelId="{17578665-F1CD-4D6A-8FB1-D72B5B02B7C5}">
      <dsp:nvSpPr>
        <dsp:cNvPr id="0" name=""/>
        <dsp:cNvSpPr/>
      </dsp:nvSpPr>
      <dsp:spPr>
        <a:xfrm>
          <a:off x="6902686" y="170226"/>
          <a:ext cx="567134" cy="567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5CC6FF-6CF0-4105-A92F-8ADE42FF56C6}">
      <dsp:nvSpPr>
        <dsp:cNvPr id="0" name=""/>
        <dsp:cNvSpPr/>
      </dsp:nvSpPr>
      <dsp:spPr>
        <a:xfrm>
          <a:off x="59064" y="907415"/>
          <a:ext cx="6753983" cy="4537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60130" bIns="6096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>
              <a:latin typeface="Avenir Next LT Pro"/>
              <a:ea typeface="+mn-ea"/>
              <a:cs typeface="+mn-cs"/>
            </a:rPr>
            <a:t>ناصب الظرف</a:t>
          </a:r>
          <a:endParaRPr lang="ar-SA" sz="2400" kern="1200" dirty="0">
            <a:latin typeface="Avenir Next LT Pro"/>
            <a:ea typeface="+mn-ea"/>
            <a:cs typeface="+mn-cs"/>
          </a:endParaRPr>
        </a:p>
      </dsp:txBody>
      <dsp:txXfrm>
        <a:off x="59064" y="907415"/>
        <a:ext cx="6753983" cy="453707"/>
      </dsp:txXfrm>
    </dsp:sp>
    <dsp:sp modelId="{552E21A9-969C-4D43-B18F-DDF45FE8874D}">
      <dsp:nvSpPr>
        <dsp:cNvPr id="0" name=""/>
        <dsp:cNvSpPr/>
      </dsp:nvSpPr>
      <dsp:spPr>
        <a:xfrm>
          <a:off x="6529480" y="850701"/>
          <a:ext cx="567134" cy="567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2A9772-FB2B-403C-B02F-1B51E3454C06}">
      <dsp:nvSpPr>
        <dsp:cNvPr id="0" name=""/>
        <dsp:cNvSpPr/>
      </dsp:nvSpPr>
      <dsp:spPr>
        <a:xfrm>
          <a:off x="49716" y="1581107"/>
          <a:ext cx="6583325" cy="4537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60130" bIns="6096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>
              <a:latin typeface="Avenir Next LT Pro"/>
              <a:ea typeface="+mn-ea"/>
              <a:cs typeface="+mn-cs"/>
            </a:rPr>
            <a:t>حذف ناصب الظرف</a:t>
          </a:r>
          <a:endParaRPr lang="ar-SA" sz="2400" kern="1200" dirty="0">
            <a:latin typeface="Avenir Next LT Pro"/>
            <a:ea typeface="+mn-ea"/>
            <a:cs typeface="+mn-cs"/>
          </a:endParaRPr>
        </a:p>
      </dsp:txBody>
      <dsp:txXfrm>
        <a:off x="49716" y="1581107"/>
        <a:ext cx="6583325" cy="453707"/>
      </dsp:txXfrm>
    </dsp:sp>
    <dsp:sp modelId="{B1680DFA-A80E-4970-866B-5F6249215601}">
      <dsp:nvSpPr>
        <dsp:cNvPr id="0" name=""/>
        <dsp:cNvSpPr/>
      </dsp:nvSpPr>
      <dsp:spPr>
        <a:xfrm>
          <a:off x="6358823" y="1531177"/>
          <a:ext cx="567134" cy="567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A7AF7B-9416-4226-A627-66DE91836FA9}">
      <dsp:nvSpPr>
        <dsp:cNvPr id="0" name=""/>
        <dsp:cNvSpPr/>
      </dsp:nvSpPr>
      <dsp:spPr>
        <a:xfrm>
          <a:off x="59064" y="2267934"/>
          <a:ext cx="6583325" cy="4537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360130" bIns="508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ما يقبل النصب على الظرفية من أسماء الزمان والمكان</a:t>
          </a:r>
        </a:p>
      </dsp:txBody>
      <dsp:txXfrm>
        <a:off x="59064" y="2267934"/>
        <a:ext cx="6583325" cy="453707"/>
      </dsp:txXfrm>
    </dsp:sp>
    <dsp:sp modelId="{3107A3F3-3037-460F-9966-2B8EDAEF3857}">
      <dsp:nvSpPr>
        <dsp:cNvPr id="0" name=""/>
        <dsp:cNvSpPr/>
      </dsp:nvSpPr>
      <dsp:spPr>
        <a:xfrm>
          <a:off x="6358823" y="2211221"/>
          <a:ext cx="567134" cy="567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57A63B-A1B7-4A92-ADBC-D7FE3C266C70}">
      <dsp:nvSpPr>
        <dsp:cNvPr id="0" name=""/>
        <dsp:cNvSpPr/>
      </dsp:nvSpPr>
      <dsp:spPr>
        <a:xfrm>
          <a:off x="59064" y="2948410"/>
          <a:ext cx="6753983" cy="4537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60130" bIns="6096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المتصرف وغير المتصرف من الظروف</a:t>
          </a:r>
        </a:p>
      </dsp:txBody>
      <dsp:txXfrm>
        <a:off x="59064" y="2948410"/>
        <a:ext cx="6753983" cy="453707"/>
      </dsp:txXfrm>
    </dsp:sp>
    <dsp:sp modelId="{94C95796-2839-4307-8A8E-60402EB5CAE2}">
      <dsp:nvSpPr>
        <dsp:cNvPr id="0" name=""/>
        <dsp:cNvSpPr/>
      </dsp:nvSpPr>
      <dsp:spPr>
        <a:xfrm>
          <a:off x="6529480" y="2891696"/>
          <a:ext cx="567134" cy="567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C4B633-CC6F-4BD0-A854-C6A7C5632D56}">
      <dsp:nvSpPr>
        <dsp:cNvPr id="0" name=""/>
        <dsp:cNvSpPr/>
      </dsp:nvSpPr>
      <dsp:spPr>
        <a:xfrm>
          <a:off x="59064" y="3628885"/>
          <a:ext cx="7127189" cy="4537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60130" bIns="6096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نيابة المصدر عن الظرف</a:t>
          </a:r>
        </a:p>
      </dsp:txBody>
      <dsp:txXfrm>
        <a:off x="59064" y="3628885"/>
        <a:ext cx="7127189" cy="453707"/>
      </dsp:txXfrm>
    </dsp:sp>
    <dsp:sp modelId="{9CB87F9A-D7EB-47D6-B5AE-3F574C6BA496}">
      <dsp:nvSpPr>
        <dsp:cNvPr id="0" name=""/>
        <dsp:cNvSpPr/>
      </dsp:nvSpPr>
      <dsp:spPr>
        <a:xfrm>
          <a:off x="6902686" y="3572171"/>
          <a:ext cx="567134" cy="567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06E84-F105-4206-B211-FBECF44D60E9}">
      <dsp:nvSpPr>
        <dsp:cNvPr id="0" name=""/>
        <dsp:cNvSpPr/>
      </dsp:nvSpPr>
      <dsp:spPr>
        <a:xfrm rot="2563281">
          <a:off x="4013005" y="3657269"/>
          <a:ext cx="784673" cy="41396"/>
        </a:xfrm>
        <a:custGeom>
          <a:avLst/>
          <a:gdLst/>
          <a:ahLst/>
          <a:cxnLst/>
          <a:rect l="0" t="0" r="0" b="0"/>
          <a:pathLst>
            <a:path>
              <a:moveTo>
                <a:pt x="0" y="20698"/>
              </a:moveTo>
              <a:lnTo>
                <a:pt x="784673" y="206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C1607-F64D-4B50-8CF4-1B86ADE8B2D6}">
      <dsp:nvSpPr>
        <dsp:cNvPr id="0" name=""/>
        <dsp:cNvSpPr/>
      </dsp:nvSpPr>
      <dsp:spPr>
        <a:xfrm>
          <a:off x="4117107" y="2582007"/>
          <a:ext cx="873160" cy="41396"/>
        </a:xfrm>
        <a:custGeom>
          <a:avLst/>
          <a:gdLst/>
          <a:ahLst/>
          <a:cxnLst/>
          <a:rect l="0" t="0" r="0" b="0"/>
          <a:pathLst>
            <a:path>
              <a:moveTo>
                <a:pt x="0" y="20698"/>
              </a:moveTo>
              <a:lnTo>
                <a:pt x="873160" y="206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F5A0A-59D2-4DDF-80BA-412147CB49EF}">
      <dsp:nvSpPr>
        <dsp:cNvPr id="0" name=""/>
        <dsp:cNvSpPr/>
      </dsp:nvSpPr>
      <dsp:spPr>
        <a:xfrm rot="19036719">
          <a:off x="4013005" y="1506746"/>
          <a:ext cx="784673" cy="41396"/>
        </a:xfrm>
        <a:custGeom>
          <a:avLst/>
          <a:gdLst/>
          <a:ahLst/>
          <a:cxnLst/>
          <a:rect l="0" t="0" r="0" b="0"/>
          <a:pathLst>
            <a:path>
              <a:moveTo>
                <a:pt x="0" y="20698"/>
              </a:moveTo>
              <a:lnTo>
                <a:pt x="784673" y="206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4DC50-DA62-4416-96FD-DBD05B2D8A84}">
      <dsp:nvSpPr>
        <dsp:cNvPr id="0" name=""/>
        <dsp:cNvSpPr/>
      </dsp:nvSpPr>
      <dsp:spPr>
        <a:xfrm>
          <a:off x="1989330" y="1351072"/>
          <a:ext cx="2503267" cy="250326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D2B9B6-6CF2-44B7-8656-9AE52878CFCE}">
      <dsp:nvSpPr>
        <dsp:cNvPr id="0" name=""/>
        <dsp:cNvSpPr/>
      </dsp:nvSpPr>
      <dsp:spPr>
        <a:xfrm>
          <a:off x="4494313" y="799"/>
          <a:ext cx="1501960" cy="150196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المصدر</a:t>
          </a:r>
        </a:p>
      </dsp:txBody>
      <dsp:txXfrm>
        <a:off x="4714270" y="220756"/>
        <a:ext cx="1062046" cy="1062046"/>
      </dsp:txXfrm>
    </dsp:sp>
    <dsp:sp modelId="{1963DE67-A874-47F8-AA63-1082B363EE63}">
      <dsp:nvSpPr>
        <dsp:cNvPr id="0" name=""/>
        <dsp:cNvSpPr/>
      </dsp:nvSpPr>
      <dsp:spPr>
        <a:xfrm>
          <a:off x="6146469" y="799"/>
          <a:ext cx="2252940" cy="150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700" kern="1200" dirty="0"/>
            <a:t>أثَّر بي دعاء الناس يومَ الجمعة عندَ الملتزم</a:t>
          </a:r>
        </a:p>
      </dsp:txBody>
      <dsp:txXfrm>
        <a:off x="6146469" y="799"/>
        <a:ext cx="2252940" cy="1501960"/>
      </dsp:txXfrm>
    </dsp:sp>
    <dsp:sp modelId="{13C40551-3085-488C-A5DD-6A92D6F3CCDF}">
      <dsp:nvSpPr>
        <dsp:cNvPr id="0" name=""/>
        <dsp:cNvSpPr/>
      </dsp:nvSpPr>
      <dsp:spPr>
        <a:xfrm>
          <a:off x="4990267" y="1851725"/>
          <a:ext cx="1501960" cy="150196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accent3">
                  <a:lumMod val="50000"/>
                </a:schemeClr>
              </a:solidFill>
            </a:rPr>
            <a:t>الفعل</a:t>
          </a:r>
        </a:p>
      </dsp:txBody>
      <dsp:txXfrm>
        <a:off x="5210224" y="2071682"/>
        <a:ext cx="1062046" cy="1062046"/>
      </dsp:txXfrm>
    </dsp:sp>
    <dsp:sp modelId="{C1FCC792-CBE1-4352-9404-1F00D55C04F0}">
      <dsp:nvSpPr>
        <dsp:cNvPr id="0" name=""/>
        <dsp:cNvSpPr/>
      </dsp:nvSpPr>
      <dsp:spPr>
        <a:xfrm>
          <a:off x="6642423" y="1851725"/>
          <a:ext cx="2252940" cy="150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700" kern="1200" dirty="0"/>
            <a:t>دعوت ربي يومَ الجمعة عندَ الملتزم</a:t>
          </a:r>
        </a:p>
      </dsp:txBody>
      <dsp:txXfrm>
        <a:off x="6642423" y="1851725"/>
        <a:ext cx="2252940" cy="1501960"/>
      </dsp:txXfrm>
    </dsp:sp>
    <dsp:sp modelId="{9447DF3F-967F-438B-ACBB-1AFDB01A08C0}">
      <dsp:nvSpPr>
        <dsp:cNvPr id="0" name=""/>
        <dsp:cNvSpPr/>
      </dsp:nvSpPr>
      <dsp:spPr>
        <a:xfrm>
          <a:off x="4494313" y="3702651"/>
          <a:ext cx="1501960" cy="150196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الوصف</a:t>
          </a:r>
        </a:p>
      </dsp:txBody>
      <dsp:txXfrm>
        <a:off x="4714270" y="3922608"/>
        <a:ext cx="1062046" cy="1062046"/>
      </dsp:txXfrm>
    </dsp:sp>
    <dsp:sp modelId="{8C77CAD8-8CB9-4563-9003-69F7A5B448CB}">
      <dsp:nvSpPr>
        <dsp:cNvPr id="0" name=""/>
        <dsp:cNvSpPr/>
      </dsp:nvSpPr>
      <dsp:spPr>
        <a:xfrm>
          <a:off x="6146469" y="3702651"/>
          <a:ext cx="2252940" cy="150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700" kern="1200" dirty="0"/>
            <a:t>أنا سائلٌ اللهَ يومَ الجمعة عندَ الملتزم</a:t>
          </a:r>
        </a:p>
      </dsp:txBody>
      <dsp:txXfrm>
        <a:off x="6146469" y="3702651"/>
        <a:ext cx="2252940" cy="1501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29B83-1606-4CA6-9CED-C21B4CBBFE32}">
      <dsp:nvSpPr>
        <dsp:cNvPr id="0" name=""/>
        <dsp:cNvSpPr/>
      </dsp:nvSpPr>
      <dsp:spPr>
        <a:xfrm>
          <a:off x="623876" y="7518966"/>
          <a:ext cx="2273319" cy="360631"/>
        </a:xfrm>
        <a:custGeom>
          <a:avLst/>
          <a:gdLst/>
          <a:ahLst/>
          <a:cxnLst/>
          <a:rect l="0" t="0" r="0" b="0"/>
          <a:pathLst>
            <a:path>
              <a:moveTo>
                <a:pt x="2273319" y="0"/>
              </a:moveTo>
              <a:lnTo>
                <a:pt x="2273319" y="245759"/>
              </a:lnTo>
              <a:lnTo>
                <a:pt x="0" y="245759"/>
              </a:lnTo>
              <a:lnTo>
                <a:pt x="0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095C2-FFE7-4D10-A572-25CB2D779903}">
      <dsp:nvSpPr>
        <dsp:cNvPr id="0" name=""/>
        <dsp:cNvSpPr/>
      </dsp:nvSpPr>
      <dsp:spPr>
        <a:xfrm>
          <a:off x="2139422" y="7518966"/>
          <a:ext cx="757773" cy="360631"/>
        </a:xfrm>
        <a:custGeom>
          <a:avLst/>
          <a:gdLst/>
          <a:ahLst/>
          <a:cxnLst/>
          <a:rect l="0" t="0" r="0" b="0"/>
          <a:pathLst>
            <a:path>
              <a:moveTo>
                <a:pt x="757773" y="0"/>
              </a:moveTo>
              <a:lnTo>
                <a:pt x="757773" y="245759"/>
              </a:lnTo>
              <a:lnTo>
                <a:pt x="0" y="245759"/>
              </a:lnTo>
              <a:lnTo>
                <a:pt x="0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6C08E-99E0-4FDB-B176-4C51492EACE4}">
      <dsp:nvSpPr>
        <dsp:cNvPr id="0" name=""/>
        <dsp:cNvSpPr/>
      </dsp:nvSpPr>
      <dsp:spPr>
        <a:xfrm>
          <a:off x="2897196" y="7518966"/>
          <a:ext cx="757773" cy="36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59"/>
              </a:lnTo>
              <a:lnTo>
                <a:pt x="757773" y="245759"/>
              </a:lnTo>
              <a:lnTo>
                <a:pt x="757773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FF148-41A8-4FD6-B1FD-20E80DA70FB4}">
      <dsp:nvSpPr>
        <dsp:cNvPr id="0" name=""/>
        <dsp:cNvSpPr/>
      </dsp:nvSpPr>
      <dsp:spPr>
        <a:xfrm>
          <a:off x="2897196" y="7518966"/>
          <a:ext cx="2273319" cy="36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59"/>
              </a:lnTo>
              <a:lnTo>
                <a:pt x="2273319" y="245759"/>
              </a:lnTo>
              <a:lnTo>
                <a:pt x="2273319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FFE8B-0320-4174-87AA-6C1AAE95C11D}">
      <dsp:nvSpPr>
        <dsp:cNvPr id="0" name=""/>
        <dsp:cNvSpPr/>
      </dsp:nvSpPr>
      <dsp:spPr>
        <a:xfrm>
          <a:off x="2897196" y="6370940"/>
          <a:ext cx="1894433" cy="360631"/>
        </a:xfrm>
        <a:custGeom>
          <a:avLst/>
          <a:gdLst/>
          <a:ahLst/>
          <a:cxnLst/>
          <a:rect l="0" t="0" r="0" b="0"/>
          <a:pathLst>
            <a:path>
              <a:moveTo>
                <a:pt x="1894433" y="0"/>
              </a:moveTo>
              <a:lnTo>
                <a:pt x="1894433" y="245759"/>
              </a:lnTo>
              <a:lnTo>
                <a:pt x="0" y="245759"/>
              </a:lnTo>
              <a:lnTo>
                <a:pt x="0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DB84F-A43F-4786-A550-353880EFFBF1}">
      <dsp:nvSpPr>
        <dsp:cNvPr id="0" name=""/>
        <dsp:cNvSpPr/>
      </dsp:nvSpPr>
      <dsp:spPr>
        <a:xfrm>
          <a:off x="6640342" y="7518966"/>
          <a:ext cx="91440" cy="3606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A00C4-637D-4B71-8CAE-EFD2B76F6E01}">
      <dsp:nvSpPr>
        <dsp:cNvPr id="0" name=""/>
        <dsp:cNvSpPr/>
      </dsp:nvSpPr>
      <dsp:spPr>
        <a:xfrm>
          <a:off x="4791629" y="6370940"/>
          <a:ext cx="1894433" cy="36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59"/>
              </a:lnTo>
              <a:lnTo>
                <a:pt x="1894433" y="245759"/>
              </a:lnTo>
              <a:lnTo>
                <a:pt x="1894433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05A5C-1D40-4F54-8BE1-86FB5C135D7A}">
      <dsp:nvSpPr>
        <dsp:cNvPr id="0" name=""/>
        <dsp:cNvSpPr/>
      </dsp:nvSpPr>
      <dsp:spPr>
        <a:xfrm>
          <a:off x="4791629" y="5222913"/>
          <a:ext cx="2462763" cy="360631"/>
        </a:xfrm>
        <a:custGeom>
          <a:avLst/>
          <a:gdLst/>
          <a:ahLst/>
          <a:cxnLst/>
          <a:rect l="0" t="0" r="0" b="0"/>
          <a:pathLst>
            <a:path>
              <a:moveTo>
                <a:pt x="2462763" y="0"/>
              </a:moveTo>
              <a:lnTo>
                <a:pt x="2462763" y="245759"/>
              </a:lnTo>
              <a:lnTo>
                <a:pt x="0" y="245759"/>
              </a:lnTo>
              <a:lnTo>
                <a:pt x="0" y="3606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80CD9-84C8-4E79-8FB7-91C1965402AC}">
      <dsp:nvSpPr>
        <dsp:cNvPr id="0" name=""/>
        <dsp:cNvSpPr/>
      </dsp:nvSpPr>
      <dsp:spPr>
        <a:xfrm>
          <a:off x="8201609" y="6370940"/>
          <a:ext cx="1515546" cy="360631"/>
        </a:xfrm>
        <a:custGeom>
          <a:avLst/>
          <a:gdLst/>
          <a:ahLst/>
          <a:cxnLst/>
          <a:rect l="0" t="0" r="0" b="0"/>
          <a:pathLst>
            <a:path>
              <a:moveTo>
                <a:pt x="1515546" y="0"/>
              </a:moveTo>
              <a:lnTo>
                <a:pt x="1515546" y="245759"/>
              </a:lnTo>
              <a:lnTo>
                <a:pt x="0" y="245759"/>
              </a:lnTo>
              <a:lnTo>
                <a:pt x="0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076C7-0CED-4644-A638-466238080CAF}">
      <dsp:nvSpPr>
        <dsp:cNvPr id="0" name=""/>
        <dsp:cNvSpPr/>
      </dsp:nvSpPr>
      <dsp:spPr>
        <a:xfrm>
          <a:off x="9671436" y="6370940"/>
          <a:ext cx="91440" cy="3606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EF3A9-0C7C-4305-91FD-C46E11BD7BE0}">
      <dsp:nvSpPr>
        <dsp:cNvPr id="0" name=""/>
        <dsp:cNvSpPr/>
      </dsp:nvSpPr>
      <dsp:spPr>
        <a:xfrm>
          <a:off x="9717156" y="6370940"/>
          <a:ext cx="1515546" cy="36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59"/>
              </a:lnTo>
              <a:lnTo>
                <a:pt x="1515546" y="245759"/>
              </a:lnTo>
              <a:lnTo>
                <a:pt x="1515546" y="360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0A1FB-BC9A-4D85-BC49-7CEDEF18862D}">
      <dsp:nvSpPr>
        <dsp:cNvPr id="0" name=""/>
        <dsp:cNvSpPr/>
      </dsp:nvSpPr>
      <dsp:spPr>
        <a:xfrm>
          <a:off x="7254392" y="5222913"/>
          <a:ext cx="2462763" cy="36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59"/>
              </a:lnTo>
              <a:lnTo>
                <a:pt x="2462763" y="245759"/>
              </a:lnTo>
              <a:lnTo>
                <a:pt x="2462763" y="3606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0A3CE-129A-4484-9866-302C8580B651}">
      <dsp:nvSpPr>
        <dsp:cNvPr id="0" name=""/>
        <dsp:cNvSpPr/>
      </dsp:nvSpPr>
      <dsp:spPr>
        <a:xfrm>
          <a:off x="5496250" y="4435518"/>
          <a:ext cx="3516284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7472B-6DDB-4674-9BFE-53CC9E9DFBAB}">
      <dsp:nvSpPr>
        <dsp:cNvPr id="0" name=""/>
        <dsp:cNvSpPr/>
      </dsp:nvSpPr>
      <dsp:spPr>
        <a:xfrm>
          <a:off x="5634027" y="4566406"/>
          <a:ext cx="3516284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cs typeface="PT Bold Heading" panose="02010400000000000000" pitchFamily="2" charset="-78"/>
            </a:rPr>
            <a:t>ناصب الظرف</a:t>
          </a:r>
        </a:p>
      </dsp:txBody>
      <dsp:txXfrm>
        <a:off x="5657089" y="4589468"/>
        <a:ext cx="3470160" cy="741271"/>
      </dsp:txXfrm>
    </dsp:sp>
    <dsp:sp modelId="{DFD0CC26-DBFB-4816-9BC8-42D1682356D9}">
      <dsp:nvSpPr>
        <dsp:cNvPr id="0" name=""/>
        <dsp:cNvSpPr/>
      </dsp:nvSpPr>
      <dsp:spPr>
        <a:xfrm>
          <a:off x="9097159" y="5583544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FA728-80C8-4DB4-A749-22D581538357}">
      <dsp:nvSpPr>
        <dsp:cNvPr id="0" name=""/>
        <dsp:cNvSpPr/>
      </dsp:nvSpPr>
      <dsp:spPr>
        <a:xfrm>
          <a:off x="9234936" y="5714433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مذكور</a:t>
          </a:r>
        </a:p>
      </dsp:txBody>
      <dsp:txXfrm>
        <a:off x="9257998" y="5737495"/>
        <a:ext cx="1193868" cy="741271"/>
      </dsp:txXfrm>
    </dsp:sp>
    <dsp:sp modelId="{555E8056-6769-4DF1-8B0F-5F51586C8F53}">
      <dsp:nvSpPr>
        <dsp:cNvPr id="0" name=""/>
        <dsp:cNvSpPr/>
      </dsp:nvSpPr>
      <dsp:spPr>
        <a:xfrm>
          <a:off x="10612706" y="6731571"/>
          <a:ext cx="1239992" cy="1122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0E2F2-91CF-402D-8E25-9AF1BE2205A3}">
      <dsp:nvSpPr>
        <dsp:cNvPr id="0" name=""/>
        <dsp:cNvSpPr/>
      </dsp:nvSpPr>
      <dsp:spPr>
        <a:xfrm>
          <a:off x="10750483" y="6862459"/>
          <a:ext cx="1239992" cy="1122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المصدر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400" kern="1200" dirty="0"/>
            <a:t>أثّر بي دعاء الناس عندَ الملتزم</a:t>
          </a:r>
        </a:p>
      </dsp:txBody>
      <dsp:txXfrm>
        <a:off x="10783353" y="6895329"/>
        <a:ext cx="1174252" cy="1056534"/>
      </dsp:txXfrm>
    </dsp:sp>
    <dsp:sp modelId="{2502A2D7-9F74-4EE4-89D0-8AB0634A7254}">
      <dsp:nvSpPr>
        <dsp:cNvPr id="0" name=""/>
        <dsp:cNvSpPr/>
      </dsp:nvSpPr>
      <dsp:spPr>
        <a:xfrm>
          <a:off x="9097159" y="6731571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C8A1B-D2CD-43E9-9CA2-57E18693C792}">
      <dsp:nvSpPr>
        <dsp:cNvPr id="0" name=""/>
        <dsp:cNvSpPr/>
      </dsp:nvSpPr>
      <dsp:spPr>
        <a:xfrm>
          <a:off x="9234936" y="6862459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الفعل</a:t>
          </a:r>
        </a:p>
        <a:p>
          <a:pPr marL="0"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دعوت ربي يومَ الجمعة</a:t>
          </a:r>
        </a:p>
      </dsp:txBody>
      <dsp:txXfrm>
        <a:off x="9257998" y="6885521"/>
        <a:ext cx="1193868" cy="741271"/>
      </dsp:txXfrm>
    </dsp:sp>
    <dsp:sp modelId="{116CFE42-1B78-4381-A1D9-AE52732E4012}">
      <dsp:nvSpPr>
        <dsp:cNvPr id="0" name=""/>
        <dsp:cNvSpPr/>
      </dsp:nvSpPr>
      <dsp:spPr>
        <a:xfrm>
          <a:off x="7581613" y="6731571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79F37-8C9E-4C2B-B96B-3DA8633B4C63}">
      <dsp:nvSpPr>
        <dsp:cNvPr id="0" name=""/>
        <dsp:cNvSpPr/>
      </dsp:nvSpPr>
      <dsp:spPr>
        <a:xfrm>
          <a:off x="7719390" y="6862459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الوصف</a:t>
          </a:r>
        </a:p>
        <a:p>
          <a:pPr marL="0"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أنا سائلٌ الله يومَ الجمعة</a:t>
          </a:r>
        </a:p>
      </dsp:txBody>
      <dsp:txXfrm>
        <a:off x="7742452" y="6885521"/>
        <a:ext cx="1193868" cy="741271"/>
      </dsp:txXfrm>
    </dsp:sp>
    <dsp:sp modelId="{10389D18-D4DA-4EAE-8A74-A8515EA3C1C3}">
      <dsp:nvSpPr>
        <dsp:cNvPr id="0" name=""/>
        <dsp:cNvSpPr/>
      </dsp:nvSpPr>
      <dsp:spPr>
        <a:xfrm>
          <a:off x="4171633" y="5583544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D50D6-65E4-4655-A0BE-831BE70130BA}">
      <dsp:nvSpPr>
        <dsp:cNvPr id="0" name=""/>
        <dsp:cNvSpPr/>
      </dsp:nvSpPr>
      <dsp:spPr>
        <a:xfrm>
          <a:off x="4309410" y="5714433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محذوف</a:t>
          </a:r>
        </a:p>
      </dsp:txBody>
      <dsp:txXfrm>
        <a:off x="4332472" y="5737495"/>
        <a:ext cx="1193868" cy="741271"/>
      </dsp:txXfrm>
    </dsp:sp>
    <dsp:sp modelId="{5BA32321-DD96-4A3E-9A22-0ACDB0CEF1CC}">
      <dsp:nvSpPr>
        <dsp:cNvPr id="0" name=""/>
        <dsp:cNvSpPr/>
      </dsp:nvSpPr>
      <dsp:spPr>
        <a:xfrm>
          <a:off x="6066066" y="6731571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52B574-AF9B-4C92-9FC3-C44D500B59A9}">
      <dsp:nvSpPr>
        <dsp:cNvPr id="0" name=""/>
        <dsp:cNvSpPr/>
      </dsp:nvSpPr>
      <dsp:spPr>
        <a:xfrm>
          <a:off x="6203843" y="6862459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جوازًا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في جواب السؤال</a:t>
          </a:r>
        </a:p>
      </dsp:txBody>
      <dsp:txXfrm>
        <a:off x="6226905" y="6885521"/>
        <a:ext cx="1193868" cy="741271"/>
      </dsp:txXfrm>
    </dsp:sp>
    <dsp:sp modelId="{895D1C10-660D-415F-80A2-BB83DB9F64BE}">
      <dsp:nvSpPr>
        <dsp:cNvPr id="0" name=""/>
        <dsp:cNvSpPr/>
      </dsp:nvSpPr>
      <dsp:spPr>
        <a:xfrm>
          <a:off x="6066066" y="7879598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95B56-BCBD-4462-8C7A-CC4FEF4D1D7E}">
      <dsp:nvSpPr>
        <dsp:cNvPr id="0" name=""/>
        <dsp:cNvSpPr/>
      </dsp:nvSpPr>
      <dsp:spPr>
        <a:xfrm>
          <a:off x="6203843" y="8010486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متى جئت؟ يوم الجمعة</a:t>
          </a:r>
        </a:p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كم سرت؟ ميلين</a:t>
          </a:r>
        </a:p>
      </dsp:txBody>
      <dsp:txXfrm>
        <a:off x="6226905" y="8033548"/>
        <a:ext cx="1193868" cy="741271"/>
      </dsp:txXfrm>
    </dsp:sp>
    <dsp:sp modelId="{B154E232-5F3B-4A29-97AF-514687E63023}">
      <dsp:nvSpPr>
        <dsp:cNvPr id="0" name=""/>
        <dsp:cNvSpPr/>
      </dsp:nvSpPr>
      <dsp:spPr>
        <a:xfrm>
          <a:off x="2277199" y="6731571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FEB42-064D-4999-A293-6987E61E3F09}">
      <dsp:nvSpPr>
        <dsp:cNvPr id="0" name=""/>
        <dsp:cNvSpPr/>
      </dsp:nvSpPr>
      <dsp:spPr>
        <a:xfrm>
          <a:off x="2414976" y="6862459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وجوبًا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إذا وقع الظرف:</a:t>
          </a:r>
        </a:p>
      </dsp:txBody>
      <dsp:txXfrm>
        <a:off x="2438038" y="6885521"/>
        <a:ext cx="1193868" cy="741271"/>
      </dsp:txXfrm>
    </dsp:sp>
    <dsp:sp modelId="{647AA2D1-A020-429F-AEC8-40BCCBA34A02}">
      <dsp:nvSpPr>
        <dsp:cNvPr id="0" name=""/>
        <dsp:cNvSpPr/>
      </dsp:nvSpPr>
      <dsp:spPr>
        <a:xfrm>
          <a:off x="4550519" y="7879598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9E9E6-E798-4C0E-BA34-5CC39E7E4D45}">
      <dsp:nvSpPr>
        <dsp:cNvPr id="0" name=""/>
        <dsp:cNvSpPr/>
      </dsp:nvSpPr>
      <dsp:spPr>
        <a:xfrm>
          <a:off x="4688296" y="8010486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صفة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مررت برجل عندك</a:t>
          </a:r>
        </a:p>
      </dsp:txBody>
      <dsp:txXfrm>
        <a:off x="4711358" y="8033548"/>
        <a:ext cx="1193868" cy="741271"/>
      </dsp:txXfrm>
    </dsp:sp>
    <dsp:sp modelId="{8F52314B-EB43-42F5-8F11-775E5C1143F0}">
      <dsp:nvSpPr>
        <dsp:cNvPr id="0" name=""/>
        <dsp:cNvSpPr/>
      </dsp:nvSpPr>
      <dsp:spPr>
        <a:xfrm>
          <a:off x="3034973" y="7879598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83DA5-FDDA-41FC-A989-7D68DEBFE485}">
      <dsp:nvSpPr>
        <dsp:cNvPr id="0" name=""/>
        <dsp:cNvSpPr/>
      </dsp:nvSpPr>
      <dsp:spPr>
        <a:xfrm>
          <a:off x="3172750" y="8010486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صلة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جاء الذي عندك</a:t>
          </a:r>
        </a:p>
      </dsp:txBody>
      <dsp:txXfrm>
        <a:off x="3195812" y="8033548"/>
        <a:ext cx="1193868" cy="741271"/>
      </dsp:txXfrm>
    </dsp:sp>
    <dsp:sp modelId="{9F60CB56-10EE-431E-9B12-F66E9E67AE48}">
      <dsp:nvSpPr>
        <dsp:cNvPr id="0" name=""/>
        <dsp:cNvSpPr/>
      </dsp:nvSpPr>
      <dsp:spPr>
        <a:xfrm>
          <a:off x="1519426" y="7879598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97355-41D8-4F2B-BE28-28D1BFEAC2F9}">
      <dsp:nvSpPr>
        <dsp:cNvPr id="0" name=""/>
        <dsp:cNvSpPr/>
      </dsp:nvSpPr>
      <dsp:spPr>
        <a:xfrm>
          <a:off x="1657203" y="8010486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حالًا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مررت بزيد عندك</a:t>
          </a:r>
        </a:p>
      </dsp:txBody>
      <dsp:txXfrm>
        <a:off x="1680265" y="8033548"/>
        <a:ext cx="1193868" cy="741271"/>
      </dsp:txXfrm>
    </dsp:sp>
    <dsp:sp modelId="{DAA1177D-F452-41EF-8B44-87E7D4BEBA34}">
      <dsp:nvSpPr>
        <dsp:cNvPr id="0" name=""/>
        <dsp:cNvSpPr/>
      </dsp:nvSpPr>
      <dsp:spPr>
        <a:xfrm>
          <a:off x="3880" y="7879598"/>
          <a:ext cx="1239992" cy="7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E8638-2DAC-4103-9284-E29ACDBA2B41}">
      <dsp:nvSpPr>
        <dsp:cNvPr id="0" name=""/>
        <dsp:cNvSpPr/>
      </dsp:nvSpPr>
      <dsp:spPr>
        <a:xfrm>
          <a:off x="141656" y="8010486"/>
          <a:ext cx="1239992" cy="7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/>
              <a:ea typeface="+mn-ea"/>
              <a:cs typeface="PT Bold Heading" panose="02010400000000000000" pitchFamily="2" charset="-78"/>
            </a:rPr>
            <a:t>خبرًا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زيدٌ عندك</a:t>
          </a:r>
        </a:p>
      </dsp:txBody>
      <dsp:txXfrm>
        <a:off x="164718" y="8033548"/>
        <a:ext cx="1193868" cy="7412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B95FC-5C14-49EA-8B57-1435CA00AC63}">
      <dsp:nvSpPr>
        <dsp:cNvPr id="0" name=""/>
        <dsp:cNvSpPr/>
      </dsp:nvSpPr>
      <dsp:spPr>
        <a:xfrm>
          <a:off x="10957398" y="3807065"/>
          <a:ext cx="91440" cy="477230"/>
        </a:xfrm>
        <a:custGeom>
          <a:avLst/>
          <a:gdLst/>
          <a:ahLst/>
          <a:cxnLst/>
          <a:rect l="0" t="0" r="0" b="0"/>
          <a:pathLst>
            <a:path>
              <a:moveTo>
                <a:pt x="91585" y="0"/>
              </a:moveTo>
              <a:lnTo>
                <a:pt x="91585" y="477230"/>
              </a:lnTo>
              <a:lnTo>
                <a:pt x="45720" y="47723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5D3D2-8675-4643-A27D-2A1F672BC2FC}">
      <dsp:nvSpPr>
        <dsp:cNvPr id="0" name=""/>
        <dsp:cNvSpPr/>
      </dsp:nvSpPr>
      <dsp:spPr>
        <a:xfrm>
          <a:off x="10706467" y="1612330"/>
          <a:ext cx="342516" cy="384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062"/>
              </a:lnTo>
              <a:lnTo>
                <a:pt x="342516" y="234062"/>
              </a:lnTo>
              <a:lnTo>
                <a:pt x="342516" y="38427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6664F-7B2E-4A20-A68B-1B61B643160C}">
      <dsp:nvSpPr>
        <dsp:cNvPr id="0" name=""/>
        <dsp:cNvSpPr/>
      </dsp:nvSpPr>
      <dsp:spPr>
        <a:xfrm>
          <a:off x="8579423" y="3757223"/>
          <a:ext cx="91440" cy="394261"/>
        </a:xfrm>
        <a:custGeom>
          <a:avLst/>
          <a:gdLst/>
          <a:ahLst/>
          <a:cxnLst/>
          <a:rect l="0" t="0" r="0" b="0"/>
          <a:pathLst>
            <a:path>
              <a:moveTo>
                <a:pt x="103488" y="0"/>
              </a:moveTo>
              <a:lnTo>
                <a:pt x="103488" y="394261"/>
              </a:lnTo>
              <a:lnTo>
                <a:pt x="45720" y="39426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97509-1B11-4CE3-9843-E37DA798E25F}">
      <dsp:nvSpPr>
        <dsp:cNvPr id="0" name=""/>
        <dsp:cNvSpPr/>
      </dsp:nvSpPr>
      <dsp:spPr>
        <a:xfrm>
          <a:off x="8682911" y="1612330"/>
          <a:ext cx="2023555" cy="385535"/>
        </a:xfrm>
        <a:custGeom>
          <a:avLst/>
          <a:gdLst/>
          <a:ahLst/>
          <a:cxnLst/>
          <a:rect l="0" t="0" r="0" b="0"/>
          <a:pathLst>
            <a:path>
              <a:moveTo>
                <a:pt x="2023555" y="0"/>
              </a:moveTo>
              <a:lnTo>
                <a:pt x="2023555" y="235321"/>
              </a:lnTo>
              <a:lnTo>
                <a:pt x="0" y="235321"/>
              </a:lnTo>
              <a:lnTo>
                <a:pt x="0" y="38553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262CF-750B-4FF5-AD34-E0AF9B8EF6C7}">
      <dsp:nvSpPr>
        <dsp:cNvPr id="0" name=""/>
        <dsp:cNvSpPr/>
      </dsp:nvSpPr>
      <dsp:spPr>
        <a:xfrm>
          <a:off x="6554460" y="757018"/>
          <a:ext cx="4152006" cy="251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922"/>
              </a:lnTo>
              <a:lnTo>
                <a:pt x="4152006" y="100922"/>
              </a:lnTo>
              <a:lnTo>
                <a:pt x="4152006" y="25113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23744-AEA0-4643-B853-7CF36F47968E}">
      <dsp:nvSpPr>
        <dsp:cNvPr id="0" name=""/>
        <dsp:cNvSpPr/>
      </dsp:nvSpPr>
      <dsp:spPr>
        <a:xfrm>
          <a:off x="5406959" y="3533668"/>
          <a:ext cx="91440" cy="6365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6592"/>
              </a:lnTo>
              <a:lnTo>
                <a:pt x="75591" y="63659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E201C-DAB9-47C1-85F7-F1E295DCFDC6}">
      <dsp:nvSpPr>
        <dsp:cNvPr id="0" name=""/>
        <dsp:cNvSpPr/>
      </dsp:nvSpPr>
      <dsp:spPr>
        <a:xfrm>
          <a:off x="1340096" y="1644097"/>
          <a:ext cx="4112582" cy="353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61"/>
              </a:lnTo>
              <a:lnTo>
                <a:pt x="4112582" y="203361"/>
              </a:lnTo>
              <a:lnTo>
                <a:pt x="4112582" y="35357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54061-96C6-49A0-82B7-FF20B92C3686}">
      <dsp:nvSpPr>
        <dsp:cNvPr id="0" name=""/>
        <dsp:cNvSpPr/>
      </dsp:nvSpPr>
      <dsp:spPr>
        <a:xfrm>
          <a:off x="1901983" y="4523336"/>
          <a:ext cx="123475" cy="429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662"/>
              </a:lnTo>
              <a:lnTo>
                <a:pt x="123475" y="42966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4C07A-24C9-4BEC-A752-032E8240255B}">
      <dsp:nvSpPr>
        <dsp:cNvPr id="0" name=""/>
        <dsp:cNvSpPr/>
      </dsp:nvSpPr>
      <dsp:spPr>
        <a:xfrm>
          <a:off x="1340096" y="1644097"/>
          <a:ext cx="561886" cy="353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61"/>
              </a:lnTo>
              <a:lnTo>
                <a:pt x="561886" y="203361"/>
              </a:lnTo>
              <a:lnTo>
                <a:pt x="561886" y="35357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E6A72-2880-4112-8432-805E877D1BE5}">
      <dsp:nvSpPr>
        <dsp:cNvPr id="0" name=""/>
        <dsp:cNvSpPr/>
      </dsp:nvSpPr>
      <dsp:spPr>
        <a:xfrm>
          <a:off x="1340096" y="757018"/>
          <a:ext cx="5214363" cy="247280"/>
        </a:xfrm>
        <a:custGeom>
          <a:avLst/>
          <a:gdLst/>
          <a:ahLst/>
          <a:cxnLst/>
          <a:rect l="0" t="0" r="0" b="0"/>
          <a:pathLst>
            <a:path>
              <a:moveTo>
                <a:pt x="5214363" y="0"/>
              </a:moveTo>
              <a:lnTo>
                <a:pt x="5214363" y="97066"/>
              </a:lnTo>
              <a:lnTo>
                <a:pt x="0" y="97066"/>
              </a:lnTo>
              <a:lnTo>
                <a:pt x="0" y="24728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E572F-1E00-4B95-9969-7729B7DE2792}">
      <dsp:nvSpPr>
        <dsp:cNvPr id="0" name=""/>
        <dsp:cNvSpPr/>
      </dsp:nvSpPr>
      <dsp:spPr>
        <a:xfrm>
          <a:off x="5808804" y="3051"/>
          <a:ext cx="1491311" cy="753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الظرف</a:t>
          </a:r>
        </a:p>
      </dsp:txBody>
      <dsp:txXfrm>
        <a:off x="5808804" y="3051"/>
        <a:ext cx="1491311" cy="753967"/>
      </dsp:txXfrm>
    </dsp:sp>
    <dsp:sp modelId="{26E66B63-9827-4D5D-9186-026555706641}">
      <dsp:nvSpPr>
        <dsp:cNvPr id="0" name=""/>
        <dsp:cNvSpPr/>
      </dsp:nvSpPr>
      <dsp:spPr>
        <a:xfrm>
          <a:off x="496723" y="1004299"/>
          <a:ext cx="1686746" cy="639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ظرف مكان</a:t>
          </a:r>
        </a:p>
      </dsp:txBody>
      <dsp:txXfrm>
        <a:off x="496723" y="1004299"/>
        <a:ext cx="1686746" cy="639797"/>
      </dsp:txXfrm>
    </dsp:sp>
    <dsp:sp modelId="{8E8906B4-4131-41BC-9E61-77F2DB323E70}">
      <dsp:nvSpPr>
        <dsp:cNvPr id="0" name=""/>
        <dsp:cNvSpPr/>
      </dsp:nvSpPr>
      <dsp:spPr>
        <a:xfrm>
          <a:off x="341008" y="1997672"/>
          <a:ext cx="3121949" cy="2525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{وفوقَ كلِّ ذي علمٍ عليم}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{قد جعَلَ ربُّكِ تحتكَ سريًّا}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{وكان وراءهم ملكٌ يأخذ كل سفينة غصبا}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لكلِّ حديثٍ بينهُنَّ بشاشةٌ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وكلُّ قتيلٍ عندهنَّ شهيدُ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سرنا أميالاً </a:t>
          </a:r>
        </a:p>
      </dsp:txBody>
      <dsp:txXfrm>
        <a:off x="341008" y="1997672"/>
        <a:ext cx="3121949" cy="2525663"/>
      </dsp:txXfrm>
    </dsp:sp>
    <dsp:sp modelId="{C15CCD93-A124-4802-B3C2-0A941E85C2C0}">
      <dsp:nvSpPr>
        <dsp:cNvPr id="0" name=""/>
        <dsp:cNvSpPr/>
      </dsp:nvSpPr>
      <dsp:spPr>
        <a:xfrm>
          <a:off x="2025459" y="4764276"/>
          <a:ext cx="1443957" cy="37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اسم مكان مبهم</a:t>
          </a:r>
        </a:p>
      </dsp:txBody>
      <dsp:txXfrm>
        <a:off x="2025459" y="4764276"/>
        <a:ext cx="1443957" cy="377445"/>
      </dsp:txXfrm>
    </dsp:sp>
    <dsp:sp modelId="{E4753801-2A7E-4B0B-8B03-54CA6586C99D}">
      <dsp:nvSpPr>
        <dsp:cNvPr id="0" name=""/>
        <dsp:cNvSpPr/>
      </dsp:nvSpPr>
      <dsp:spPr>
        <a:xfrm>
          <a:off x="4101611" y="1997672"/>
          <a:ext cx="2702136" cy="1535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صليتُ المغرب في الحرم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مكثتُ في الجامعة بعض الوقت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دخلتُ البيتَ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وصلتُ المطعمَ</a:t>
          </a:r>
        </a:p>
      </dsp:txBody>
      <dsp:txXfrm>
        <a:off x="4101611" y="1997672"/>
        <a:ext cx="2702136" cy="1535996"/>
      </dsp:txXfrm>
    </dsp:sp>
    <dsp:sp modelId="{BAF7C68F-A601-4419-823C-FBED3777552C}">
      <dsp:nvSpPr>
        <dsp:cNvPr id="0" name=""/>
        <dsp:cNvSpPr/>
      </dsp:nvSpPr>
      <dsp:spPr>
        <a:xfrm>
          <a:off x="5482550" y="3970527"/>
          <a:ext cx="1539079" cy="399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اسم مكان مختص</a:t>
          </a:r>
        </a:p>
      </dsp:txBody>
      <dsp:txXfrm>
        <a:off x="5482550" y="3970527"/>
        <a:ext cx="1539079" cy="399469"/>
      </dsp:txXfrm>
    </dsp:sp>
    <dsp:sp modelId="{3DB2E871-660E-489D-B5C5-D4375DE5D53D}">
      <dsp:nvSpPr>
        <dsp:cNvPr id="0" name=""/>
        <dsp:cNvSpPr/>
      </dsp:nvSpPr>
      <dsp:spPr>
        <a:xfrm>
          <a:off x="9820733" y="1008155"/>
          <a:ext cx="1771467" cy="604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ظرف زمان</a:t>
          </a:r>
        </a:p>
      </dsp:txBody>
      <dsp:txXfrm>
        <a:off x="9820733" y="1008155"/>
        <a:ext cx="1771467" cy="604175"/>
      </dsp:txXfrm>
    </dsp:sp>
    <dsp:sp modelId="{E5A61ED4-D324-4336-B6FD-168D2D598A8C}">
      <dsp:nvSpPr>
        <dsp:cNvPr id="0" name=""/>
        <dsp:cNvSpPr/>
      </dsp:nvSpPr>
      <dsp:spPr>
        <a:xfrm>
          <a:off x="7526063" y="1997865"/>
          <a:ext cx="2313697" cy="1759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اتصلت بك صباحًا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موعدنا في الحادية عشرة ليلًا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يصوم المسلم نهارًا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فرحت الأم ساعة لقائها بأولادها</a:t>
          </a:r>
        </a:p>
      </dsp:txBody>
      <dsp:txXfrm>
        <a:off x="7526063" y="1997865"/>
        <a:ext cx="2313697" cy="1759357"/>
      </dsp:txXfrm>
    </dsp:sp>
    <dsp:sp modelId="{197DE575-AC4D-45D9-BAAE-F219BDC44631}">
      <dsp:nvSpPr>
        <dsp:cNvPr id="0" name=""/>
        <dsp:cNvSpPr/>
      </dsp:nvSpPr>
      <dsp:spPr>
        <a:xfrm>
          <a:off x="7194533" y="3953638"/>
          <a:ext cx="1430610" cy="395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اسم زمان مبهم</a:t>
          </a:r>
        </a:p>
      </dsp:txBody>
      <dsp:txXfrm>
        <a:off x="7194533" y="3953638"/>
        <a:ext cx="1430610" cy="395692"/>
      </dsp:txXfrm>
    </dsp:sp>
    <dsp:sp modelId="{E1D17644-DB98-4374-96C5-CE342AF79A93}">
      <dsp:nvSpPr>
        <dsp:cNvPr id="0" name=""/>
        <dsp:cNvSpPr/>
      </dsp:nvSpPr>
      <dsp:spPr>
        <a:xfrm>
          <a:off x="9966040" y="1996606"/>
          <a:ext cx="2165886" cy="1810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صمتُ يومَ الخميس</a:t>
          </a:r>
        </a:p>
        <a:p>
          <a:pPr marL="0"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سنلتقي في الجامعة الأحد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kern="1200" dirty="0"/>
            <a:t>مكثنا في بيوتنا شهرًا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kern="1200" dirty="0"/>
            <a:t>التقينا ساعةَ الغروب</a:t>
          </a:r>
        </a:p>
      </dsp:txBody>
      <dsp:txXfrm>
        <a:off x="9966040" y="1996606"/>
        <a:ext cx="2165886" cy="1810458"/>
      </dsp:txXfrm>
    </dsp:sp>
    <dsp:sp modelId="{DFF2B103-2EF5-41A2-9D34-F4D133BFB516}">
      <dsp:nvSpPr>
        <dsp:cNvPr id="0" name=""/>
        <dsp:cNvSpPr/>
      </dsp:nvSpPr>
      <dsp:spPr>
        <a:xfrm>
          <a:off x="9446085" y="4063885"/>
          <a:ext cx="1557033" cy="4408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اسم زمان مختص</a:t>
          </a:r>
        </a:p>
      </dsp:txBody>
      <dsp:txXfrm>
        <a:off x="9446085" y="4063885"/>
        <a:ext cx="1557033" cy="4408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FAF3C-416D-40C3-AC4B-13F50BBAE2C0}">
      <dsp:nvSpPr>
        <dsp:cNvPr id="0" name=""/>
        <dsp:cNvSpPr/>
      </dsp:nvSpPr>
      <dsp:spPr>
        <a:xfrm>
          <a:off x="46" y="10660"/>
          <a:ext cx="4413797" cy="1036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غير المتصرف</a:t>
          </a:r>
        </a:p>
      </dsp:txBody>
      <dsp:txXfrm>
        <a:off x="46" y="10660"/>
        <a:ext cx="4413797" cy="1036800"/>
      </dsp:txXfrm>
    </dsp:sp>
    <dsp:sp modelId="{B3F19B25-DFCF-4C26-A1C0-A964F8BF48CF}">
      <dsp:nvSpPr>
        <dsp:cNvPr id="0" name=""/>
        <dsp:cNvSpPr/>
      </dsp:nvSpPr>
      <dsp:spPr>
        <a:xfrm>
          <a:off x="46" y="1047460"/>
          <a:ext cx="4413797" cy="208911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ما لا يستعمل إلا ظرفًا أو شبهه ولا يخرج عن الظرفية إلا بجره بـ (من)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(فوق، عند) </a:t>
          </a:r>
        </a:p>
      </dsp:txBody>
      <dsp:txXfrm>
        <a:off x="46" y="1047460"/>
        <a:ext cx="4413797" cy="2089116"/>
      </dsp:txXfrm>
    </dsp:sp>
    <dsp:sp modelId="{9DE63CB3-0ED2-402F-93BD-41A7F79E2563}">
      <dsp:nvSpPr>
        <dsp:cNvPr id="0" name=""/>
        <dsp:cNvSpPr/>
      </dsp:nvSpPr>
      <dsp:spPr>
        <a:xfrm>
          <a:off x="5031774" y="10660"/>
          <a:ext cx="4413797" cy="1036800"/>
        </a:xfrm>
        <a:prstGeom prst="rect">
          <a:avLst/>
        </a:prstGeom>
        <a:gradFill rotWithShape="0">
          <a:gsLst>
            <a:gs pos="0">
              <a:schemeClr val="accent3">
                <a:hueOff val="989779"/>
                <a:satOff val="37077"/>
                <a:lumOff val="270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89779"/>
                <a:satOff val="37077"/>
                <a:lumOff val="270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89779"/>
                <a:satOff val="37077"/>
                <a:lumOff val="270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989779"/>
              <a:satOff val="37077"/>
              <a:lumOff val="2706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المتصرف</a:t>
          </a:r>
        </a:p>
      </dsp:txBody>
      <dsp:txXfrm>
        <a:off x="5031774" y="10660"/>
        <a:ext cx="4413797" cy="1036800"/>
      </dsp:txXfrm>
    </dsp:sp>
    <dsp:sp modelId="{3231A21C-5217-4D25-86A9-518F4D47FD4B}">
      <dsp:nvSpPr>
        <dsp:cNvPr id="0" name=""/>
        <dsp:cNvSpPr/>
      </dsp:nvSpPr>
      <dsp:spPr>
        <a:xfrm>
          <a:off x="5031774" y="1047460"/>
          <a:ext cx="4413797" cy="2089116"/>
        </a:xfrm>
        <a:prstGeom prst="rect">
          <a:avLst/>
        </a:prstGeom>
        <a:solidFill>
          <a:schemeClr val="accent3">
            <a:tint val="40000"/>
            <a:alpha val="90000"/>
            <a:hueOff val="1042019"/>
            <a:satOff val="84324"/>
            <a:lumOff val="7588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042019"/>
              <a:satOff val="84324"/>
              <a:lumOff val="75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ما استُعمل ظرفًا وغير ظرف (مثل: يوم، مكان)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سرت يومًا             ظرف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جاء يومُ الجمعة      فاعل</a:t>
          </a:r>
        </a:p>
      </dsp:txBody>
      <dsp:txXfrm>
        <a:off x="5031774" y="1047460"/>
        <a:ext cx="4413797" cy="20891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FAF3C-416D-40C3-AC4B-13F50BBAE2C0}">
      <dsp:nvSpPr>
        <dsp:cNvPr id="0" name=""/>
        <dsp:cNvSpPr/>
      </dsp:nvSpPr>
      <dsp:spPr>
        <a:xfrm>
          <a:off x="46" y="10723"/>
          <a:ext cx="4413797" cy="9792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ظرف الزمان</a:t>
          </a:r>
        </a:p>
      </dsp:txBody>
      <dsp:txXfrm>
        <a:off x="46" y="10723"/>
        <a:ext cx="4413797" cy="979200"/>
      </dsp:txXfrm>
    </dsp:sp>
    <dsp:sp modelId="{B3F19B25-DFCF-4C26-A1C0-A964F8BF48CF}">
      <dsp:nvSpPr>
        <dsp:cNvPr id="0" name=""/>
        <dsp:cNvSpPr/>
      </dsp:nvSpPr>
      <dsp:spPr>
        <a:xfrm>
          <a:off x="1" y="989924"/>
          <a:ext cx="4413797" cy="214659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يكثر إضافة المصدر مقام ظرف الزمان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آتيك طلوعَ الشمس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آتيك قدوم الحاج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يُقاس عليه</a:t>
          </a:r>
        </a:p>
      </dsp:txBody>
      <dsp:txXfrm>
        <a:off x="1" y="989924"/>
        <a:ext cx="4413797" cy="2146590"/>
      </dsp:txXfrm>
    </dsp:sp>
    <dsp:sp modelId="{9DE63CB3-0ED2-402F-93BD-41A7F79E2563}">
      <dsp:nvSpPr>
        <dsp:cNvPr id="0" name=""/>
        <dsp:cNvSpPr/>
      </dsp:nvSpPr>
      <dsp:spPr>
        <a:xfrm>
          <a:off x="5031774" y="10723"/>
          <a:ext cx="4413797" cy="979200"/>
        </a:xfrm>
        <a:prstGeom prst="rect">
          <a:avLst/>
        </a:prstGeom>
        <a:gradFill rotWithShape="0">
          <a:gsLst>
            <a:gs pos="0">
              <a:schemeClr val="accent3">
                <a:hueOff val="989779"/>
                <a:satOff val="37077"/>
                <a:lumOff val="270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89779"/>
                <a:satOff val="37077"/>
                <a:lumOff val="270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89779"/>
                <a:satOff val="37077"/>
                <a:lumOff val="270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989779"/>
              <a:satOff val="37077"/>
              <a:lumOff val="2706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ظرف المكان</a:t>
          </a:r>
        </a:p>
      </dsp:txBody>
      <dsp:txXfrm>
        <a:off x="5031774" y="10723"/>
        <a:ext cx="4413797" cy="979200"/>
      </dsp:txXfrm>
    </dsp:sp>
    <dsp:sp modelId="{3231A21C-5217-4D25-86A9-518F4D47FD4B}">
      <dsp:nvSpPr>
        <dsp:cNvPr id="0" name=""/>
        <dsp:cNvSpPr/>
      </dsp:nvSpPr>
      <dsp:spPr>
        <a:xfrm>
          <a:off x="5031774" y="989924"/>
          <a:ext cx="4413797" cy="2146590"/>
        </a:xfrm>
        <a:prstGeom prst="rect">
          <a:avLst/>
        </a:prstGeom>
        <a:solidFill>
          <a:schemeClr val="accent3">
            <a:tint val="40000"/>
            <a:alpha val="90000"/>
            <a:hueOff val="1042019"/>
            <a:satOff val="84324"/>
            <a:lumOff val="7588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042019"/>
              <a:satOff val="84324"/>
              <a:lumOff val="75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ينوب المصدر عن ظرف المكان قليلا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جلست قُرب أمي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لا يقاس عليه</a:t>
          </a:r>
        </a:p>
      </dsp:txBody>
      <dsp:txXfrm>
        <a:off x="5031774" y="989924"/>
        <a:ext cx="4413797" cy="2146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5659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1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EF08CC24-4CC8-4061-AA59-9E0FB2CB8C94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28/02/45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5659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1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5176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-49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5340EC-6D62-468C-815E-25ABD3ACB045}" type="datetime1">
              <a:rPr lang="ar-SA" smtClean="0"/>
              <a:pPr/>
              <a:t>28/02/45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5176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-491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94895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ar-SA" smtClean="0"/>
              <a:pPr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40117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ar-SA" smtClean="0"/>
              <a:pPr/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89224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ar-SA" smtClean="0"/>
              <a:pPr/>
              <a:t>13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0991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 rot="21351533" flipH="1">
            <a:off x="7279584" y="2575407"/>
            <a:ext cx="4688853" cy="2424835"/>
            <a:chOff x="-10068" y="2615721"/>
            <a:chExt cx="5488038" cy="2838132"/>
          </a:xfrm>
        </p:grpSpPr>
        <p:sp>
          <p:nvSpPr>
            <p:cNvPr id="5" name="شكل حر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شكل حر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شكل حر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شكل حر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شكل حر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شكل حر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شكل حر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شكل حر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شكل حر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شكل حر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شكل حر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شكل حر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شكل حر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شكل حر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شكل حر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شكل حر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شكل حر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شكل حر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شكل حر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شكل حر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شكل حر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شكل حر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شكل حر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شكل حر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شكل حر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شكل حر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شكل حر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شكل حر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شكل حر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شكل حر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شكل حر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شكل حر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شكل حر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شكل حر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شكل حر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0" name="مجموعة 39"/>
          <p:cNvGrpSpPr/>
          <p:nvPr/>
        </p:nvGrpSpPr>
        <p:grpSpPr>
          <a:xfrm rot="2611328" flipH="1">
            <a:off x="11606213" y="189622"/>
            <a:ext cx="517230" cy="587584"/>
            <a:chOff x="11036616" y="1071278"/>
            <a:chExt cx="1030189" cy="1170315"/>
          </a:xfrm>
        </p:grpSpPr>
        <p:sp>
          <p:nvSpPr>
            <p:cNvPr id="41" name="شكل حر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الشكل الحر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شكل حر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شكل حر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شكل حر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شكل حر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شكل حر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شكل حر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9" name="شكل حر 500"/>
          <p:cNvSpPr>
            <a:spLocks/>
          </p:cNvSpPr>
          <p:nvPr/>
        </p:nvSpPr>
        <p:spPr bwMode="auto">
          <a:xfrm flipH="1">
            <a:off x="4767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0" name="مجموعة 49"/>
          <p:cNvGrpSpPr/>
          <p:nvPr/>
        </p:nvGrpSpPr>
        <p:grpSpPr>
          <a:xfrm flipH="1">
            <a:off x="78708" y="6542"/>
            <a:ext cx="679129" cy="712528"/>
            <a:chOff x="11231706" y="127529"/>
            <a:chExt cx="679129" cy="712528"/>
          </a:xfrm>
        </p:grpSpPr>
        <p:sp>
          <p:nvSpPr>
            <p:cNvPr id="51" name="شكل حر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شكل حر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شكل حر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شكل حر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شكل حر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شكل حر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شكل حر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شكل حر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59" name="شكل حر 413"/>
          <p:cNvSpPr>
            <a:spLocks/>
          </p:cNvSpPr>
          <p:nvPr/>
        </p:nvSpPr>
        <p:spPr bwMode="auto">
          <a:xfrm flipH="1">
            <a:off x="26413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شكل حر 414"/>
          <p:cNvSpPr>
            <a:spLocks/>
          </p:cNvSpPr>
          <p:nvPr/>
        </p:nvSpPr>
        <p:spPr bwMode="auto">
          <a:xfrm flipH="1">
            <a:off x="26413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1" name="مجموعة 5"/>
          <p:cNvGrpSpPr>
            <a:grpSpLocks noChangeAspect="1"/>
          </p:cNvGrpSpPr>
          <p:nvPr/>
        </p:nvGrpSpPr>
        <p:grpSpPr bwMode="auto">
          <a:xfrm flipH="1">
            <a:off x="10312045" y="854145"/>
            <a:ext cx="1881474" cy="2341763"/>
            <a:chOff x="3000" y="1116"/>
            <a:chExt cx="1680" cy="2091"/>
          </a:xfrm>
        </p:grpSpPr>
        <p:sp>
          <p:nvSpPr>
            <p:cNvPr id="62" name="شكل حر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شكل حر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شكل حر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شكل حر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شكل حر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شكل حر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شكل حر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شكل حر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شكل حر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شكل حر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شكل حر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شكل حر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شكل حر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شكل حر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شكل حر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" name="شكل حر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شكل حر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شكل حر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شكل حر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1" name="مجموعة 33"/>
          <p:cNvGrpSpPr>
            <a:grpSpLocks noChangeAspect="1"/>
          </p:cNvGrpSpPr>
          <p:nvPr/>
        </p:nvGrpSpPr>
        <p:grpSpPr bwMode="auto">
          <a:xfrm flipH="1">
            <a:off x="8603745" y="4544219"/>
            <a:ext cx="1873268" cy="2324202"/>
            <a:chOff x="3359" y="1523"/>
            <a:chExt cx="943" cy="1170"/>
          </a:xfrm>
        </p:grpSpPr>
        <p:sp>
          <p:nvSpPr>
            <p:cNvPr id="82" name="شكل حر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شكل حر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شكل حر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شكل حر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شكل حر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7" name="مجموعة 43"/>
          <p:cNvGrpSpPr>
            <a:grpSpLocks noChangeAspect="1"/>
          </p:cNvGrpSpPr>
          <p:nvPr/>
        </p:nvGrpSpPr>
        <p:grpSpPr bwMode="auto">
          <a:xfrm flipH="1">
            <a:off x="9526588" y="5011046"/>
            <a:ext cx="1497013" cy="1857375"/>
            <a:chOff x="3367" y="1523"/>
            <a:chExt cx="943" cy="1170"/>
          </a:xfrm>
        </p:grpSpPr>
        <p:sp>
          <p:nvSpPr>
            <p:cNvPr id="88" name="شكل حر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9" name="شكل حر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شكل حر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شكل حر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" name="شكل حر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" name="شكل حر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94" name="مجموعة 93"/>
          <p:cNvGrpSpPr/>
          <p:nvPr/>
        </p:nvGrpSpPr>
        <p:grpSpPr>
          <a:xfrm flipH="1">
            <a:off x="10517188" y="4350236"/>
            <a:ext cx="1696783" cy="2518186"/>
            <a:chOff x="-3496" y="4350236"/>
            <a:chExt cx="1696783" cy="2518186"/>
          </a:xfrm>
        </p:grpSpPr>
        <p:sp>
          <p:nvSpPr>
            <p:cNvPr id="95" name="شكل حر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شكل حر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شكل حر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شكل حر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99" name="مجموعة 43"/>
          <p:cNvGrpSpPr>
            <a:grpSpLocks noChangeAspect="1"/>
          </p:cNvGrpSpPr>
          <p:nvPr/>
        </p:nvGrpSpPr>
        <p:grpSpPr bwMode="auto">
          <a:xfrm flipH="1">
            <a:off x="7430166" y="4572470"/>
            <a:ext cx="1850498" cy="2295951"/>
            <a:chOff x="3367" y="1523"/>
            <a:chExt cx="943" cy="1170"/>
          </a:xfrm>
        </p:grpSpPr>
        <p:sp>
          <p:nvSpPr>
            <p:cNvPr id="100" name="شكل حر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شكل حر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" name="شكل حر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" name="شكل حر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" name="شكل حر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" name="شكل حر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06" name="مجموعة 105"/>
          <p:cNvGrpSpPr/>
          <p:nvPr/>
        </p:nvGrpSpPr>
        <p:grpSpPr>
          <a:xfrm rot="20023646" flipH="1">
            <a:off x="36020" y="2895976"/>
            <a:ext cx="1030189" cy="1170315"/>
            <a:chOff x="11036616" y="1071278"/>
            <a:chExt cx="1030189" cy="1170315"/>
          </a:xfrm>
        </p:grpSpPr>
        <p:sp>
          <p:nvSpPr>
            <p:cNvPr id="107" name="شكل حر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" name="الشكل الحر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" name="شكل حر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" name="شكل حر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" name="شكل حر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" name="شكل حر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" name="شكل حر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4" name="شكل حر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5" name="شكل حر 8"/>
          <p:cNvSpPr>
            <a:spLocks/>
          </p:cNvSpPr>
          <p:nvPr/>
        </p:nvSpPr>
        <p:spPr bwMode="auto">
          <a:xfrm flipH="1">
            <a:off x="7800089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" name="شكل حر 115"/>
          <p:cNvSpPr/>
          <p:nvPr/>
        </p:nvSpPr>
        <p:spPr>
          <a:xfrm flipH="1">
            <a:off x="8078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7" name="مجموعة 116"/>
          <p:cNvGrpSpPr/>
          <p:nvPr/>
        </p:nvGrpSpPr>
        <p:grpSpPr>
          <a:xfrm rot="21401427" flipH="1">
            <a:off x="8838033" y="2684218"/>
            <a:ext cx="2154692" cy="1686565"/>
            <a:chOff x="1175948" y="2708421"/>
            <a:chExt cx="2159248" cy="1690131"/>
          </a:xfrm>
        </p:grpSpPr>
        <p:sp>
          <p:nvSpPr>
            <p:cNvPr id="118" name="شكل حر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9" name="شكل حر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0" name="شكل حر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1" name="شكل حر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2" name="شكل حر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3" name="شكل حر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4" name="شكل حر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5" name="شكل حر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6" name="شكل حر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7" name="شكل حر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8" name="شكل حر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9" name="شكل حر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0" name="شكل حر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1" name="شكل حر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2" name="شكل حر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3" name="شكل حر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4" name="شكل حر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5" name="شكل حر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6" name="شكل حر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7" name="شكل حر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8" name="شكل حر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9" name="شكل حر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0" name="شكل حر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1" name="شكل حر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2" name="شكل حر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3" name="شكل حر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شكل حر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5" name="شكل حر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46" name="مجموعة 5"/>
          <p:cNvGrpSpPr>
            <a:grpSpLocks noChangeAspect="1"/>
          </p:cNvGrpSpPr>
          <p:nvPr/>
        </p:nvGrpSpPr>
        <p:grpSpPr bwMode="auto">
          <a:xfrm flipH="1">
            <a:off x="1589" y="4138360"/>
            <a:ext cx="3023057" cy="2719639"/>
            <a:chOff x="2887" y="1286"/>
            <a:chExt cx="1903" cy="1712"/>
          </a:xfrm>
        </p:grpSpPr>
        <p:sp>
          <p:nvSpPr>
            <p:cNvPr id="147" name="شكل حر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8" name="شكل حر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9" name="شكل حر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0" name="شكل حر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1" name="شكل حر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2" name="شكل حر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3" name="شكل حر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" name="شكل حر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5" name="شكل حر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6" name="شكل حر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7" name="شكل حر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8" name="شكل حر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9" name="شكل حر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0" name="شكل حر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1" name="شكل حر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2" name="شكل حر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3" name="شكل حر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4" name="شكل حر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5" name="شكل حر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6" name="شكل حر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7" name="شكل حر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8" name="شكل حر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9" name="شكل حر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شكل حر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71" name="مجموعة 64"/>
          <p:cNvGrpSpPr>
            <a:grpSpLocks noChangeAspect="1"/>
          </p:cNvGrpSpPr>
          <p:nvPr/>
        </p:nvGrpSpPr>
        <p:grpSpPr bwMode="auto">
          <a:xfrm rot="8772501">
            <a:off x="347831" y="2338535"/>
            <a:ext cx="483752" cy="536662"/>
            <a:chOff x="2052" y="995"/>
            <a:chExt cx="768" cy="852"/>
          </a:xfrm>
        </p:grpSpPr>
        <p:sp>
          <p:nvSpPr>
            <p:cNvPr id="172" name="شكل حر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3" name="شكل حر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" name="شكل حر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5" name="شكل حر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6" name="شكل حر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شكل حر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8" name="شكل حر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شكل حر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50294" y="165020"/>
            <a:ext cx="9360418" cy="2263258"/>
          </a:xfrm>
        </p:spPr>
        <p:txBody>
          <a:bodyPr rtlCol="1" anchor="b">
            <a:normAutofit/>
          </a:bodyPr>
          <a:lstStyle>
            <a:lvl1pPr algn="ctr" rtl="1">
              <a:defRPr sz="6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 flipH="1">
            <a:off x="1372335" y="2476917"/>
            <a:ext cx="6916336" cy="17716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pPr rtl="1"/>
            <a:r>
              <a:rPr lang="ar-SA" noProof="0"/>
              <a:t>انقر لتحرير نمط العنوان الفرعي للشكل الرئيسي</a:t>
            </a:r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534270" y="78910"/>
            <a:ext cx="9133730" cy="123342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 flipH="1">
            <a:off x="1528572" y="1485900"/>
            <a:ext cx="9134856" cy="4152901"/>
          </a:xfrm>
        </p:spPr>
        <p:txBody>
          <a:bodyPr vert="vert270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/>
            </a:lvl1pPr>
          </a:lstStyle>
          <a:p>
            <a:fld id="{4F68F3D8-E515-4C28-BCD4-8402089E0050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/>
            </a:lvl1pPr>
          </a:lstStyle>
          <a:p>
            <a:fld id="{CA8D9AD5-F248-4919-864A-CFD76CC027D6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ي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 flipH="1">
            <a:off x="838200" y="592666"/>
            <a:ext cx="2628900" cy="5579533"/>
          </a:xfrm>
        </p:spPr>
        <p:txBody>
          <a:bodyPr vert="vert270"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 flipH="1">
            <a:off x="3619500" y="592666"/>
            <a:ext cx="7734300" cy="5579533"/>
          </a:xfrm>
        </p:spPr>
        <p:txBody>
          <a:bodyPr vert="vert270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/>
            </a:lvl1pPr>
          </a:lstStyle>
          <a:p>
            <a:fld id="{85CAEFC9-A3B8-485A-90F0-A556241EB54A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/>
            </a:lvl1pPr>
          </a:lstStyle>
          <a:p>
            <a:fld id="{CA8D9AD5-F248-4919-864A-CFD76CC027D6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8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534270" y="78910"/>
            <a:ext cx="9133730" cy="123342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1528572" y="1485900"/>
            <a:ext cx="9134856" cy="4152901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/>
            </a:lvl1pPr>
          </a:lstStyle>
          <a:p>
            <a:fld id="{25AFA86C-9B77-4306-9F3F-86EA690AE99B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/>
            </a:lvl1pPr>
          </a:lstStyle>
          <a:p>
            <a:fld id="{CA8D9AD5-F248-4919-864A-CFD76CC027D6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524000" y="1485900"/>
            <a:ext cx="9144001" cy="2933700"/>
          </a:xfrm>
        </p:spPr>
        <p:txBody>
          <a:bodyPr rtlCol="1" anchor="b">
            <a:normAutofit/>
          </a:bodyPr>
          <a:lstStyle>
            <a:lvl1pPr algn="r" rtl="1">
              <a:defRPr sz="5200" b="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525587" y="4454034"/>
            <a:ext cx="9144000" cy="1184766"/>
          </a:xfrm>
        </p:spPr>
        <p:txBody>
          <a:bodyPr rtlCol="1" anchor="t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/>
            </a:lvl1pPr>
          </a:lstStyle>
          <a:p>
            <a:fld id="{3CA694AF-D5DF-4E01-BF84-442515EEA4F2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/>
            </a:lvl1pPr>
          </a:lstStyle>
          <a:p>
            <a:fld id="{CA8D9AD5-F248-4919-864A-CFD76CC027D6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534270" y="78910"/>
            <a:ext cx="9133730" cy="123342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 flipH="1">
            <a:off x="6182868" y="1485900"/>
            <a:ext cx="448056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noProof="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 flipH="1">
            <a:off x="1534271" y="1485900"/>
            <a:ext cx="448056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/>
            </a:lvl1pPr>
          </a:lstStyle>
          <a:p>
            <a:fld id="{ABF021B8-E983-4091-90CE-1EE091C9E479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/>
            </a:lvl1pPr>
          </a:lstStyle>
          <a:p>
            <a:fld id="{4FAB73BC-B049-4115-A692-8D63A059BFB8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العنوان 9"/>
          <p:cNvSpPr>
            <a:spLocks noGrp="1"/>
          </p:cNvSpPr>
          <p:nvPr>
            <p:ph type="title"/>
          </p:nvPr>
        </p:nvSpPr>
        <p:spPr>
          <a:xfrm flipH="1">
            <a:off x="1534270" y="78910"/>
            <a:ext cx="9133730" cy="123342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6182868" y="1376018"/>
            <a:ext cx="4480560" cy="768096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0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 flipH="1">
            <a:off x="6182868" y="2144114"/>
            <a:ext cx="4480560" cy="3494686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noProof="0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 flipH="1">
            <a:off x="1534271" y="1376018"/>
            <a:ext cx="4480560" cy="768096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0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 flipH="1">
            <a:off x="1534271" y="2144114"/>
            <a:ext cx="4480560" cy="3494686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noProof="0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/>
            </a:lvl1pPr>
          </a:lstStyle>
          <a:p>
            <a:fld id="{5790ACEC-9D95-4BF7-986E-2539C4A78B76}" type="datetime1">
              <a:rPr lang="ar-SA" smtClean="0"/>
              <a:pPr/>
              <a:t>28/02/45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/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حر 92"/>
          <p:cNvSpPr>
            <a:spLocks/>
          </p:cNvSpPr>
          <p:nvPr/>
        </p:nvSpPr>
        <p:spPr bwMode="auto">
          <a:xfrm flipH="1">
            <a:off x="3335475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شكل حر 50"/>
          <p:cNvSpPr>
            <a:spLocks/>
          </p:cNvSpPr>
          <p:nvPr/>
        </p:nvSpPr>
        <p:spPr bwMode="auto">
          <a:xfrm flipH="1">
            <a:off x="1829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شكل حر 51"/>
          <p:cNvSpPr>
            <a:spLocks/>
          </p:cNvSpPr>
          <p:nvPr/>
        </p:nvSpPr>
        <p:spPr bwMode="auto">
          <a:xfrm flipH="1">
            <a:off x="776849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مجموعة 69"/>
          <p:cNvGrpSpPr>
            <a:grpSpLocks noChangeAspect="1"/>
          </p:cNvGrpSpPr>
          <p:nvPr/>
        </p:nvGrpSpPr>
        <p:grpSpPr bwMode="auto">
          <a:xfrm>
            <a:off x="1058945" y="958654"/>
            <a:ext cx="1400819" cy="4001744"/>
            <a:chOff x="3220" y="236"/>
            <a:chExt cx="1347" cy="3848"/>
          </a:xfrm>
        </p:grpSpPr>
        <p:sp>
          <p:nvSpPr>
            <p:cNvPr id="10" name="شكل حر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شكل حر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شكل حر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شكل حر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شكل حر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شكل حر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شكل حر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شكل حر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شكل حر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شكل حر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شكل حر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شكل حر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شكل حر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شكل حر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شكل حر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شكل حر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شكل حر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شكل حر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شكل حر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شكل حر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شكل حر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شكل حر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شكل حر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شكل حر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شكل حر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شكل حر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شكل حر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شكل حر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شكل حر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شكل حر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شكل حر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شكل حر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شكل حر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شكل حر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شكل حر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شكل حر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شكل حر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شكل حر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شكل حر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شكل حر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شكل حر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شكل حر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شكل حر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شكل حر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شكل حر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شكل حر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شكل حر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شكل حر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شكل حر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شكل حر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شكل حر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شكل حر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شكل حر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شكل حر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شكل حر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شكل حر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شكل حر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شكل حر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شكل حر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شكل حر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شكل حر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شكل حر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شكل حر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شكل حر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شكل حر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شكل حر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شكل حر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" name="شكل حر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شكل حر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شكل حر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شكل حر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" name="شكل حر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" name="شكل حر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شكل حر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شكل حر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شكل حر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شكل حر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شكل حر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شكل حر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9" name="شكل حر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شكل حر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شكل حر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" name="شكل حر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93" name="مجموعة 69"/>
          <p:cNvGrpSpPr>
            <a:grpSpLocks noChangeAspect="1"/>
          </p:cNvGrpSpPr>
          <p:nvPr/>
        </p:nvGrpSpPr>
        <p:grpSpPr bwMode="auto">
          <a:xfrm flipH="1">
            <a:off x="42192" y="1248597"/>
            <a:ext cx="1254796" cy="3346122"/>
            <a:chOff x="3124" y="236"/>
            <a:chExt cx="1443" cy="3848"/>
          </a:xfrm>
        </p:grpSpPr>
        <p:sp>
          <p:nvSpPr>
            <p:cNvPr id="94" name="شكل حر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شكل حر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شكل حر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شكل حر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شكل حر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شكل حر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0" name="شكل حر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شكل حر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" name="شكل حر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" name="شكل حر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" name="شكل حر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" name="شكل حر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" name="شكل حر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" name="شكل حر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" name="شكل حر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" name="شكل حر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" name="شكل حر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" name="شكل حر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" name="شكل حر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" name="شكل حر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4" name="شكل حر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5" name="شكل حر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6" name="شكل حر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7" name="شكل حر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8" name="شكل حر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9" name="شكل حر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0" name="شكل حر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1" name="شكل حر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2" name="شكل حر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3" name="شكل حر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4" name="شكل حر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5" name="شكل حر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6" name="شكل حر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7" name="شكل حر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8" name="شكل حر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9" name="شكل حر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0" name="شكل حر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1" name="شكل حر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2" name="شكل حر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3" name="شكل حر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4" name="شكل حر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5" name="شكل حر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6" name="شكل حر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7" name="شكل حر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8" name="شكل حر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9" name="شكل حر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0" name="شكل حر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1" name="شكل حر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2" name="شكل حر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3" name="شكل حر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شكل حر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5" name="شكل حر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" name="شكل حر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7" name="شكل حر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8" name="شكل حر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9" name="شكل حر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0" name="شكل حر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1" name="شكل حر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2" name="شكل حر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3" name="شكل حر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" name="شكل حر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5" name="شكل حر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6" name="شكل حر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7" name="شكل حر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8" name="شكل حر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9" name="شكل حر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0" name="شكل حر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1" name="شكل حر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2" name="شكل حر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3" name="شكل حر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4" name="شكل حر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5" name="شكل حر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6" name="شكل حر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7" name="شكل حر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8" name="شكل حر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9" name="شكل حر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شكل حر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1" name="شكل حر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2" name="شكل حر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3" name="شكل حر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" name="شكل حر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5" name="شكل حر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6" name="شكل حر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77" name="مجموعة 69"/>
          <p:cNvGrpSpPr>
            <a:grpSpLocks noChangeAspect="1"/>
          </p:cNvGrpSpPr>
          <p:nvPr/>
        </p:nvGrpSpPr>
        <p:grpSpPr bwMode="auto">
          <a:xfrm flipH="1">
            <a:off x="2198340" y="2736976"/>
            <a:ext cx="906206" cy="2416549"/>
            <a:chOff x="3124" y="236"/>
            <a:chExt cx="1443" cy="3848"/>
          </a:xfrm>
        </p:grpSpPr>
        <p:sp>
          <p:nvSpPr>
            <p:cNvPr id="178" name="شكل حر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شكل حر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شكل حر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1" name="شكل حر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2" name="شكل حر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3" name="شكل حر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4" name="شكل حر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5" name="شكل حر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6" name="شكل حر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7" name="شكل حر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شكل حر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9" name="شكل حر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شكل حر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شكل حر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شكل حر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شكل حر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شكل حر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شكل حر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شكل حر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شكل حر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شكل حر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شكل حر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شكل حر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شكل حر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شكل حر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شكل حر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شكل حر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شكل حر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شكل حر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شكل حر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شكل حر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شكل حر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0" name="شكل حر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شكل حر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شكل حر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شكل حر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شكل حر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شكل حر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شكل حر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شكل حر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8" name="شكل حر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9" name="شكل حر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شكل حر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1" name="شكل حر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2" name="شكل حر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3" name="شكل حر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4" name="شكل حر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5" name="شكل حر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6" name="شكل حر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7" name="شكل حر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8" name="شكل حر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9" name="شكل حر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0" name="شكل حر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1" name="شكل حر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2" name="شكل حر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3" name="شكل حر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4" name="شكل حر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5" name="شكل حر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6" name="شكل حر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7" name="شكل حر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8" name="شكل حر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9" name="شكل حر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0" name="شكل حر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1" name="شكل حر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2" name="شكل حر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3" name="شكل حر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4" name="شكل حر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5" name="شكل حر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6" name="شكل حر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7" name="شكل حر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8" name="شكل حر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9" name="شكل حر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0" name="شكل حر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1" name="شكل حر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2" name="شكل حر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3" name="شكل حر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4" name="شكل حر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5" name="شكل حر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6" name="شكل حر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7" name="شكل حر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8" name="شكل حر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9" name="شكل حر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60" name="مجموعة 50"/>
          <p:cNvGrpSpPr>
            <a:grpSpLocks noChangeAspect="1"/>
          </p:cNvGrpSpPr>
          <p:nvPr/>
        </p:nvGrpSpPr>
        <p:grpSpPr bwMode="auto">
          <a:xfrm flipH="1">
            <a:off x="192972" y="2438400"/>
            <a:ext cx="1485016" cy="2195929"/>
            <a:chOff x="3369" y="1563"/>
            <a:chExt cx="940" cy="1390"/>
          </a:xfrm>
        </p:grpSpPr>
        <p:sp>
          <p:nvSpPr>
            <p:cNvPr id="261" name="شكل حر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2" name="شكل حر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3" name="شكل حر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4" name="شكل حر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5" name="شكل حر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6" name="شكل حر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7" name="شكل حر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8" name="شكل حر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9" name="شكل حر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0" name="شكل حر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1" name="شكل حر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2" name="شكل حر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3" name="شكل حر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4" name="شكل حر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5" name="شكل حر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6" name="شكل حر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7" name="شكل حر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8" name="شكل حر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9" name="شكل حر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0" name="شكل حر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1" name="شكل حر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2" name="شكل حر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3" name="شكل حر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4" name="شكل حر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5" name="شكل حر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6" name="شكل حر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7" name="شكل حر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8" name="شكل حر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89" name="مجموعة 5"/>
          <p:cNvGrpSpPr>
            <a:grpSpLocks noChangeAspect="1"/>
          </p:cNvGrpSpPr>
          <p:nvPr/>
        </p:nvGrpSpPr>
        <p:grpSpPr bwMode="auto">
          <a:xfrm flipH="1">
            <a:off x="1764366" y="2988645"/>
            <a:ext cx="2439575" cy="3074765"/>
            <a:chOff x="2968" y="1107"/>
            <a:chExt cx="1736" cy="2188"/>
          </a:xfrm>
        </p:grpSpPr>
        <p:sp>
          <p:nvSpPr>
            <p:cNvPr id="290" name="شكل حر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1" name="شكل بيضاوي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2" name="شكل حر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3" name="شكل حر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4" name="شكل حر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5" name="شكل حر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6" name="شكل حر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7" name="شكل حر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8" name="شكل حر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9" name="شكل حر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0" name="شكل حر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1" name="شكل حر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2" name="شكل حر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3" name="شكل حر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4" name="شكل حر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5" name="شكل حر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6" name="شكل حر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7" name="شكل حر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" name="شكل حر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" name="شكل حر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0" name="شكل حر 52"/>
          <p:cNvSpPr>
            <a:spLocks/>
          </p:cNvSpPr>
          <p:nvPr/>
        </p:nvSpPr>
        <p:spPr bwMode="auto">
          <a:xfrm flipH="1">
            <a:off x="1028325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11" name="مجموعة 29"/>
          <p:cNvGrpSpPr>
            <a:grpSpLocks noChangeAspect="1"/>
          </p:cNvGrpSpPr>
          <p:nvPr/>
        </p:nvGrpSpPr>
        <p:grpSpPr bwMode="auto">
          <a:xfrm>
            <a:off x="1588" y="4800600"/>
            <a:ext cx="2998875" cy="2083312"/>
            <a:chOff x="2481" y="1188"/>
            <a:chExt cx="2735" cy="1900"/>
          </a:xfrm>
        </p:grpSpPr>
        <p:sp>
          <p:nvSpPr>
            <p:cNvPr id="312" name="شكل حر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3" name="شكل حر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4" name="شكل حر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5" name="شكل حر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6" name="شكل حر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7" name="شكل حر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8" name="شكل حر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9" name="شكل حر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0" name="شكل حر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1" name="شكل حر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2" name="شكل حر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3" name="شكل حر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4" name="شكل حر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5" name="شكل حر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6" name="شكل حر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7" name="شكل حر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8" name="شكل حر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9" name="شكل حر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0" name="شكل حر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1" name="شكل حر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2" name="شكل حر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3" name="شكل حر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4" name="شكل حر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5" name="شكل حر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6" name="شكل حر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7" name="شكل حر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8" name="شكل حر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9" name="شكل حر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0" name="شكل حر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1" name="شكل حر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2" name="شكل حر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3" name="شكل حر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4" name="شكل حر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5" name="شكل حر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6" name="شكل حر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7" name="شكل حر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48" name="مجموعة 347"/>
          <p:cNvGrpSpPr/>
          <p:nvPr/>
        </p:nvGrpSpPr>
        <p:grpSpPr>
          <a:xfrm flipH="1">
            <a:off x="7807178" y="3799401"/>
            <a:ext cx="4386410" cy="3084511"/>
            <a:chOff x="-1588" y="4419600"/>
            <a:chExt cx="3504440" cy="2464312"/>
          </a:xfrm>
        </p:grpSpPr>
        <p:grpSp>
          <p:nvGrpSpPr>
            <p:cNvPr id="349" name="مجموعة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شكل حر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6" name="شكل حر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7" name="شكل حر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8" name="شكل حر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9" name="شكل حر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0" name="شكل حر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1" name="شكل حر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2" name="شكل حر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3" name="شكل حر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4" name="شكل حر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5" name="شكل حر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6" name="شكل حر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7" name="شكل حر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8" name="شكل حر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9" name="شكل حر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0" name="شكل حر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1" name="شكل حر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2" name="شكل حر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3" name="شكل حر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4" name="شكل حر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5" name="شكل حر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6" name="شكل حر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7" name="شكل حر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8" name="شكل حر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9" name="شكل حر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0" name="شكل حر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1" name="شكل حر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2" name="شكل حر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3" name="شكل حر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4" name="شكل حر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5" name="شكل حر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6" name="شكل حر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7" name="شكل حر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8" name="شكل حر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9" name="شكل حر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0" name="شكل حر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1" name="شكل حر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2" name="شكل حر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3" name="شكل حر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4" name="شكل حر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5" name="شكل حر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6" name="شكل حر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7" name="شكل حر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8" name="شكل حر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9" name="شكل حر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20" name="شكل حر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21" name="شكل حر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350" name="مجموعة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شكل حر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7" name="شكل حر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8" name="شكل حر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9" name="شكل حر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0" name="شكل حر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1" name="شكل حر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2" name="شكل حر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3" name="شكل حر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4" name="شكل حر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351" name="مجموعة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شكل حر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0" name="شكل حر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1" name="شكل حر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2" name="شكل حر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3" name="شكل حر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4" name="شكل حر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5" name="شكل حر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352" name="مجموعة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شكل حر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54" name="شكل حر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55" name="شكل حر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56" name="شكل حر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57" name="شكل حر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58" name="شكل حر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ar-SA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422" name="مجموعة 52"/>
          <p:cNvGrpSpPr>
            <a:grpSpLocks noChangeAspect="1"/>
          </p:cNvGrpSpPr>
          <p:nvPr/>
        </p:nvGrpSpPr>
        <p:grpSpPr bwMode="auto">
          <a:xfrm rot="1651836" flipH="1">
            <a:off x="10929856" y="506291"/>
            <a:ext cx="892898" cy="1021771"/>
            <a:chOff x="4634" y="754"/>
            <a:chExt cx="1164" cy="1332"/>
          </a:xfrm>
        </p:grpSpPr>
        <p:sp>
          <p:nvSpPr>
            <p:cNvPr id="423" name="شكل حر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4" name="الشكل الحر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5" name="شكل حر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6" name="شكل حر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7" name="شكل حر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8" name="شكل حر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9" name="شكل حر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0" name="شكل حر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31" name="مجموعة 52"/>
          <p:cNvGrpSpPr>
            <a:grpSpLocks noChangeAspect="1"/>
          </p:cNvGrpSpPr>
          <p:nvPr/>
        </p:nvGrpSpPr>
        <p:grpSpPr bwMode="auto">
          <a:xfrm rot="15774554" flipH="1">
            <a:off x="148069" y="394369"/>
            <a:ext cx="408172" cy="467084"/>
            <a:chOff x="4634" y="754"/>
            <a:chExt cx="1164" cy="1332"/>
          </a:xfrm>
        </p:grpSpPr>
        <p:sp>
          <p:nvSpPr>
            <p:cNvPr id="432" name="شكل حر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3" name="الشكل الحر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4" name="شكل حر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5" name="شكل حر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6" name="شكل حر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7" name="شكل حر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8" name="شكل حر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9" name="شكل حر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40" name="مجموعة 66"/>
          <p:cNvGrpSpPr>
            <a:grpSpLocks noChangeAspect="1"/>
          </p:cNvGrpSpPr>
          <p:nvPr/>
        </p:nvGrpSpPr>
        <p:grpSpPr bwMode="auto">
          <a:xfrm flipH="1">
            <a:off x="11780389" y="3048994"/>
            <a:ext cx="388175" cy="364678"/>
            <a:chOff x="3636" y="1964"/>
            <a:chExt cx="413" cy="388"/>
          </a:xfrm>
        </p:grpSpPr>
        <p:sp>
          <p:nvSpPr>
            <p:cNvPr id="441" name="شكل حر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2" name="شكل حر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3" name="شكل حر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4" name="شكل حر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5" name="شكل حر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6" name="شكل حر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7" name="شكل حر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8" name="شكل حر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098544" y="828876"/>
            <a:ext cx="6058552" cy="3507549"/>
          </a:xfrm>
        </p:spPr>
        <p:txBody>
          <a:bodyPr rtlCol="1" anchor="ctr">
            <a:normAutofit/>
          </a:bodyPr>
          <a:lstStyle>
            <a:lvl1pPr algn="ctr" rtl="1"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ar-SA" noProof="0" dirty="0"/>
              <a:t>إضافة تذييل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2A668F6-D0E5-4667-9869-7C110E76A0F4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/>
            </a:lvl1pPr>
          </a:lstStyle>
          <a:p>
            <a:fld id="{4901B1C5-A7C1-4D63-923D-B66712BE8853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/>
            </a:lvl1pPr>
          </a:lstStyle>
          <a:p>
            <a:fld id="{CA8D9AD5-F248-4919-864A-CFD76CC027D6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المحتوى ذو 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7985760" y="1188720"/>
            <a:ext cx="3108960" cy="2286000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1036320" y="457200"/>
            <a:ext cx="6675120" cy="59436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 flipH="1">
            <a:off x="7985760" y="3474720"/>
            <a:ext cx="3108960" cy="137160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/>
            </a:lvl1pPr>
          </a:lstStyle>
          <a:p>
            <a:fld id="{2D6B06CE-ABB7-432D-BA02-DCC54FC97845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/>
            </a:lvl1pPr>
          </a:lstStyle>
          <a:p>
            <a:fld id="{CA8D9AD5-F248-4919-864A-CFD76CC027D6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H="1">
            <a:off x="7985760" y="1188720"/>
            <a:ext cx="3108960" cy="2286000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صورة 2" descr="عنصر نائب فارغ لإضافة صورة. انقر فوق العنصر النائب ثم حدد الصورة التي ترغب بإضافتها."/>
          <p:cNvSpPr>
            <a:spLocks noGrp="1"/>
          </p:cNvSpPr>
          <p:nvPr>
            <p:ph type="pic" idx="1"/>
          </p:nvPr>
        </p:nvSpPr>
        <p:spPr>
          <a:xfrm flipH="1">
            <a:off x="103632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  <a:endParaRPr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 flipH="1">
            <a:off x="7985760" y="3474720"/>
            <a:ext cx="3108960" cy="137160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691128" y="6601968"/>
            <a:ext cx="6978460" cy="23774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253026" y="6601968"/>
            <a:ext cx="1063198" cy="193933"/>
          </a:xfrm>
        </p:spPr>
        <p:txBody>
          <a:bodyPr rtlCol="1"/>
          <a:lstStyle>
            <a:lvl1pPr algn="l" rtl="1">
              <a:defRPr/>
            </a:lvl1pPr>
          </a:lstStyle>
          <a:p>
            <a:fld id="{9AD158E0-43A4-4956-861E-CD161C6BE745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528572" y="6601968"/>
            <a:ext cx="640080" cy="237744"/>
          </a:xfrm>
        </p:spPr>
        <p:txBody>
          <a:bodyPr rtlCol="1"/>
          <a:lstStyle>
            <a:lvl1pPr algn="l" rtl="1">
              <a:defRPr/>
            </a:lvl1pPr>
          </a:lstStyle>
          <a:p>
            <a:fld id="{CA8D9AD5-F248-4919-864A-CFD76CC027D6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50"/>
          <p:cNvSpPr>
            <a:spLocks/>
          </p:cNvSpPr>
          <p:nvPr/>
        </p:nvSpPr>
        <p:spPr bwMode="auto">
          <a:xfrm flipH="1">
            <a:off x="1829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شكل حر 51"/>
          <p:cNvSpPr>
            <a:spLocks/>
          </p:cNvSpPr>
          <p:nvPr/>
        </p:nvSpPr>
        <p:spPr bwMode="auto">
          <a:xfrm flipH="1">
            <a:off x="776849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شكل حر 51"/>
          <p:cNvSpPr>
            <a:spLocks/>
          </p:cNvSpPr>
          <p:nvPr/>
        </p:nvSpPr>
        <p:spPr bwMode="auto">
          <a:xfrm flipH="1">
            <a:off x="790598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مجموعة 66"/>
          <p:cNvGrpSpPr>
            <a:grpSpLocks noChangeAspect="1"/>
          </p:cNvGrpSpPr>
          <p:nvPr/>
        </p:nvGrpSpPr>
        <p:grpSpPr bwMode="auto">
          <a:xfrm flipH="1">
            <a:off x="117668" y="947576"/>
            <a:ext cx="426645" cy="400819"/>
            <a:chOff x="3636" y="1964"/>
            <a:chExt cx="413" cy="388"/>
          </a:xfrm>
        </p:grpSpPr>
        <p:sp>
          <p:nvSpPr>
            <p:cNvPr id="11" name="شكل حر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شكل حر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شكل حر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شكل حر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شكل حر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شكل حر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شكل حر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شكل حر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9" name="مجموعة 18"/>
          <p:cNvGrpSpPr/>
          <p:nvPr/>
        </p:nvGrpSpPr>
        <p:grpSpPr>
          <a:xfrm flipH="1">
            <a:off x="7603" y="6212029"/>
            <a:ext cx="875471" cy="645972"/>
            <a:chOff x="7344986" y="5566058"/>
            <a:chExt cx="1750940" cy="1291943"/>
          </a:xfrm>
        </p:grpSpPr>
        <p:sp>
          <p:nvSpPr>
            <p:cNvPr id="20" name="شكل حر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شكل حر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شكل حر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شكل حر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شكل حر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شكل حر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6" name="مجموعة 5"/>
          <p:cNvGrpSpPr>
            <a:grpSpLocks noChangeAspect="1"/>
          </p:cNvGrpSpPr>
          <p:nvPr/>
        </p:nvGrpSpPr>
        <p:grpSpPr bwMode="auto">
          <a:xfrm flipH="1">
            <a:off x="11592331" y="2873890"/>
            <a:ext cx="597228" cy="789302"/>
            <a:chOff x="2121" y="1060"/>
            <a:chExt cx="597" cy="789"/>
          </a:xfrm>
        </p:grpSpPr>
        <p:sp>
          <p:nvSpPr>
            <p:cNvPr id="27" name="شكل حر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شكل حر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شكل حر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شكل حر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شكل حر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شكل حر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شكل حر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4" name="المجموعة 16"/>
          <p:cNvGrpSpPr>
            <a:grpSpLocks noChangeAspect="1"/>
          </p:cNvGrpSpPr>
          <p:nvPr/>
        </p:nvGrpSpPr>
        <p:grpSpPr bwMode="auto">
          <a:xfrm flipH="1">
            <a:off x="10669588" y="-13010"/>
            <a:ext cx="1382907" cy="804244"/>
            <a:chOff x="1922" y="1129"/>
            <a:chExt cx="987" cy="574"/>
          </a:xfrm>
        </p:grpSpPr>
        <p:sp>
          <p:nvSpPr>
            <p:cNvPr id="35" name="شكل حر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شكل حر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شكل حر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شكل حر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شكل حر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شكل حر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شكل حر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شكل حر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3" name="مجموعة 28"/>
          <p:cNvGrpSpPr>
            <a:grpSpLocks noChangeAspect="1"/>
          </p:cNvGrpSpPr>
          <p:nvPr/>
        </p:nvGrpSpPr>
        <p:grpSpPr bwMode="auto">
          <a:xfrm flipH="1">
            <a:off x="11504147" y="5007562"/>
            <a:ext cx="687853" cy="1147722"/>
            <a:chOff x="1901" y="2020"/>
            <a:chExt cx="1059" cy="1767"/>
          </a:xfrm>
        </p:grpSpPr>
        <p:sp>
          <p:nvSpPr>
            <p:cNvPr id="44" name="شكل حر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الشكل الحر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الشكل الحر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شكل حر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شكل حر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شكل حر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شكل حر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شكل حر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2" name="مجموعة 52"/>
          <p:cNvGrpSpPr>
            <a:grpSpLocks noChangeAspect="1"/>
          </p:cNvGrpSpPr>
          <p:nvPr/>
        </p:nvGrpSpPr>
        <p:grpSpPr bwMode="auto">
          <a:xfrm rot="1651836" flipH="1">
            <a:off x="373682" y="105148"/>
            <a:ext cx="675071" cy="772505"/>
            <a:chOff x="4634" y="754"/>
            <a:chExt cx="1164" cy="1332"/>
          </a:xfrm>
        </p:grpSpPr>
        <p:sp>
          <p:nvSpPr>
            <p:cNvPr id="53" name="شكل حر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الشكل الحر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شكل حر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شكل حر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شكل حر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شكل حر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شكل حر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شكل حر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1" name="مجموعة 64"/>
          <p:cNvGrpSpPr>
            <a:grpSpLocks noChangeAspect="1"/>
          </p:cNvGrpSpPr>
          <p:nvPr/>
        </p:nvGrpSpPr>
        <p:grpSpPr bwMode="auto">
          <a:xfrm>
            <a:off x="381093" y="2958792"/>
            <a:ext cx="1028242" cy="1140705"/>
            <a:chOff x="2052" y="995"/>
            <a:chExt cx="768" cy="852"/>
          </a:xfrm>
        </p:grpSpPr>
        <p:sp>
          <p:nvSpPr>
            <p:cNvPr id="62" name="شكل حر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شكل حر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شكل حر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شكل حر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شكل حر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شكل حر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شكل حر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شكل حر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153427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dirty="0"/>
              <a:t>تحرير أنماط النص الرئيسي</a:t>
            </a:r>
            <a:endParaRPr lang="ar-SA" noProof="0" dirty="0"/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3691128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 cap="non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ar-SA" noProof="0" dirty="0"/>
              <a:t>إضافة تذييل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225302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E14A296-FECF-4434-B854-E35392EA4CC2}" type="datetime1">
              <a:rPr lang="ar-SA" noProof="0" smtClean="0"/>
              <a:pPr/>
              <a:t>28/02/45</a:t>
            </a:fld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1528572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78869" y="1015126"/>
            <a:ext cx="9360418" cy="2263258"/>
          </a:xfrm>
        </p:spPr>
        <p:txBody>
          <a:bodyPr rtlCol="1"/>
          <a:lstStyle/>
          <a:p>
            <a:pPr rtl="1"/>
            <a:r>
              <a:rPr lang="ar-SA" dirty="0">
                <a:cs typeface="PT Simple Bold Ruled" panose="02010400000000000000" pitchFamily="2" charset="-78"/>
              </a:rPr>
              <a:t>المفعول فيه</a:t>
            </a: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 flipH="1">
            <a:off x="1350904" y="1156143"/>
            <a:ext cx="6916336" cy="1771600"/>
          </a:xfrm>
        </p:spPr>
        <p:txBody>
          <a:bodyPr rtlCol="1"/>
          <a:lstStyle/>
          <a:p>
            <a:pPr rtl="1"/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المنصوبات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F0F142-A8C1-5BDE-1CDD-6E13F6A5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cs typeface="PT Bold Heading" panose="02010400000000000000" pitchFamily="2" charset="-78"/>
              </a:rPr>
              <a:t>المتصرف وغير المتصرف من الظروف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65F5EA3E-3958-4A31-BB47-2A20768D4E5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15643554"/>
              </p:ext>
            </p:extLst>
          </p:nvPr>
        </p:nvGraphicFramePr>
        <p:xfrm>
          <a:off x="1534270" y="2395870"/>
          <a:ext cx="9445618" cy="314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66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FAF3C-416D-40C3-AC4B-13F50BBAE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3BFAF3C-416D-40C3-AC4B-13F50BBAE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63CB3-0ED2-402F-93BD-41A7F79E2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DE63CB3-0ED2-402F-93BD-41A7F79E2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F19B25-DFCF-4C26-A1C0-A964F8BF4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3F19B25-DFCF-4C26-A1C0-A964F8BF48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31A21C-5217-4D25-86A9-518F4D47F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3231A21C-5217-4D25-86A9-518F4D47F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56ADD1-8D6E-4C1F-B166-C0819603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65E79E86-4FF1-4EB6-A028-701EFDBC506A}"/>
              </a:ext>
            </a:extLst>
          </p:cNvPr>
          <p:cNvSpPr/>
          <p:nvPr/>
        </p:nvSpPr>
        <p:spPr>
          <a:xfrm>
            <a:off x="7415212" y="1480186"/>
            <a:ext cx="3629025" cy="405383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>
            <a:hlinkClick r:id="rId2" action="ppaction://hlinksldjump"/>
            <a:extLst>
              <a:ext uri="{FF2B5EF4-FFF2-40B4-BE49-F238E27FC236}">
                <a16:creationId xmlns:a16="http://schemas.microsoft.com/office/drawing/2014/main" id="{2204DD22-44B3-4B89-B9DC-C7140E314181}"/>
              </a:ext>
            </a:extLst>
          </p:cNvPr>
          <p:cNvSpPr txBox="1"/>
          <p:nvPr/>
        </p:nvSpPr>
        <p:spPr>
          <a:xfrm>
            <a:off x="7846219" y="2069842"/>
            <a:ext cx="2821781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2000" dirty="0"/>
              <a:t>يومُ الجمعة </a:t>
            </a:r>
            <a:r>
              <a:rPr lang="ar-SA" sz="2000" u="sng" dirty="0"/>
              <a:t>يومٌ</a:t>
            </a:r>
            <a:r>
              <a:rPr lang="ar-SA" sz="2000" dirty="0"/>
              <a:t> مبارك</a:t>
            </a:r>
          </a:p>
          <a:p>
            <a:pPr algn="r"/>
            <a:r>
              <a:rPr lang="ar-SA" sz="2000" dirty="0"/>
              <a:t>قابلتكِ </a:t>
            </a:r>
            <a:r>
              <a:rPr lang="ar-SA" sz="2000" u="sng" dirty="0"/>
              <a:t>يومَ</a:t>
            </a:r>
            <a:r>
              <a:rPr lang="ar-SA" sz="2000" dirty="0"/>
              <a:t> الثلاثاء</a:t>
            </a:r>
          </a:p>
          <a:p>
            <a:pPr algn="r"/>
            <a:r>
              <a:rPr lang="ar-SA" sz="2000" dirty="0"/>
              <a:t>أحبُّ </a:t>
            </a:r>
            <a:r>
              <a:rPr lang="ar-SA" sz="2000" u="sng" dirty="0"/>
              <a:t>يومَ</a:t>
            </a:r>
            <a:r>
              <a:rPr lang="ar-SA" sz="2000" dirty="0"/>
              <a:t> الثلاثاء</a:t>
            </a:r>
          </a:p>
          <a:p>
            <a:pPr algn="r"/>
            <a:r>
              <a:rPr lang="ar-SA" sz="2000" dirty="0"/>
              <a:t>اتفقنا على </a:t>
            </a:r>
            <a:r>
              <a:rPr lang="ar-SA" sz="2000" u="sng" dirty="0"/>
              <a:t>يوم</a:t>
            </a:r>
            <a:r>
              <a:rPr lang="ar-SA" sz="2000" dirty="0"/>
              <a:t> الثلاثاء</a:t>
            </a:r>
            <a:endParaRPr lang="ar-SA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F22CE677-3C62-4B1B-BB8D-EF4C28E09FF4}"/>
              </a:ext>
            </a:extLst>
          </p:cNvPr>
          <p:cNvSpPr txBox="1"/>
          <p:nvPr/>
        </p:nvSpPr>
        <p:spPr>
          <a:xfrm>
            <a:off x="8117681" y="3817321"/>
            <a:ext cx="255031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لا بد أن يحمل الاسم معنى (في) حتى ينصب على الظرفية</a:t>
            </a:r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E0C7D2B4-6681-4B9A-87E2-F6ACD222CF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09699" y="1480185"/>
            <a:ext cx="3950494" cy="40538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تُبنى بعض الظروف على ما تنطق به وتكون في محل نصب على الظرفية</a:t>
            </a:r>
          </a:p>
        </p:txBody>
      </p:sp>
      <p:sp>
        <p:nvSpPr>
          <p:cNvPr id="8" name="مربع نص 7">
            <a:hlinkClick r:id="rId2" action="ppaction://hlinksldjump"/>
            <a:extLst>
              <a:ext uri="{FF2B5EF4-FFF2-40B4-BE49-F238E27FC236}">
                <a16:creationId xmlns:a16="http://schemas.microsoft.com/office/drawing/2014/main" id="{C496108D-BB8D-4BF1-8CE7-82B5C0745A79}"/>
              </a:ext>
            </a:extLst>
          </p:cNvPr>
          <p:cNvSpPr txBox="1"/>
          <p:nvPr/>
        </p:nvSpPr>
        <p:spPr>
          <a:xfrm>
            <a:off x="1802606" y="2052638"/>
            <a:ext cx="3269457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2000" dirty="0"/>
              <a:t>رأيتكِ أمسِ في حديقة الحيّ</a:t>
            </a:r>
          </a:p>
          <a:p>
            <a:pPr algn="r"/>
            <a:r>
              <a:rPr lang="ar-SA" sz="2000" dirty="0"/>
              <a:t>سنلتقي حيثُ التقينا العام الماضي</a:t>
            </a:r>
          </a:p>
          <a:p>
            <a:pPr algn="r"/>
            <a:r>
              <a:rPr lang="ar-SA" sz="2000" dirty="0"/>
              <a:t>ستندم إذْ تخسرُ أبويك أو أحدهما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10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build="p" animBg="1"/>
      <p:bldP spid="6" grpId="0"/>
      <p:bldP spid="7" grpId="0" animBg="1"/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F0F142-A8C1-5BDE-1CDD-6E13F6A5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cs typeface="PT Bold Heading" panose="02010400000000000000" pitchFamily="2" charset="-78"/>
              </a:rPr>
              <a:t>نيابة المصدر عن الظرف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65F5EA3E-3958-4A31-BB47-2A20768D4E5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23847680"/>
              </p:ext>
            </p:extLst>
          </p:nvPr>
        </p:nvGraphicFramePr>
        <p:xfrm>
          <a:off x="1534270" y="2395870"/>
          <a:ext cx="9445618" cy="314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03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FAF3C-416D-40C3-AC4B-13F50BBAE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3BFAF3C-416D-40C3-AC4B-13F50BBAE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63CB3-0ED2-402F-93BD-41A7F79E2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DE63CB3-0ED2-402F-93BD-41A7F79E2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F19B25-DFCF-4C26-A1C0-A964F8BF4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3F19B25-DFCF-4C26-A1C0-A964F8BF48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31A21C-5217-4D25-86A9-518F4D47F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3231A21C-5217-4D25-86A9-518F4D47F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901148" y="666307"/>
            <a:ext cx="1912395" cy="1118303"/>
          </a:xfrm>
        </p:spPr>
        <p:txBody>
          <a:bodyPr rtlCol="1">
            <a:normAutofit/>
          </a:bodyPr>
          <a:lstStyle/>
          <a:p>
            <a:pPr rtl="1"/>
            <a:r>
              <a:rPr lang="ar-S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الواجب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E89AE36-C493-B0C6-6491-EA064FECCF5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4033317" y="758455"/>
            <a:ext cx="7015602" cy="5199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العنوان 12"/>
          <p:cNvSpPr>
            <a:spLocks noGrp="1"/>
          </p:cNvSpPr>
          <p:nvPr>
            <p:ph type="title"/>
          </p:nvPr>
        </p:nvSpPr>
        <p:spPr>
          <a:xfrm flipH="1">
            <a:off x="1534270" y="78910"/>
            <a:ext cx="9133730" cy="1233424"/>
          </a:xfrm>
        </p:spPr>
        <p:txBody>
          <a:bodyPr rtlCol="1"/>
          <a:lstStyle/>
          <a:p>
            <a:pPr algn="r" rtl="1"/>
            <a:r>
              <a:rPr lang="ar-SA" dirty="0">
                <a:solidFill>
                  <a:schemeClr val="accent2">
                    <a:lumMod val="50000"/>
                  </a:schemeClr>
                </a:solidFill>
                <a:cs typeface="PT Bold Heading" panose="02010400000000000000" pitchFamily="2" charset="-78"/>
              </a:rPr>
              <a:t>مكاسب الدرس</a:t>
            </a:r>
          </a:p>
        </p:txBody>
      </p:sp>
      <p:graphicFrame>
        <p:nvGraphicFramePr>
          <p:cNvPr id="2" name="رسم تخطيطي 1">
            <a:extLst>
              <a:ext uri="{FF2B5EF4-FFF2-40B4-BE49-F238E27FC236}">
                <a16:creationId xmlns:a16="http://schemas.microsoft.com/office/drawing/2014/main" id="{CAF4B5D5-C8B9-17C2-1EA5-C182E87812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0730854"/>
              </p:ext>
            </p:extLst>
          </p:nvPr>
        </p:nvGraphicFramePr>
        <p:xfrm>
          <a:off x="3028950" y="1438540"/>
          <a:ext cx="7533578" cy="430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9DA99C-B609-481F-AB83-239E099A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89DA99C-B609-481F-AB83-239E099AE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578665-F1CD-4D6A-8FB1-D72B5B02B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17578665-F1CD-4D6A-8FB1-D72B5B02B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ABEC8D-5BDD-455B-A93F-8B9109BCA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73ABEC8D-5BDD-455B-A93F-8B9109BCA3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2E21A9-969C-4D43-B18F-DDF45FE88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552E21A9-969C-4D43-B18F-DDF45FE887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5CC6FF-6CF0-4105-A92F-8ADE42FF5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DA5CC6FF-6CF0-4105-A92F-8ADE42FF5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680DFA-A80E-4970-866B-5F6249215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B1680DFA-A80E-4970-866B-5F62492156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A9772-FB2B-403C-B02F-1B51E3454C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A52A9772-FB2B-403C-B02F-1B51E3454C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07A3F3-3037-460F-9966-2B8EDAEF3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3107A3F3-3037-460F-9966-2B8EDAEF3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A7AF7B-9416-4226-A627-66DE91836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08A7AF7B-9416-4226-A627-66DE91836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C95796-2839-4307-8A8E-60402EB5C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94C95796-2839-4307-8A8E-60402EB5CA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57A63B-A1B7-4A92-ADBC-D7FE3C266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2257A63B-A1B7-4A92-ADBC-D7FE3C266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B87F9A-D7EB-47D6-B5AE-3F574C6BA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9CB87F9A-D7EB-47D6-B5AE-3F574C6BA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C4B633-CC6F-4BD0-A854-C6A7C5632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9EC4B633-CC6F-4BD0-A854-C6A7C5632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>
            <a:extLst>
              <a:ext uri="{FF2B5EF4-FFF2-40B4-BE49-F238E27FC236}">
                <a16:creationId xmlns:a16="http://schemas.microsoft.com/office/drawing/2014/main" id="{655A377A-FF56-406C-87BE-AAB22FC581E1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158875" y="3231832"/>
          <a:ext cx="10160000" cy="822960"/>
        </p:xfrm>
        <a:graphic>
          <a:graphicData uri="http://schemas.openxmlformats.org/drawingml/2006/table">
            <a:tbl>
              <a:tblPr rtl="1"/>
              <a:tblGrid>
                <a:gridCol w="1270000">
                  <a:extLst>
                    <a:ext uri="{9D8B030D-6E8A-4147-A177-3AD203B41FA5}">
                      <a16:colId xmlns:a16="http://schemas.microsoft.com/office/drawing/2014/main" val="312253008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53181176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419466791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46369672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13567392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88037265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59511753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993706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قرأ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خالدٌ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كتابًا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وعشرين مقالًا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قراءة متأنية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مسترخيًا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ليلًا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طلبًا للذة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067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فعل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فاعل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به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تمييز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مطلق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حال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ظرف زمان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لأجله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969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ماض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من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ماذا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عشرين من؟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نوع القراءة؟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كيف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متى؟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لماذا؟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70527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8C2E7FCD-3816-43B7-AC07-8AE24FCA8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334F024-1DF9-4F81-94AD-0CB5090692D9}"/>
              </a:ext>
            </a:extLst>
          </p:cNvPr>
          <p:cNvSpPr txBox="1"/>
          <p:nvPr/>
        </p:nvSpPr>
        <p:spPr>
          <a:xfrm>
            <a:off x="3236119" y="1978822"/>
            <a:ext cx="6265069" cy="3786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قرأ خالدٌ كتابًا وعشرينَ مقالًا قراءةً متأنيةً مسترخيًا ليلًا طلبًا للذة</a:t>
            </a:r>
          </a:p>
        </p:txBody>
      </p:sp>
    </p:spTree>
    <p:extLst>
      <p:ext uri="{BB962C8B-B14F-4D97-AF65-F5344CB8AC3E}">
        <p14:creationId xmlns:p14="http://schemas.microsoft.com/office/powerpoint/2010/main" val="343711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>
            <a:extLst>
              <a:ext uri="{FF2B5EF4-FFF2-40B4-BE49-F238E27FC236}">
                <a16:creationId xmlns:a16="http://schemas.microsoft.com/office/drawing/2014/main" id="{655A377A-FF56-406C-87BE-AAB22FC581E1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016000" y="388617"/>
          <a:ext cx="10160000" cy="822960"/>
        </p:xfrm>
        <a:graphic>
          <a:graphicData uri="http://schemas.openxmlformats.org/drawingml/2006/table">
            <a:tbl>
              <a:tblPr rtl="1"/>
              <a:tblGrid>
                <a:gridCol w="1270000">
                  <a:extLst>
                    <a:ext uri="{9D8B030D-6E8A-4147-A177-3AD203B41FA5}">
                      <a16:colId xmlns:a16="http://schemas.microsoft.com/office/drawing/2014/main" val="312253008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53181176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419466791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46369672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13567392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88037265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59511753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993706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قرأ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خالدٌ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كتابًا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وعشرين مقالًا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قراءة متأنية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مسترخيًا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ليلًا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طلبًا للذة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067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فعل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فاعل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به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تمييز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مطلق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حال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ظرف زمان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لأجله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969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ماض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من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ماذا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عشرين من؟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نوع القراءة؟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كيف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متى؟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لماذا؟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70527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8C2E7FCD-3816-43B7-AC07-8AE24FCA8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جدول 9">
            <a:extLst>
              <a:ext uri="{FF2B5EF4-FFF2-40B4-BE49-F238E27FC236}">
                <a16:creationId xmlns:a16="http://schemas.microsoft.com/office/drawing/2014/main" id="{2FE1EE4C-A8C4-4CB4-B35C-73C5B2E8D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376803"/>
              </p:ext>
            </p:extLst>
          </p:nvPr>
        </p:nvGraphicFramePr>
        <p:xfrm>
          <a:off x="346077" y="1464462"/>
          <a:ext cx="11619704" cy="5185890"/>
        </p:xfrm>
        <a:graphic>
          <a:graphicData uri="http://schemas.openxmlformats.org/drawingml/2006/table">
            <a:tbl>
              <a:tblPr rtl="1"/>
              <a:tblGrid>
                <a:gridCol w="600075">
                  <a:extLst>
                    <a:ext uri="{9D8B030D-6E8A-4147-A177-3AD203B41FA5}">
                      <a16:colId xmlns:a16="http://schemas.microsoft.com/office/drawing/2014/main" val="34854424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79240981"/>
                    </a:ext>
                  </a:extLst>
                </a:gridCol>
                <a:gridCol w="2034282">
                  <a:extLst>
                    <a:ext uri="{9D8B030D-6E8A-4147-A177-3AD203B41FA5}">
                      <a16:colId xmlns:a16="http://schemas.microsoft.com/office/drawing/2014/main" val="330361324"/>
                    </a:ext>
                  </a:extLst>
                </a:gridCol>
                <a:gridCol w="2242956">
                  <a:extLst>
                    <a:ext uri="{9D8B030D-6E8A-4147-A177-3AD203B41FA5}">
                      <a16:colId xmlns:a16="http://schemas.microsoft.com/office/drawing/2014/main" val="2873840843"/>
                    </a:ext>
                  </a:extLst>
                </a:gridCol>
                <a:gridCol w="1966285">
                  <a:extLst>
                    <a:ext uri="{9D8B030D-6E8A-4147-A177-3AD203B41FA5}">
                      <a16:colId xmlns:a16="http://schemas.microsoft.com/office/drawing/2014/main" val="1411832710"/>
                    </a:ext>
                  </a:extLst>
                </a:gridCol>
                <a:gridCol w="1616528">
                  <a:extLst>
                    <a:ext uri="{9D8B030D-6E8A-4147-A177-3AD203B41FA5}">
                      <a16:colId xmlns:a16="http://schemas.microsoft.com/office/drawing/2014/main" val="822044783"/>
                    </a:ext>
                  </a:extLst>
                </a:gridCol>
                <a:gridCol w="1616528">
                  <a:extLst>
                    <a:ext uri="{9D8B030D-6E8A-4147-A177-3AD203B41FA5}">
                      <a16:colId xmlns:a16="http://schemas.microsoft.com/office/drawing/2014/main" val="1881468084"/>
                    </a:ext>
                  </a:extLst>
                </a:gridCol>
              </a:tblGrid>
              <a:tr h="148880">
                <a:tc>
                  <a:txBody>
                    <a:bodyPr/>
                    <a:lstStyle/>
                    <a:p>
                      <a:r>
                        <a:rPr lang="ar-SA" sz="11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النوع </a:t>
                      </a:r>
                      <a:endParaRPr lang="ar-SA" sz="16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المفعول به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المفعول المطلق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التمييز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المفعول فيه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المفعول لأجله 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الحال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070151"/>
                  </a:ext>
                </a:extLst>
              </a:tr>
              <a:tr h="942906">
                <a:tc>
                  <a:txBody>
                    <a:bodyPr/>
                    <a:lstStyle/>
                    <a:p>
                      <a:r>
                        <a:rPr lang="ar-SA" sz="11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التعريف </a:t>
                      </a:r>
                      <a:endParaRPr lang="ar-SA" sz="16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اسم منصوب يدل على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من/ما وقع عليه الفعل.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مصدر منصوب مأخوذ من لفظ الفعل غالبًا للدلالة على التوكيد أو النوع أو العدد.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اسم منصوب جامد يزيل إبهام ما قبله، ويتضمن معنى: </a:t>
                      </a:r>
                      <a:r>
                        <a:rPr lang="ar-SA" sz="1200" b="1" i="0" dirty="0">
                          <a:solidFill>
                            <a:srgbClr val="00B050"/>
                          </a:solidFill>
                          <a:effectLst/>
                          <a:latin typeface="TraditionalArabic-Bold"/>
                        </a:rPr>
                        <a:t>(من)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اسم منصوب يدل على زمان وقوع الفعل أو مكانه، ويجب أن يتضمن معنى </a:t>
                      </a:r>
                      <a:r>
                        <a:rPr lang="ar-SA" sz="1200" b="1" i="0" dirty="0">
                          <a:solidFill>
                            <a:srgbClr val="00B050"/>
                          </a:solidFill>
                          <a:effectLst/>
                          <a:latin typeface="TraditionalArabic-Bold"/>
                        </a:rPr>
                        <a:t>(في) 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أي: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في أي وقت وقع الفعل؟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في أي مكان وقع الفعل؟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مصدر منصوب لبيان سبب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حدوث الفعل، ويصلح أن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يكون جوابًا عن: </a:t>
                      </a:r>
                      <a:r>
                        <a:rPr lang="ar-SA" sz="1200" b="1" i="0" dirty="0">
                          <a:solidFill>
                            <a:srgbClr val="00B050"/>
                          </a:solidFill>
                          <a:effectLst/>
                          <a:latin typeface="TraditionalArabic-Bold"/>
                        </a:rPr>
                        <a:t>(لماذا؟)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اسم نكرة منصوب لبيان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هيئة صاحب الحال وقت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حدوث الفعل، ويصلح أن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يكون جوابًا عن: </a:t>
                      </a:r>
                      <a:r>
                        <a:rPr lang="ar-SA" sz="1200" b="1" i="0" dirty="0">
                          <a:solidFill>
                            <a:srgbClr val="00B050"/>
                          </a:solidFill>
                          <a:effectLst/>
                          <a:latin typeface="TraditionalArabic-Bold"/>
                        </a:rPr>
                        <a:t>(كيف؟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).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954941"/>
                  </a:ext>
                </a:extLst>
              </a:tr>
              <a:tr h="248133">
                <a:tc>
                  <a:txBody>
                    <a:bodyPr/>
                    <a:lstStyle/>
                    <a:p>
                      <a:r>
                        <a:rPr lang="ar-SA" sz="11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الدلالة </a:t>
                      </a:r>
                      <a:endParaRPr lang="ar-SA" sz="16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وقوع الفعل عليه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التأكيد / العدد/ النوع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إزالة الإبهام والتفسير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الظرفية الزمانية أو المكانية 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التعليل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بيان الهيئة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47498"/>
                  </a:ext>
                </a:extLst>
              </a:tr>
              <a:tr h="1042159">
                <a:tc>
                  <a:txBody>
                    <a:bodyPr/>
                    <a:lstStyle/>
                    <a:p>
                      <a:r>
                        <a:rPr lang="ar-SA" sz="11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شواهد </a:t>
                      </a:r>
                      <a:endParaRPr lang="ar-SA" sz="16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-قرأ خالد الكتاب: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(فعل القراءة وقع على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الكتاب)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-أحسن إحسانًا </a:t>
                      </a: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(تأكيد).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-رباني أبي تربية كريمة.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(حين يأتي بعده وصف يكون لبيان النوع)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-سجدت لله سجدات.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(بيان العدد).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اشتريت عشرين كتابًا. </a:t>
                      </a: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(اشتريت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عشرين من ...؟ من الكتب)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محمد أكثر من يزيد مالًا.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(محمد أكثر منه من ماذا؟ من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المال؟ العمر؟ الخبرة...؟)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-يذهب الموظفون صباحًا إلى أعمالهم. </a:t>
                      </a: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(متى يذهب الموظفون؟ في الصباح).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وقف المصلون خلف الإمام. </a:t>
                      </a: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(أين وقف المصلون؟ في الخلف)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-ينفقون أموالهم ابتغاء مرضاة الله. </a:t>
                      </a: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(لماذا ينفقون أموالهم؟ ابتغاءً لرضا الله).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-ونبلوكم بالشر والخير فتنة.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(لماذا يبلونا بالخير والشر؟   فتنة.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-أعطيتك الكتاب مغلًفا.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كيف حال الكتاب وقت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أعطيتك إياه؟)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دخل الأطفال مسرورين.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(كيف حال الأطفال وقت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دخولهم؟)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931037"/>
                  </a:ext>
                </a:extLst>
              </a:tr>
              <a:tr h="1042159">
                <a:tc>
                  <a:txBody>
                    <a:bodyPr/>
                    <a:lstStyle/>
                    <a:p>
                      <a:r>
                        <a:rPr lang="ar-SA" sz="11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تنبيهات </a:t>
                      </a:r>
                      <a:endParaRPr lang="ar-SA" sz="16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/1الغالب في المفعول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به أن يكون اسما ظاهًرا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وقد يأتي ضميرًا متصلًا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أو منفصًلا.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/1قد يذكر المفعول المطلق دون فعله: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حمدًا وشكرًا لله </a:t>
                      </a: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(التقدير أحمدك حمدًا)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مرحبًا.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/1التمييز نوعان: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×المبين إبهام مفرد (يبين إبهام كلمة واحدة وليست جملة أو شبه جملة) ويقع بعد الكيل والوزن والمساحة والعدد: 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/1الفرق بين </a:t>
                      </a:r>
                      <a:r>
                        <a:rPr lang="ar-SA" sz="12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ظروف 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الزمان والمكان (الظروف تتضمن معنى في + منصوبة) و</a:t>
                      </a:r>
                      <a:r>
                        <a:rPr lang="ar-SA" sz="12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أسماء </a:t>
                      </a: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الزمان والمكان (الأسماء لا تتضمن معنى في + تعرب حسب موقعها):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/1قد يجر المفعول لأجله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باللام فيخرج من باب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المفعول لأجله ويعرب مجرورا بحرف الجر ويبقى فيه معنى التعليل.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/1يجب أن يكون الحال نكرة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وصاحبه معرفة.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-جاء الطالب مبتسما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(الطالب معرفة ومبتسما نكرة حال).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396354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1E60CAE2-D7EC-4910-8775-436D5B05D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0" y="21415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3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جدول 17">
            <a:extLst>
              <a:ext uri="{FF2B5EF4-FFF2-40B4-BE49-F238E27FC236}">
                <a16:creationId xmlns:a16="http://schemas.microsoft.com/office/drawing/2014/main" id="{9BAB6219-C0D8-412E-A99D-089F55BAE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16749"/>
              </p:ext>
            </p:extLst>
          </p:nvPr>
        </p:nvGraphicFramePr>
        <p:xfrm>
          <a:off x="385763" y="317514"/>
          <a:ext cx="11401422" cy="6397282"/>
        </p:xfrm>
        <a:graphic>
          <a:graphicData uri="http://schemas.openxmlformats.org/drawingml/2006/table">
            <a:tbl>
              <a:tblPr rtl="1"/>
              <a:tblGrid>
                <a:gridCol w="1900237">
                  <a:extLst>
                    <a:ext uri="{9D8B030D-6E8A-4147-A177-3AD203B41FA5}">
                      <a16:colId xmlns:a16="http://schemas.microsoft.com/office/drawing/2014/main" val="1039086230"/>
                    </a:ext>
                  </a:extLst>
                </a:gridCol>
                <a:gridCol w="1500186">
                  <a:extLst>
                    <a:ext uri="{9D8B030D-6E8A-4147-A177-3AD203B41FA5}">
                      <a16:colId xmlns:a16="http://schemas.microsoft.com/office/drawing/2014/main" val="280402570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3431267343"/>
                    </a:ext>
                  </a:extLst>
                </a:gridCol>
                <a:gridCol w="2243137">
                  <a:extLst>
                    <a:ext uri="{9D8B030D-6E8A-4147-A177-3AD203B41FA5}">
                      <a16:colId xmlns:a16="http://schemas.microsoft.com/office/drawing/2014/main" val="1209065311"/>
                    </a:ext>
                  </a:extLst>
                </a:gridCol>
                <a:gridCol w="1557337">
                  <a:extLst>
                    <a:ext uri="{9D8B030D-6E8A-4147-A177-3AD203B41FA5}">
                      <a16:colId xmlns:a16="http://schemas.microsoft.com/office/drawing/2014/main" val="3897785579"/>
                    </a:ext>
                  </a:extLst>
                </a:gridCol>
                <a:gridCol w="1900237">
                  <a:extLst>
                    <a:ext uri="{9D8B030D-6E8A-4147-A177-3AD203B41FA5}">
                      <a16:colId xmlns:a16="http://schemas.microsoft.com/office/drawing/2014/main" val="3235576931"/>
                    </a:ext>
                  </a:extLst>
                </a:gridCol>
              </a:tblGrid>
              <a:tr h="6054706">
                <a:tc>
                  <a:txBody>
                    <a:bodyPr/>
                    <a:lstStyle/>
                    <a:p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والأصل في المفعول أن يتأخر عن الفعل والفاعل وقد يتوسطهما أو يتقدم عليهما.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-كتب محمد الدرس.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(اسم ظاهر / المفعول متأخر بعد الفعل</a:t>
                      </a:r>
                      <a:b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والفاعل)</a:t>
                      </a:r>
                      <a:b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-كافأنا الأستاذ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(ضمير متصل / وتوسط بين الفعل</a:t>
                      </a:r>
                      <a:b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والفاعل)</a:t>
                      </a:r>
                      <a:b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-إياك نعبد </a:t>
                      </a:r>
                      <a: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(ضمير منفصل /وتقدم على</a:t>
                      </a:r>
                      <a:b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الفعل والفاعل)</a:t>
                      </a:r>
                      <a:endParaRPr lang="ar-SA" sz="18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أهًلا وسهًلا.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حجا مبروًرا وسعيًا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مشكوًرا</a:t>
                      </a:r>
                      <a:r>
                        <a:rPr lang="ar-SA" sz="10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105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اشتريت وعاءً تمًرا.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عندي مثقالٌ ذهبًا.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-{وواعدنا موسى ثلاثين ليلةً}.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-لدي متر قماشا. </a:t>
                      </a: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(الكلمات المفردة: وعاء، مثقال، ثلثين، متر مبهمة وجاء التمييز ليفسرها).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 المبين إبهام جملة وهو ما يرفع إبهام جملة قبله: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-{وفجرنا الأرض عيونا}.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{واشتعل الرأس شيبًا}.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(فجرنا الأرض جملة مبهمة، فجرنا الأرض من ماذا؟ عيونًا، أنهارا، أودية؟ واشتعل الرأس جملة مبهمة أيضًا، اشتعل الرأس سوادا، مرضا؟... وهكذا)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/2أكثر ما يأتي التمييز في مواقع هي: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بعد الأعداد: عندي عشرون قلما.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بعد أفعل التفضيل: أحسن أجمل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أكثر.،. إلخ: محمد أعلى منزلةً.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بعد التعجب: ما أعظم محمدًا رسولا.</a:t>
                      </a:r>
                      <a:endParaRPr lang="ar-SA" sz="12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-مر يوم الخميس سريعا </a:t>
                      </a:r>
                      <a: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(لا يصلح يوم الخميس للجواب عن سؤال: متى مر؟ وبالتالي لا يكون ظرفا، ويعرب حسب موقعه فاعلًا للفعل مر).</a:t>
                      </a:r>
                      <a:b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مر الزائر يوم الخميس. (متى مر الزائر؟ في يوم الخميس. وبالتالي يكون ظرفًا منصوبًا).</a:t>
                      </a:r>
                      <a:b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/2كل اسم زمان يصلح أن يكون ظرفًا شرط أن يتضمن معنى (في) سواء كان مبهمًا (غير محدود بحد) مثل: (حين، وقت) أو محددًا مثل: (ساعة، يوم). أما أسماء المكان فالمبهم منها (لا يدل على مكان معين وليس له حدود) هو ما يكون ظرفًا مثل: (فوق، تحت، عند، أمام، خلف)، أما الأمكنة المحدد كالبيت أو القاعة أو المسجد فتعرب حسب موقعها.</a:t>
                      </a:r>
                      <a:b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/3الظروف نوعان متصرفة وغير متصرفة:</a:t>
                      </a:r>
                      <a:b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×المتصرفة تستعمل ظرفًا وغير ظرف:</a:t>
                      </a:r>
                      <a:b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-إن مكانك بعيٌد. </a:t>
                      </a:r>
                      <a: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(اسم إن منصوب لأنه لا يتضمن معنى (في) وبالتالي ليس ظرفًا).</a:t>
                      </a:r>
                      <a:b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اجلس مكانك. </a:t>
                      </a:r>
                      <a: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(ظرف مكان منصوب لأنه يتضمن معنى (في:) اجلس في مكانك.)</a:t>
                      </a:r>
                      <a:b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×غير المتصرفة لا تستعمل إلا ظرفًا مثل فوق وعند ولدن وقبل وبعد.</a:t>
                      </a:r>
                      <a:b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/4الفرق الدلالي بين الظرفين: قطُّ وأبدًا:</a:t>
                      </a:r>
                      <a:b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 قطُّ لنفي الماضي: لم أفعل محرمًا قطُّ.</a:t>
                      </a:r>
                      <a:b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 أبدًا لنفي المستقبل: لن أفعل محرمًا أبدًا</a:t>
                      </a:r>
                      <a:r>
                        <a:rPr lang="ar-SA" sz="10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105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فنقول في: أكرمت أخي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احتراما: أكرمت أخي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للاحترام.</a:t>
                      </a:r>
                      <a:endParaRPr lang="ar-SA" sz="14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-جاء الطالب المبتسم</a:t>
                      </a:r>
                      <a:b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(الفاعل معرفة والمبتسم معرفة</a:t>
                      </a:r>
                      <a:b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صفة).</a:t>
                      </a:r>
                      <a:b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جاء طالبٌ مبتسمٌ</a:t>
                      </a:r>
                      <a:br>
                        <a:rPr lang="ar-SA" sz="11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1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(الطالب نكرة ومبتسم نكرة صفة).</a:t>
                      </a:r>
                      <a:endParaRPr lang="ar-SA" sz="12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776889"/>
                  </a:ext>
                </a:extLst>
              </a:tr>
            </a:tbl>
          </a:graphicData>
        </a:graphic>
      </p:graphicFrame>
      <p:sp>
        <p:nvSpPr>
          <p:cNvPr id="19" name="Rectangle 7">
            <a:extLst>
              <a:ext uri="{FF2B5EF4-FFF2-40B4-BE49-F238E27FC236}">
                <a16:creationId xmlns:a16="http://schemas.microsoft.com/office/drawing/2014/main" id="{D7F7E891-190E-4606-AD7E-C48267F7F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044" y="1158767"/>
            <a:ext cx="334888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FF35DEC8-5641-475B-B087-46AB7B4E7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19319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9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78869" y="1015126"/>
            <a:ext cx="9360418" cy="2263258"/>
          </a:xfrm>
        </p:spPr>
        <p:txBody>
          <a:bodyPr rtlCol="1"/>
          <a:lstStyle/>
          <a:p>
            <a:pPr rtl="1"/>
            <a:r>
              <a:rPr lang="ar-SA" dirty="0">
                <a:cs typeface="PT Simple Bold Ruled" panose="02010400000000000000" pitchFamily="2" charset="-78"/>
              </a:rPr>
              <a:t>المفعول فيه</a:t>
            </a: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 flipH="1">
            <a:off x="722254" y="3506437"/>
            <a:ext cx="6916336" cy="1771600"/>
          </a:xfrm>
        </p:spPr>
        <p:txBody>
          <a:bodyPr rtlCol="1">
            <a:normAutofit/>
          </a:bodyPr>
          <a:lstStyle/>
          <a:p>
            <a:pPr rtl="1"/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اسم زمان أو مكان ضُمّن معنى (في) باطّراد</a:t>
            </a:r>
          </a:p>
        </p:txBody>
      </p:sp>
    </p:spTree>
    <p:extLst>
      <p:ext uri="{BB962C8B-B14F-4D97-AF65-F5344CB8AC3E}">
        <p14:creationId xmlns:p14="http://schemas.microsoft.com/office/powerpoint/2010/main" val="406400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15FB47A1-D45C-811F-4DD6-3CC15A4B86B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02903691"/>
              </p:ext>
            </p:extLst>
          </p:nvPr>
        </p:nvGraphicFramePr>
        <p:xfrm>
          <a:off x="392906" y="585789"/>
          <a:ext cx="10884694" cy="5205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>
            <a:extLst>
              <a:ext uri="{FF2B5EF4-FFF2-40B4-BE49-F238E27FC236}">
                <a16:creationId xmlns:a16="http://schemas.microsoft.com/office/drawing/2014/main" id="{13E13282-AC0A-E7B1-259E-6BF73AC7D397}"/>
              </a:ext>
            </a:extLst>
          </p:cNvPr>
          <p:cNvSpPr txBox="1"/>
          <p:nvPr/>
        </p:nvSpPr>
        <p:spPr>
          <a:xfrm>
            <a:off x="2871788" y="2500313"/>
            <a:ext cx="165735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/>
              <a:t>ناصب الظرف</a:t>
            </a:r>
          </a:p>
        </p:txBody>
      </p:sp>
    </p:spTree>
    <p:extLst>
      <p:ext uri="{BB962C8B-B14F-4D97-AF65-F5344CB8AC3E}">
        <p14:creationId xmlns:p14="http://schemas.microsoft.com/office/powerpoint/2010/main" val="2992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A4DC50-DA62-4416-96FD-DBD05B2D8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16A4DC50-DA62-4416-96FD-DBD05B2D8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6A4DC50-DA62-4416-96FD-DBD05B2D8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16A4DC50-DA62-4416-96FD-DBD05B2D8A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3F5A0A-59D2-4DDF-80BA-412147CB4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33F5A0A-59D2-4DDF-80BA-412147CB4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33F5A0A-59D2-4DDF-80BA-412147CB4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633F5A0A-59D2-4DDF-80BA-412147CB4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D2B9B6-6CF2-44B7-8656-9AE52878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D9D2B9B6-6CF2-44B7-8656-9AE52878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D9D2B9B6-6CF2-44B7-8656-9AE52878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D9D2B9B6-6CF2-44B7-8656-9AE52878C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63DE67-A874-47F8-AA63-1082B363E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1963DE67-A874-47F8-AA63-1082B363E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1963DE67-A874-47F8-AA63-1082B363E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1963DE67-A874-47F8-AA63-1082B363E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8C1607-F64D-4B50-8CF4-1B86ADE8B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58C1607-F64D-4B50-8CF4-1B86ADE8B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958C1607-F64D-4B50-8CF4-1B86ADE8B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958C1607-F64D-4B50-8CF4-1B86ADE8B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C40551-3085-488C-A5DD-6A92D6F3C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13C40551-3085-488C-A5DD-6A92D6F3C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13C40551-3085-488C-A5DD-6A92D6F3C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13C40551-3085-488C-A5DD-6A92D6F3CC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FCC792-CBE1-4352-9404-1F00D55C0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C1FCC792-CBE1-4352-9404-1F00D55C0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C1FCC792-CBE1-4352-9404-1F00D55C0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C1FCC792-CBE1-4352-9404-1F00D55C04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706E84-F105-4206-B211-FBECF44D6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12706E84-F105-4206-B211-FBECF44D6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12706E84-F105-4206-B211-FBECF44D6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12706E84-F105-4206-B211-FBECF44D6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7DF3F-967F-438B-ACBB-1AFDB01A0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9447DF3F-967F-438B-ACBB-1AFDB01A0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9447DF3F-967F-438B-ACBB-1AFDB01A0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9447DF3F-967F-438B-ACBB-1AFDB01A0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77CAD8-8CB9-4563-9003-69F7A5B44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8C77CAD8-8CB9-4563-9003-69F7A5B44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8C77CAD8-8CB9-4563-9003-69F7A5B44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8C77CAD8-8CB9-4563-9003-69F7A5B44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07FC81DB-CD3D-0828-AA08-AD76C0183A8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28609120"/>
              </p:ext>
            </p:extLst>
          </p:nvPr>
        </p:nvGraphicFramePr>
        <p:xfrm>
          <a:off x="100013" y="-3302000"/>
          <a:ext cx="11994356" cy="132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68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20A3CE-129A-4484-9866-302C8580B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20A3CE-129A-4484-9866-302C8580B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E7472B-6DDB-4674-9BFE-53CC9E9DF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3E7472B-6DDB-4674-9BFE-53CC9E9DFB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90A1FB-BC9A-4D85-BC49-7CEDEF188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790A1FB-BC9A-4D85-BC49-7CEDEF188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D0CC26-DBFB-4816-9BC8-42D168235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DFD0CC26-DBFB-4816-9BC8-42D1682356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FFA728-80C8-4DB4-A749-22D581538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57FFA728-80C8-4DB4-A749-22D5815383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1EF3A9-0C7C-4305-91FD-C46E11BD7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131EF3A9-0C7C-4305-91FD-C46E11BD7B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5E8056-6769-4DF1-8B0F-5F51586C8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555E8056-6769-4DF1-8B0F-5F51586C8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30E2F2-91CF-402D-8E25-9AF1BE220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F30E2F2-91CF-402D-8E25-9AF1BE2205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F076C7-0CED-4644-A638-466238080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8FF076C7-0CED-4644-A638-466238080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02A2D7-9F74-4EE4-89D0-8AB0634A7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2502A2D7-9F74-4EE4-89D0-8AB0634A72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EC8A1B-D2CD-43E9-9CA2-57E18693C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69EC8A1B-D2CD-43E9-9CA2-57E18693C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80CD9-84C8-4E79-8FB7-91C196540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6FE80CD9-84C8-4E79-8FB7-91C196540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6CFE42-1B78-4381-A1D9-AE52732E4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116CFE42-1B78-4381-A1D9-AE52732E4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579F37-8C9E-4C2B-B96B-3DA8633B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A5579F37-8C9E-4C2B-B96B-3DA8633B4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B05A5C-1D40-4F54-8BE1-86FB5C135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99B05A5C-1D40-4F54-8BE1-86FB5C135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89D18-D4DA-4EAE-8A74-A8515EA3C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10389D18-D4DA-4EAE-8A74-A8515EA3C1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3D50D6-65E4-4655-A0BE-831BE7013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CA3D50D6-65E4-4655-A0BE-831BE7013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FA00C4-637D-4B71-8CAE-EFD2B76F6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E6FA00C4-637D-4B71-8CAE-EFD2B76F6E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A32321-DD96-4A3E-9A22-0ACDB0CEF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5BA32321-DD96-4A3E-9A22-0ACDB0CEF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52B574-AF9B-4C92-9FC3-C44D500B5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4D52B574-AF9B-4C92-9FC3-C44D500B59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2DB84F-A43F-4786-A550-353880EFF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7E2DB84F-A43F-4786-A550-353880EFFB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5D1C10-660D-415F-80A2-BB83DB9F6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895D1C10-660D-415F-80A2-BB83DB9F6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B95B56-BCBD-4462-8C7A-CC4FEF4D1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AB95B56-BCBD-4462-8C7A-CC4FEF4D1D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3FFE8B-0320-4174-87AA-6C1AAE95C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5A3FFE8B-0320-4174-87AA-6C1AAE95C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54E232-5F3B-4A29-97AF-514687E63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B154E232-5F3B-4A29-97AF-514687E63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BFEB42-064D-4999-A293-6987E61E3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graphicEl>
                                              <a:dgm id="{06BFEB42-064D-4999-A293-6987E61E3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1FF148-41A8-4FD6-B1FD-20E80DA70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B61FF148-41A8-4FD6-B1FD-20E80DA70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7AA2D1-A020-429F-AEC8-40BCCBA34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graphicEl>
                                              <a:dgm id="{647AA2D1-A020-429F-AEC8-40BCCBA34A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69E9E6-E798-4C0E-BA34-5CC39E7E4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>
                                            <p:graphicEl>
                                              <a:dgm id="{CA69E9E6-E798-4C0E-BA34-5CC39E7E4D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A6C08E-99E0-4FDB-B176-4C51492EA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graphicEl>
                                              <a:dgm id="{6CA6C08E-99E0-4FDB-B176-4C51492EAC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52314B-EB43-42F5-8F11-775E5C114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>
                                            <p:graphicEl>
                                              <a:dgm id="{8F52314B-EB43-42F5-8F11-775E5C1143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A83DA5-FDDA-41FC-A989-7D68DEBFE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">
                                            <p:graphicEl>
                                              <a:dgm id="{CCA83DA5-FDDA-41FC-A989-7D68DEBFE4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D095C2-FFE7-4D10-A572-25CB2D779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>
                                            <p:graphicEl>
                                              <a:dgm id="{9FD095C2-FFE7-4D10-A572-25CB2D779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60CB56-10EE-431E-9B12-F66E9E67A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">
                                            <p:graphicEl>
                                              <a:dgm id="{9F60CB56-10EE-431E-9B12-F66E9E67A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797355-41D8-4F2B-BE28-28D1BFEAC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">
                                            <p:graphicEl>
                                              <a:dgm id="{44797355-41D8-4F2B-BE28-28D1BFEAC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D29B83-1606-4CA6-9CED-C21B4CBBF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">
                                            <p:graphicEl>
                                              <a:dgm id="{EBD29B83-1606-4CA6-9CED-C21B4CBBFE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A1177D-F452-41EF-8B44-87E7D4BEB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">
                                            <p:graphicEl>
                                              <a:dgm id="{DAA1177D-F452-41EF-8B44-87E7D4BEB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8E8638-2DAC-4103-9284-E29ACDBA2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>
                                            <p:graphicEl>
                                              <a:dgm id="{F78E8638-2DAC-4103-9284-E29ACDBA2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F6953C-3AEB-404B-9187-F418E1FB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27810"/>
          </a:xfrm>
        </p:spPr>
        <p:txBody>
          <a:bodyPr>
            <a:normAutofit/>
          </a:bodyPr>
          <a:lstStyle/>
          <a:p>
            <a:r>
              <a:rPr lang="ar-SA" sz="4000" dirty="0"/>
              <a:t>الظرف/ المفعول فيه = (في) </a:t>
            </a:r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D34BCC44-2FF0-4BBE-8B7E-9C239BC5D8F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88761956"/>
              </p:ext>
            </p:extLst>
          </p:nvPr>
        </p:nvGraphicFramePr>
        <p:xfrm>
          <a:off x="0" y="1165859"/>
          <a:ext cx="12192000" cy="5542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D83A7944-161B-3B98-0866-E54BFA573994}"/>
              </a:ext>
            </a:extLst>
          </p:cNvPr>
          <p:cNvSpPr txBox="1"/>
          <p:nvPr/>
        </p:nvSpPr>
        <p:spPr>
          <a:xfrm>
            <a:off x="4274290" y="5989674"/>
            <a:ext cx="583373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ما ينصب على الظرفية اسم المكان المبهم فقط </a:t>
            </a:r>
          </a:p>
          <a:p>
            <a:pPr algn="ctr"/>
            <a:r>
              <a:rPr lang="ar-SA" dirty="0"/>
              <a:t>أما أسماء الزمان فينصب على الظرفية المبهم والمختص</a:t>
            </a:r>
          </a:p>
        </p:txBody>
      </p:sp>
    </p:spTree>
    <p:extLst>
      <p:ext uri="{BB962C8B-B14F-4D97-AF65-F5344CB8AC3E}">
        <p14:creationId xmlns:p14="http://schemas.microsoft.com/office/powerpoint/2010/main" val="75139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8E572F-1E00-4B95-9969-7729B7DE2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7E6A72-2880-4112-8432-805E877D1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E66B63-9827-4D5D-9186-026555706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64C07A-24C9-4BEC-A752-032E82402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8906B4-4131-41BC-9E61-77F2DB323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354061-96C6-49A0-82B7-FF20B92C3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5CCD93-A124-4802-B3C2-0A941E85C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7E201C-DAB9-47C1-85F7-F1E295DCF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753801-2A7E-4B0B-8B03-54CA6586C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C23744-AEA0-4643-B853-7CF36F479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F7C68F-A601-4419-823C-FBED37775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5262CF-750B-4FF5-AD34-E0AF9B8EF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B2E871-660E-489D-B5C5-D4375DE5D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97509-1B11-4CE3-9843-E37DA798E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A61ED4-D324-4336-B6FD-168D2D598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F6664F-7B2E-4A20-A68B-1B61B6431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7DE575-AC4D-45D9-BAAE-F219BDC44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35D3D2-8675-4643-A27D-2A1F672BC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D17644-DB98-4374-96C5-CE342AF79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1B95FC-5C14-49EA-8B57-1435CA00A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F2B103-2EF5-41A2-9D34-F4D133BFB5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3" grpId="0"/>
    </p:bldLst>
  </p:timing>
</p:sld>
</file>

<file path=ppt/theme/theme1.xml><?xml version="1.0" encoding="utf-8"?>
<a:theme xmlns:a="http://schemas.openxmlformats.org/drawingml/2006/main" name="العودة إلى المدرسة 16×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701_TF02895269" id="{787752D5-DB1F-4666-AF82-CF73CC1C366B}" vid="{D2FF8DE5-A703-4FA1-8BCE-4C0EE842E99D}"/>
    </a:ext>
  </a:extLst>
</a:theme>
</file>

<file path=ppt/theme/theme2.xml><?xml version="1.0" encoding="utf-8"?>
<a:theme xmlns:a="http://schemas.openxmlformats.org/drawingml/2006/main" name="نسق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عرض تقديمي تعليمي ممتع بنسق الخريف (شاشة عريضة)</Template>
  <TotalTime>840</TotalTime>
  <Words>1438</Words>
  <Application>Microsoft Office PowerPoint</Application>
  <PresentationFormat>شاشة عريضة</PresentationFormat>
  <Paragraphs>199</Paragraphs>
  <Slides>13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1" baseType="lpstr">
      <vt:lpstr>Arial</vt:lpstr>
      <vt:lpstr>Avenir Next LT Pro</vt:lpstr>
      <vt:lpstr>Cambria</vt:lpstr>
      <vt:lpstr>PT Bold Heading</vt:lpstr>
      <vt:lpstr>Tahoma</vt:lpstr>
      <vt:lpstr>Times New Roman</vt:lpstr>
      <vt:lpstr>TraditionalArabic-Bold</vt:lpstr>
      <vt:lpstr>العودة إلى المدرسة 16×9</vt:lpstr>
      <vt:lpstr>المفعول فيه</vt:lpstr>
      <vt:lpstr>مكاسب الدرس</vt:lpstr>
      <vt:lpstr>عرض تقديمي في PowerPoint</vt:lpstr>
      <vt:lpstr>عرض تقديمي في PowerPoint</vt:lpstr>
      <vt:lpstr>عرض تقديمي في PowerPoint</vt:lpstr>
      <vt:lpstr>المفعول فيه</vt:lpstr>
      <vt:lpstr>عرض تقديمي في PowerPoint</vt:lpstr>
      <vt:lpstr>عرض تقديمي في PowerPoint</vt:lpstr>
      <vt:lpstr>الظرف/ المفعول فيه = (في) </vt:lpstr>
      <vt:lpstr>المتصرف وغير المتصرف من الظروف</vt:lpstr>
      <vt:lpstr>عرض تقديمي في PowerPoint</vt:lpstr>
      <vt:lpstr>نيابة المصدر عن الظرف</vt:lpstr>
      <vt:lpstr>الواجب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فيه</dc:title>
  <dc:creator>أسماء .</dc:creator>
  <cp:lastModifiedBy>أسماء .</cp:lastModifiedBy>
  <cp:revision>5</cp:revision>
  <dcterms:created xsi:type="dcterms:W3CDTF">2023-09-11T21:44:45Z</dcterms:created>
  <dcterms:modified xsi:type="dcterms:W3CDTF">2023-09-13T20:31:50Z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