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8" r:id="rId1"/>
  </p:sldMasterIdLst>
  <p:sldIdLst>
    <p:sldId id="268" r:id="rId2"/>
    <p:sldId id="256" r:id="rId3"/>
    <p:sldId id="257" r:id="rId4"/>
    <p:sldId id="258" r:id="rId5"/>
    <p:sldId id="259" r:id="rId6"/>
    <p:sldId id="269" r:id="rId7"/>
    <p:sldId id="271" r:id="rId8"/>
    <p:sldId id="261" r:id="rId9"/>
    <p:sldId id="272" r:id="rId10"/>
    <p:sldId id="273" r:id="rId11"/>
    <p:sldId id="274" r:id="rId12"/>
    <p:sldId id="275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013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5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9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A6B058-4781-4C45-85BE-3CC24B1B04E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0115ECA-3E9C-4612-B6E5-395D4ACBE756}">
      <dgm:prSet phldrT="[نص]" custT="1"/>
      <dgm:spPr/>
      <dgm:t>
        <a:bodyPr/>
        <a:lstStyle/>
        <a:p>
          <a:pPr rtl="1"/>
          <a:r>
            <a:rPr lang="ar-SA" sz="3200" dirty="0"/>
            <a:t>عجبتُ من حبي النحو حبًا شديدا</a:t>
          </a:r>
        </a:p>
      </dgm:t>
    </dgm:pt>
    <dgm:pt modelId="{14E687E7-E035-4421-80D2-30310D989ADE}" type="parTrans" cxnId="{9BB229D7-9B5C-42C9-8AF7-68E1DBAFDECE}">
      <dgm:prSet/>
      <dgm:spPr/>
      <dgm:t>
        <a:bodyPr/>
        <a:lstStyle/>
        <a:p>
          <a:pPr rtl="1"/>
          <a:endParaRPr lang="ar-SA"/>
        </a:p>
      </dgm:t>
    </dgm:pt>
    <dgm:pt modelId="{6F98F2F5-A5DE-4B1C-83CF-869DFE4DFFCC}" type="sibTrans" cxnId="{9BB229D7-9B5C-42C9-8AF7-68E1DBAFDECE}">
      <dgm:prSet/>
      <dgm:spPr/>
      <dgm:t>
        <a:bodyPr/>
        <a:lstStyle/>
        <a:p>
          <a:pPr rtl="1"/>
          <a:endParaRPr lang="ar-SA"/>
        </a:p>
      </dgm:t>
    </dgm:pt>
    <dgm:pt modelId="{095CB5B6-BD6A-4EB3-B39B-C70DADF17FDC}">
      <dgm:prSet phldrT="[نص]"/>
      <dgm:spPr/>
      <dgm:t>
        <a:bodyPr/>
        <a:lstStyle/>
        <a:p>
          <a:pPr rtl="1"/>
          <a:r>
            <a:rPr lang="ar-SA" dirty="0"/>
            <a:t>حبي / حبًا</a:t>
          </a:r>
        </a:p>
      </dgm:t>
    </dgm:pt>
    <dgm:pt modelId="{28914C6C-E8CC-42C8-B81F-443D03FCEDEA}" type="parTrans" cxnId="{53C58E93-E9A0-47D4-B00E-72039F070CCD}">
      <dgm:prSet/>
      <dgm:spPr/>
      <dgm:t>
        <a:bodyPr/>
        <a:lstStyle/>
        <a:p>
          <a:pPr rtl="1"/>
          <a:endParaRPr lang="ar-SA"/>
        </a:p>
      </dgm:t>
    </dgm:pt>
    <dgm:pt modelId="{661FE250-3D6A-410B-AFF2-7AE0E81C6573}" type="sibTrans" cxnId="{53C58E93-E9A0-47D4-B00E-72039F070CCD}">
      <dgm:prSet/>
      <dgm:spPr/>
      <dgm:t>
        <a:bodyPr/>
        <a:lstStyle/>
        <a:p>
          <a:pPr rtl="1"/>
          <a:endParaRPr lang="ar-SA"/>
        </a:p>
      </dgm:t>
    </dgm:pt>
    <dgm:pt modelId="{3C2F201F-E363-42D6-8F1D-59F52B63DBEE}">
      <dgm:prSet phldrT="[نص]"/>
      <dgm:spPr/>
      <dgm:t>
        <a:bodyPr/>
        <a:lstStyle/>
        <a:p>
          <a:pPr rtl="1"/>
          <a:r>
            <a:rPr lang="ar-SA" dirty="0"/>
            <a:t>انتصب بالمصدر</a:t>
          </a:r>
        </a:p>
      </dgm:t>
    </dgm:pt>
    <dgm:pt modelId="{687ADA36-3EAB-4233-AECB-D7482957B10D}" type="parTrans" cxnId="{5CFAE7F5-6D8C-45F3-A2EF-46A33943B14D}">
      <dgm:prSet/>
      <dgm:spPr/>
      <dgm:t>
        <a:bodyPr/>
        <a:lstStyle/>
        <a:p>
          <a:pPr rtl="1"/>
          <a:endParaRPr lang="ar-SA"/>
        </a:p>
      </dgm:t>
    </dgm:pt>
    <dgm:pt modelId="{C4FC72A8-35F9-4038-9A58-1D77AD8B1FE4}" type="sibTrans" cxnId="{5CFAE7F5-6D8C-45F3-A2EF-46A33943B14D}">
      <dgm:prSet/>
      <dgm:spPr/>
      <dgm:t>
        <a:bodyPr/>
        <a:lstStyle/>
        <a:p>
          <a:pPr rtl="1"/>
          <a:endParaRPr lang="ar-SA"/>
        </a:p>
      </dgm:t>
    </dgm:pt>
    <dgm:pt modelId="{556FACCB-4401-450F-B478-0584BE25F629}">
      <dgm:prSet phldrT="[نص]" custT="1"/>
      <dgm:spPr/>
      <dgm:t>
        <a:bodyPr/>
        <a:lstStyle/>
        <a:p>
          <a:pPr rtl="1"/>
          <a:r>
            <a:rPr lang="ar-SA" sz="3200" dirty="0"/>
            <a:t>أحببت التدريس حبًا</a:t>
          </a:r>
        </a:p>
      </dgm:t>
    </dgm:pt>
    <dgm:pt modelId="{19050ACA-26AC-4C9C-BD3B-23E6B506B2A4}" type="parTrans" cxnId="{4DF3AA3D-0C35-4FFE-92A6-48FA3F2767C4}">
      <dgm:prSet/>
      <dgm:spPr/>
      <dgm:t>
        <a:bodyPr/>
        <a:lstStyle/>
        <a:p>
          <a:pPr rtl="1"/>
          <a:endParaRPr lang="ar-SA"/>
        </a:p>
      </dgm:t>
    </dgm:pt>
    <dgm:pt modelId="{B21FC89D-10B5-4821-85CF-7D8A604872B1}" type="sibTrans" cxnId="{4DF3AA3D-0C35-4FFE-92A6-48FA3F2767C4}">
      <dgm:prSet/>
      <dgm:spPr/>
      <dgm:t>
        <a:bodyPr/>
        <a:lstStyle/>
        <a:p>
          <a:pPr rtl="1"/>
          <a:endParaRPr lang="ar-SA"/>
        </a:p>
      </dgm:t>
    </dgm:pt>
    <dgm:pt modelId="{083870C8-FC8C-4D2B-B5DA-C4303E553908}">
      <dgm:prSet phldrT="[نص]"/>
      <dgm:spPr/>
      <dgm:t>
        <a:bodyPr/>
        <a:lstStyle/>
        <a:p>
          <a:pPr rtl="1"/>
          <a:r>
            <a:rPr lang="ar-SA" dirty="0"/>
            <a:t>أحببت/ حبًا</a:t>
          </a:r>
        </a:p>
      </dgm:t>
    </dgm:pt>
    <dgm:pt modelId="{5F6B5A63-D24E-4E95-A93C-916273208E26}" type="parTrans" cxnId="{8F27DF06-6523-4BFB-A265-09B7373ABF75}">
      <dgm:prSet/>
      <dgm:spPr/>
      <dgm:t>
        <a:bodyPr/>
        <a:lstStyle/>
        <a:p>
          <a:pPr rtl="1"/>
          <a:endParaRPr lang="ar-SA"/>
        </a:p>
      </dgm:t>
    </dgm:pt>
    <dgm:pt modelId="{5D4C2C54-873C-4C6B-AEE7-288C58E5F04E}" type="sibTrans" cxnId="{8F27DF06-6523-4BFB-A265-09B7373ABF75}">
      <dgm:prSet/>
      <dgm:spPr/>
      <dgm:t>
        <a:bodyPr/>
        <a:lstStyle/>
        <a:p>
          <a:pPr rtl="1"/>
          <a:endParaRPr lang="ar-SA"/>
        </a:p>
      </dgm:t>
    </dgm:pt>
    <dgm:pt modelId="{0246F40E-AB78-4309-9AC1-2C4F459F7C85}">
      <dgm:prSet phldrT="[نص]"/>
      <dgm:spPr/>
      <dgm:t>
        <a:bodyPr/>
        <a:lstStyle/>
        <a:p>
          <a:pPr rtl="1"/>
          <a:r>
            <a:rPr lang="ar-SA" dirty="0"/>
            <a:t>انتصب بالفعل</a:t>
          </a:r>
        </a:p>
      </dgm:t>
    </dgm:pt>
    <dgm:pt modelId="{8843574B-93D3-48DC-B725-D4F58DE62611}" type="parTrans" cxnId="{0906C016-356C-4031-9642-80D9D727DB4B}">
      <dgm:prSet/>
      <dgm:spPr/>
      <dgm:t>
        <a:bodyPr/>
        <a:lstStyle/>
        <a:p>
          <a:pPr rtl="1"/>
          <a:endParaRPr lang="ar-SA"/>
        </a:p>
      </dgm:t>
    </dgm:pt>
    <dgm:pt modelId="{1758D45B-5DBF-43C8-BFAF-13D81CEEC4A4}" type="sibTrans" cxnId="{0906C016-356C-4031-9642-80D9D727DB4B}">
      <dgm:prSet/>
      <dgm:spPr/>
      <dgm:t>
        <a:bodyPr/>
        <a:lstStyle/>
        <a:p>
          <a:pPr rtl="1"/>
          <a:endParaRPr lang="ar-SA"/>
        </a:p>
      </dgm:t>
    </dgm:pt>
    <dgm:pt modelId="{BF8C324E-6DC1-457A-9D6B-7FB43DC27D5B}">
      <dgm:prSet phldrT="[نص]" custT="1"/>
      <dgm:spPr/>
      <dgm:t>
        <a:bodyPr/>
        <a:lstStyle/>
        <a:p>
          <a:pPr rtl="1"/>
          <a:r>
            <a:rPr lang="ar-SA" sz="3200" dirty="0"/>
            <a:t>أنا محبة العطاء حبًا</a:t>
          </a:r>
        </a:p>
      </dgm:t>
    </dgm:pt>
    <dgm:pt modelId="{E9E370C3-9FCD-4486-A61A-53B61CB57644}" type="parTrans" cxnId="{A4628D43-1810-4286-A28B-20232758437C}">
      <dgm:prSet/>
      <dgm:spPr/>
      <dgm:t>
        <a:bodyPr/>
        <a:lstStyle/>
        <a:p>
          <a:pPr rtl="1"/>
          <a:endParaRPr lang="ar-SA"/>
        </a:p>
      </dgm:t>
    </dgm:pt>
    <dgm:pt modelId="{2A3891B5-AFA6-44B6-81EE-7AF4BEB1C6B8}" type="sibTrans" cxnId="{A4628D43-1810-4286-A28B-20232758437C}">
      <dgm:prSet/>
      <dgm:spPr/>
      <dgm:t>
        <a:bodyPr/>
        <a:lstStyle/>
        <a:p>
          <a:pPr rtl="1"/>
          <a:endParaRPr lang="ar-SA"/>
        </a:p>
      </dgm:t>
    </dgm:pt>
    <dgm:pt modelId="{81B93764-3A27-43A3-A46B-8352BEE89F3F}">
      <dgm:prSet phldrT="[نص]"/>
      <dgm:spPr/>
      <dgm:t>
        <a:bodyPr/>
        <a:lstStyle/>
        <a:p>
          <a:pPr rtl="1"/>
          <a:r>
            <a:rPr lang="ar-SA" dirty="0"/>
            <a:t>محبة/ حبًا</a:t>
          </a:r>
        </a:p>
      </dgm:t>
    </dgm:pt>
    <dgm:pt modelId="{E621C123-863E-496B-B540-AA2BEC0C9923}" type="parTrans" cxnId="{497B339C-53FD-4F07-895B-96131A48C569}">
      <dgm:prSet/>
      <dgm:spPr/>
      <dgm:t>
        <a:bodyPr/>
        <a:lstStyle/>
        <a:p>
          <a:pPr rtl="1"/>
          <a:endParaRPr lang="ar-SA"/>
        </a:p>
      </dgm:t>
    </dgm:pt>
    <dgm:pt modelId="{F8E02C2E-9300-4A0C-BD4F-06B6B678CFE6}" type="sibTrans" cxnId="{497B339C-53FD-4F07-895B-96131A48C569}">
      <dgm:prSet/>
      <dgm:spPr/>
      <dgm:t>
        <a:bodyPr/>
        <a:lstStyle/>
        <a:p>
          <a:pPr rtl="1"/>
          <a:endParaRPr lang="ar-SA"/>
        </a:p>
      </dgm:t>
    </dgm:pt>
    <dgm:pt modelId="{243EBF67-5B82-47DC-B3A9-DFA07DB1BE82}">
      <dgm:prSet phldrT="[نص]"/>
      <dgm:spPr/>
      <dgm:t>
        <a:bodyPr/>
        <a:lstStyle/>
        <a:p>
          <a:pPr rtl="1"/>
          <a:r>
            <a:rPr lang="ar-SA" dirty="0"/>
            <a:t>انتصب بالوصف</a:t>
          </a:r>
        </a:p>
      </dgm:t>
    </dgm:pt>
    <dgm:pt modelId="{2520DEC5-7DD6-4018-8A60-2A4A6CBE48BB}" type="parTrans" cxnId="{D4204769-FDF5-4036-B2FD-819A6349C1FC}">
      <dgm:prSet/>
      <dgm:spPr/>
      <dgm:t>
        <a:bodyPr/>
        <a:lstStyle/>
        <a:p>
          <a:pPr rtl="1"/>
          <a:endParaRPr lang="ar-SA"/>
        </a:p>
      </dgm:t>
    </dgm:pt>
    <dgm:pt modelId="{0E2E7F79-8668-45CE-892D-4D588AD636BC}" type="sibTrans" cxnId="{D4204769-FDF5-4036-B2FD-819A6349C1FC}">
      <dgm:prSet/>
      <dgm:spPr/>
      <dgm:t>
        <a:bodyPr/>
        <a:lstStyle/>
        <a:p>
          <a:pPr rtl="1"/>
          <a:endParaRPr lang="ar-SA"/>
        </a:p>
      </dgm:t>
    </dgm:pt>
    <dgm:pt modelId="{883653E9-E50B-4BEF-9BB8-425DFA488936}" type="pres">
      <dgm:prSet presAssocID="{C6A6B058-4781-4C45-85BE-3CC24B1B04E5}" presName="Name0" presStyleCnt="0">
        <dgm:presLayoutVars>
          <dgm:dir/>
          <dgm:animLvl val="lvl"/>
          <dgm:resizeHandles val="exact"/>
        </dgm:presLayoutVars>
      </dgm:prSet>
      <dgm:spPr/>
    </dgm:pt>
    <dgm:pt modelId="{F371DF54-9D34-4E30-A1AF-480F0537820B}" type="pres">
      <dgm:prSet presAssocID="{90115ECA-3E9C-4612-B6E5-395D4ACBE756}" presName="composite" presStyleCnt="0"/>
      <dgm:spPr/>
    </dgm:pt>
    <dgm:pt modelId="{BFA503DB-BBE3-4AB8-A93D-F94798B93823}" type="pres">
      <dgm:prSet presAssocID="{90115ECA-3E9C-4612-B6E5-395D4ACBE75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5D5664C-B015-4370-B5B2-4C197C301714}" type="pres">
      <dgm:prSet presAssocID="{90115ECA-3E9C-4612-B6E5-395D4ACBE756}" presName="desTx" presStyleLbl="alignAccFollowNode1" presStyleIdx="0" presStyleCnt="3">
        <dgm:presLayoutVars>
          <dgm:bulletEnabled val="1"/>
        </dgm:presLayoutVars>
      </dgm:prSet>
      <dgm:spPr/>
    </dgm:pt>
    <dgm:pt modelId="{8ED8CE0B-5778-472D-B55E-A752ED12DC2F}" type="pres">
      <dgm:prSet presAssocID="{6F98F2F5-A5DE-4B1C-83CF-869DFE4DFFCC}" presName="space" presStyleCnt="0"/>
      <dgm:spPr/>
    </dgm:pt>
    <dgm:pt modelId="{563044F8-55E8-4AB1-AAD9-EF7C47D95D55}" type="pres">
      <dgm:prSet presAssocID="{556FACCB-4401-450F-B478-0584BE25F629}" presName="composite" presStyleCnt="0"/>
      <dgm:spPr/>
    </dgm:pt>
    <dgm:pt modelId="{860978DA-BD31-4BB2-9FB7-F9B2283FC8E9}" type="pres">
      <dgm:prSet presAssocID="{556FACCB-4401-450F-B478-0584BE25F62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9708F12-C82E-4AA0-8775-8BAC53BF9C1E}" type="pres">
      <dgm:prSet presAssocID="{556FACCB-4401-450F-B478-0584BE25F629}" presName="desTx" presStyleLbl="alignAccFollowNode1" presStyleIdx="1" presStyleCnt="3">
        <dgm:presLayoutVars>
          <dgm:bulletEnabled val="1"/>
        </dgm:presLayoutVars>
      </dgm:prSet>
      <dgm:spPr/>
    </dgm:pt>
    <dgm:pt modelId="{4B98D8E7-0AF9-42DD-BED2-71D9242D7F0C}" type="pres">
      <dgm:prSet presAssocID="{B21FC89D-10B5-4821-85CF-7D8A604872B1}" presName="space" presStyleCnt="0"/>
      <dgm:spPr/>
    </dgm:pt>
    <dgm:pt modelId="{4A8478A5-8829-428E-8C8C-1B779D70BE40}" type="pres">
      <dgm:prSet presAssocID="{BF8C324E-6DC1-457A-9D6B-7FB43DC27D5B}" presName="composite" presStyleCnt="0"/>
      <dgm:spPr/>
    </dgm:pt>
    <dgm:pt modelId="{E5A012DF-D97F-478F-97D0-991FB72C2D77}" type="pres">
      <dgm:prSet presAssocID="{BF8C324E-6DC1-457A-9D6B-7FB43DC27D5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DDAD690-9DA7-49B0-80E8-09FF207C2E61}" type="pres">
      <dgm:prSet presAssocID="{BF8C324E-6DC1-457A-9D6B-7FB43DC27D5B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8F27DF06-6523-4BFB-A265-09B7373ABF75}" srcId="{556FACCB-4401-450F-B478-0584BE25F629}" destId="{083870C8-FC8C-4D2B-B5DA-C4303E553908}" srcOrd="0" destOrd="0" parTransId="{5F6B5A63-D24E-4E95-A93C-916273208E26}" sibTransId="{5D4C2C54-873C-4C6B-AEE7-288C58E5F04E}"/>
    <dgm:cxn modelId="{0906C016-356C-4031-9642-80D9D727DB4B}" srcId="{556FACCB-4401-450F-B478-0584BE25F629}" destId="{0246F40E-AB78-4309-9AC1-2C4F459F7C85}" srcOrd="1" destOrd="0" parTransId="{8843574B-93D3-48DC-B725-D4F58DE62611}" sibTransId="{1758D45B-5DBF-43C8-BFAF-13D81CEEC4A4}"/>
    <dgm:cxn modelId="{674AA91F-EABB-459B-8ADB-768EAA63AE13}" type="presOf" srcId="{095CB5B6-BD6A-4EB3-B39B-C70DADF17FDC}" destId="{65D5664C-B015-4370-B5B2-4C197C301714}" srcOrd="0" destOrd="0" presId="urn:microsoft.com/office/officeart/2005/8/layout/hList1"/>
    <dgm:cxn modelId="{61941131-090B-4C1B-A781-3DE77306BFA4}" type="presOf" srcId="{90115ECA-3E9C-4612-B6E5-395D4ACBE756}" destId="{BFA503DB-BBE3-4AB8-A93D-F94798B93823}" srcOrd="0" destOrd="0" presId="urn:microsoft.com/office/officeart/2005/8/layout/hList1"/>
    <dgm:cxn modelId="{4DF3AA3D-0C35-4FFE-92A6-48FA3F2767C4}" srcId="{C6A6B058-4781-4C45-85BE-3CC24B1B04E5}" destId="{556FACCB-4401-450F-B478-0584BE25F629}" srcOrd="1" destOrd="0" parTransId="{19050ACA-26AC-4C9C-BD3B-23E6B506B2A4}" sibTransId="{B21FC89D-10B5-4821-85CF-7D8A604872B1}"/>
    <dgm:cxn modelId="{A4628D43-1810-4286-A28B-20232758437C}" srcId="{C6A6B058-4781-4C45-85BE-3CC24B1B04E5}" destId="{BF8C324E-6DC1-457A-9D6B-7FB43DC27D5B}" srcOrd="2" destOrd="0" parTransId="{E9E370C3-9FCD-4486-A61A-53B61CB57644}" sibTransId="{2A3891B5-AFA6-44B6-81EE-7AF4BEB1C6B8}"/>
    <dgm:cxn modelId="{721E9264-2D12-4D7A-BC4C-A3B5344A5DB8}" type="presOf" srcId="{083870C8-FC8C-4D2B-B5DA-C4303E553908}" destId="{49708F12-C82E-4AA0-8775-8BAC53BF9C1E}" srcOrd="0" destOrd="0" presId="urn:microsoft.com/office/officeart/2005/8/layout/hList1"/>
    <dgm:cxn modelId="{B8747547-5EA7-4CF2-A751-533E4EB44DE5}" type="presOf" srcId="{C6A6B058-4781-4C45-85BE-3CC24B1B04E5}" destId="{883653E9-E50B-4BEF-9BB8-425DFA488936}" srcOrd="0" destOrd="0" presId="urn:microsoft.com/office/officeart/2005/8/layout/hList1"/>
    <dgm:cxn modelId="{D4204769-FDF5-4036-B2FD-819A6349C1FC}" srcId="{BF8C324E-6DC1-457A-9D6B-7FB43DC27D5B}" destId="{243EBF67-5B82-47DC-B3A9-DFA07DB1BE82}" srcOrd="1" destOrd="0" parTransId="{2520DEC5-7DD6-4018-8A60-2A4A6CBE48BB}" sibTransId="{0E2E7F79-8668-45CE-892D-4D588AD636BC}"/>
    <dgm:cxn modelId="{BAEA1555-D1CA-4CBC-B741-2DA87CD322C4}" type="presOf" srcId="{0246F40E-AB78-4309-9AC1-2C4F459F7C85}" destId="{49708F12-C82E-4AA0-8775-8BAC53BF9C1E}" srcOrd="0" destOrd="1" presId="urn:microsoft.com/office/officeart/2005/8/layout/hList1"/>
    <dgm:cxn modelId="{1621EA89-2B6C-46D4-8B4D-598E819D9718}" type="presOf" srcId="{556FACCB-4401-450F-B478-0584BE25F629}" destId="{860978DA-BD31-4BB2-9FB7-F9B2283FC8E9}" srcOrd="0" destOrd="0" presId="urn:microsoft.com/office/officeart/2005/8/layout/hList1"/>
    <dgm:cxn modelId="{53C58E93-E9A0-47D4-B00E-72039F070CCD}" srcId="{90115ECA-3E9C-4612-B6E5-395D4ACBE756}" destId="{095CB5B6-BD6A-4EB3-B39B-C70DADF17FDC}" srcOrd="0" destOrd="0" parTransId="{28914C6C-E8CC-42C8-B81F-443D03FCEDEA}" sibTransId="{661FE250-3D6A-410B-AFF2-7AE0E81C6573}"/>
    <dgm:cxn modelId="{497B339C-53FD-4F07-895B-96131A48C569}" srcId="{BF8C324E-6DC1-457A-9D6B-7FB43DC27D5B}" destId="{81B93764-3A27-43A3-A46B-8352BEE89F3F}" srcOrd="0" destOrd="0" parTransId="{E621C123-863E-496B-B540-AA2BEC0C9923}" sibTransId="{F8E02C2E-9300-4A0C-BD4F-06B6B678CFE6}"/>
    <dgm:cxn modelId="{F155BD9D-17F3-4445-B1FD-6443F0CEF53F}" type="presOf" srcId="{BF8C324E-6DC1-457A-9D6B-7FB43DC27D5B}" destId="{E5A012DF-D97F-478F-97D0-991FB72C2D77}" srcOrd="0" destOrd="0" presId="urn:microsoft.com/office/officeart/2005/8/layout/hList1"/>
    <dgm:cxn modelId="{C52DF2C0-5465-43C1-B349-3E3E562565C8}" type="presOf" srcId="{243EBF67-5B82-47DC-B3A9-DFA07DB1BE82}" destId="{0DDAD690-9DA7-49B0-80E8-09FF207C2E61}" srcOrd="0" destOrd="1" presId="urn:microsoft.com/office/officeart/2005/8/layout/hList1"/>
    <dgm:cxn modelId="{77B1C7D5-9092-4910-BD9D-CEC5C7088769}" type="presOf" srcId="{81B93764-3A27-43A3-A46B-8352BEE89F3F}" destId="{0DDAD690-9DA7-49B0-80E8-09FF207C2E61}" srcOrd="0" destOrd="0" presId="urn:microsoft.com/office/officeart/2005/8/layout/hList1"/>
    <dgm:cxn modelId="{9BB229D7-9B5C-42C9-8AF7-68E1DBAFDECE}" srcId="{C6A6B058-4781-4C45-85BE-3CC24B1B04E5}" destId="{90115ECA-3E9C-4612-B6E5-395D4ACBE756}" srcOrd="0" destOrd="0" parTransId="{14E687E7-E035-4421-80D2-30310D989ADE}" sibTransId="{6F98F2F5-A5DE-4B1C-83CF-869DFE4DFFCC}"/>
    <dgm:cxn modelId="{D97CD8F5-8413-4398-BB68-1458528FC239}" type="presOf" srcId="{3C2F201F-E363-42D6-8F1D-59F52B63DBEE}" destId="{65D5664C-B015-4370-B5B2-4C197C301714}" srcOrd="0" destOrd="1" presId="urn:microsoft.com/office/officeart/2005/8/layout/hList1"/>
    <dgm:cxn modelId="{5CFAE7F5-6D8C-45F3-A2EF-46A33943B14D}" srcId="{90115ECA-3E9C-4612-B6E5-395D4ACBE756}" destId="{3C2F201F-E363-42D6-8F1D-59F52B63DBEE}" srcOrd="1" destOrd="0" parTransId="{687ADA36-3EAB-4233-AECB-D7482957B10D}" sibTransId="{C4FC72A8-35F9-4038-9A58-1D77AD8B1FE4}"/>
    <dgm:cxn modelId="{F871257B-9F78-4FAE-9F38-7BFC2B437A69}" type="presParOf" srcId="{883653E9-E50B-4BEF-9BB8-425DFA488936}" destId="{F371DF54-9D34-4E30-A1AF-480F0537820B}" srcOrd="0" destOrd="0" presId="urn:microsoft.com/office/officeart/2005/8/layout/hList1"/>
    <dgm:cxn modelId="{DA72671D-0BAE-435F-A152-E7DAE774AB5E}" type="presParOf" srcId="{F371DF54-9D34-4E30-A1AF-480F0537820B}" destId="{BFA503DB-BBE3-4AB8-A93D-F94798B93823}" srcOrd="0" destOrd="0" presId="urn:microsoft.com/office/officeart/2005/8/layout/hList1"/>
    <dgm:cxn modelId="{C62F7B1D-AA25-469F-A679-81DF8C9682C7}" type="presParOf" srcId="{F371DF54-9D34-4E30-A1AF-480F0537820B}" destId="{65D5664C-B015-4370-B5B2-4C197C301714}" srcOrd="1" destOrd="0" presId="urn:microsoft.com/office/officeart/2005/8/layout/hList1"/>
    <dgm:cxn modelId="{592DFF0D-F1E3-4D3D-A567-E8CD1731D1AF}" type="presParOf" srcId="{883653E9-E50B-4BEF-9BB8-425DFA488936}" destId="{8ED8CE0B-5778-472D-B55E-A752ED12DC2F}" srcOrd="1" destOrd="0" presId="urn:microsoft.com/office/officeart/2005/8/layout/hList1"/>
    <dgm:cxn modelId="{48860232-12A5-463E-8CED-1184FF56B732}" type="presParOf" srcId="{883653E9-E50B-4BEF-9BB8-425DFA488936}" destId="{563044F8-55E8-4AB1-AAD9-EF7C47D95D55}" srcOrd="2" destOrd="0" presId="urn:microsoft.com/office/officeart/2005/8/layout/hList1"/>
    <dgm:cxn modelId="{9FBC244F-B349-43D5-B7DC-E550486FDCF4}" type="presParOf" srcId="{563044F8-55E8-4AB1-AAD9-EF7C47D95D55}" destId="{860978DA-BD31-4BB2-9FB7-F9B2283FC8E9}" srcOrd="0" destOrd="0" presId="urn:microsoft.com/office/officeart/2005/8/layout/hList1"/>
    <dgm:cxn modelId="{CC985A71-248A-4BF2-A716-A749B9FE0573}" type="presParOf" srcId="{563044F8-55E8-4AB1-AAD9-EF7C47D95D55}" destId="{49708F12-C82E-4AA0-8775-8BAC53BF9C1E}" srcOrd="1" destOrd="0" presId="urn:microsoft.com/office/officeart/2005/8/layout/hList1"/>
    <dgm:cxn modelId="{41EE424A-16AE-4CDB-B562-4E2680824B3A}" type="presParOf" srcId="{883653E9-E50B-4BEF-9BB8-425DFA488936}" destId="{4B98D8E7-0AF9-42DD-BED2-71D9242D7F0C}" srcOrd="3" destOrd="0" presId="urn:microsoft.com/office/officeart/2005/8/layout/hList1"/>
    <dgm:cxn modelId="{8DCB831C-4E57-4187-A7D7-FE9B807412F1}" type="presParOf" srcId="{883653E9-E50B-4BEF-9BB8-425DFA488936}" destId="{4A8478A5-8829-428E-8C8C-1B779D70BE40}" srcOrd="4" destOrd="0" presId="urn:microsoft.com/office/officeart/2005/8/layout/hList1"/>
    <dgm:cxn modelId="{E997E3EF-E00A-4CE9-9ABB-85DC05E418AA}" type="presParOf" srcId="{4A8478A5-8829-428E-8C8C-1B779D70BE40}" destId="{E5A012DF-D97F-478F-97D0-991FB72C2D77}" srcOrd="0" destOrd="0" presId="urn:microsoft.com/office/officeart/2005/8/layout/hList1"/>
    <dgm:cxn modelId="{D38A398C-C51A-4E99-8FEB-D775320F03FD}" type="presParOf" srcId="{4A8478A5-8829-428E-8C8C-1B779D70BE40}" destId="{0DDAD690-9DA7-49B0-80E8-09FF207C2E6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D355E5-FD06-4361-AA67-FD736BF88481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2436625-42AB-408E-AC18-A6329EFA7836}">
      <dgm:prSet phldrT="[نص]"/>
      <dgm:spPr/>
      <dgm:t>
        <a:bodyPr/>
        <a:lstStyle/>
        <a:p>
          <a:pPr rtl="1"/>
          <a:r>
            <a:rPr lang="ar-SA" dirty="0"/>
            <a:t>التأكيد</a:t>
          </a:r>
        </a:p>
      </dgm:t>
    </dgm:pt>
    <dgm:pt modelId="{91EA2C8B-BDC5-45DE-80FF-4C6368A2927E}" type="parTrans" cxnId="{44BED186-1D71-41A1-9364-0FA8A68E236A}">
      <dgm:prSet/>
      <dgm:spPr/>
      <dgm:t>
        <a:bodyPr/>
        <a:lstStyle/>
        <a:p>
          <a:pPr rtl="1"/>
          <a:endParaRPr lang="ar-SA"/>
        </a:p>
      </dgm:t>
    </dgm:pt>
    <dgm:pt modelId="{351E918F-E786-4C79-A8BA-8660872FD70B}" type="sibTrans" cxnId="{44BED186-1D71-41A1-9364-0FA8A68E236A}">
      <dgm:prSet/>
      <dgm:spPr/>
      <dgm:t>
        <a:bodyPr/>
        <a:lstStyle/>
        <a:p>
          <a:pPr rtl="1"/>
          <a:endParaRPr lang="ar-SA"/>
        </a:p>
      </dgm:t>
    </dgm:pt>
    <dgm:pt modelId="{10519101-E4C1-4C9D-8843-1F43E654509E}">
      <dgm:prSet phldrT="[نص]"/>
      <dgm:spPr/>
      <dgm:t>
        <a:bodyPr/>
        <a:lstStyle/>
        <a:p>
          <a:pPr rtl="1"/>
          <a:r>
            <a:rPr lang="ar-SA" dirty="0"/>
            <a:t>بيان النوع</a:t>
          </a:r>
        </a:p>
      </dgm:t>
    </dgm:pt>
    <dgm:pt modelId="{03D4A4D6-6AD4-4285-8753-409FD3CFACB9}" type="parTrans" cxnId="{0C45826C-3DFF-4EF3-B736-49EF254698E7}">
      <dgm:prSet/>
      <dgm:spPr/>
      <dgm:t>
        <a:bodyPr/>
        <a:lstStyle/>
        <a:p>
          <a:pPr rtl="1"/>
          <a:endParaRPr lang="ar-SA"/>
        </a:p>
      </dgm:t>
    </dgm:pt>
    <dgm:pt modelId="{D7DBD13A-99F9-4C2E-9C36-F2459D35A9DA}" type="sibTrans" cxnId="{0C45826C-3DFF-4EF3-B736-49EF254698E7}">
      <dgm:prSet/>
      <dgm:spPr/>
      <dgm:t>
        <a:bodyPr/>
        <a:lstStyle/>
        <a:p>
          <a:pPr rtl="1"/>
          <a:endParaRPr lang="ar-SA"/>
        </a:p>
      </dgm:t>
    </dgm:pt>
    <dgm:pt modelId="{EC9D4479-D9F5-4447-A8C6-A4856C23198D}">
      <dgm:prSet phldrT="[نص]"/>
      <dgm:spPr/>
      <dgm:t>
        <a:bodyPr/>
        <a:lstStyle/>
        <a:p>
          <a:pPr rtl="1"/>
          <a:r>
            <a:rPr lang="ar-SA" dirty="0"/>
            <a:t>بيان العدد</a:t>
          </a:r>
        </a:p>
      </dgm:t>
    </dgm:pt>
    <dgm:pt modelId="{BD0E6A84-8AE5-4FD4-BEAA-2F81498EAA9F}" type="parTrans" cxnId="{4B80673D-0417-42E0-831F-4F1A0EDB76BC}">
      <dgm:prSet/>
      <dgm:spPr/>
      <dgm:t>
        <a:bodyPr/>
        <a:lstStyle/>
        <a:p>
          <a:pPr rtl="1"/>
          <a:endParaRPr lang="ar-SA"/>
        </a:p>
      </dgm:t>
    </dgm:pt>
    <dgm:pt modelId="{0C74CCFA-3EEA-49B1-8CC0-E54EA0D9D151}" type="sibTrans" cxnId="{4B80673D-0417-42E0-831F-4F1A0EDB76BC}">
      <dgm:prSet/>
      <dgm:spPr/>
      <dgm:t>
        <a:bodyPr/>
        <a:lstStyle/>
        <a:p>
          <a:pPr rtl="1"/>
          <a:endParaRPr lang="ar-SA"/>
        </a:p>
      </dgm:t>
    </dgm:pt>
    <dgm:pt modelId="{F929CF09-6B36-4A6E-AC90-5E223156EF0A}">
      <dgm:prSet phldrT="[نص]"/>
      <dgm:spPr/>
      <dgm:t>
        <a:bodyPr/>
        <a:lstStyle/>
        <a:p>
          <a:pPr rtl="1"/>
          <a:r>
            <a:rPr lang="ar-SA" dirty="0"/>
            <a:t>دلالات المفعول المطلق</a:t>
          </a:r>
        </a:p>
      </dgm:t>
    </dgm:pt>
    <dgm:pt modelId="{6BC277A8-D09E-4561-8B1B-6BA2DE538E0F}" type="parTrans" cxnId="{3858E840-6A37-473B-9485-A4F38FD564D8}">
      <dgm:prSet/>
      <dgm:spPr/>
      <dgm:t>
        <a:bodyPr/>
        <a:lstStyle/>
        <a:p>
          <a:pPr rtl="1"/>
          <a:endParaRPr lang="ar-SA"/>
        </a:p>
      </dgm:t>
    </dgm:pt>
    <dgm:pt modelId="{9DECC6D1-5DD4-4E56-B679-C17CE5A54650}" type="sibTrans" cxnId="{3858E840-6A37-473B-9485-A4F38FD564D8}">
      <dgm:prSet/>
      <dgm:spPr/>
      <dgm:t>
        <a:bodyPr/>
        <a:lstStyle/>
        <a:p>
          <a:pPr rtl="1"/>
          <a:endParaRPr lang="ar-SA"/>
        </a:p>
      </dgm:t>
    </dgm:pt>
    <dgm:pt modelId="{28D48907-A10E-42B5-9AB3-0A05D902C5FE}" type="pres">
      <dgm:prSet presAssocID="{69D355E5-FD06-4361-AA67-FD736BF88481}" presName="Name0" presStyleCnt="0">
        <dgm:presLayoutVars>
          <dgm:chMax val="4"/>
          <dgm:resizeHandles val="exact"/>
        </dgm:presLayoutVars>
      </dgm:prSet>
      <dgm:spPr/>
    </dgm:pt>
    <dgm:pt modelId="{EA309848-C51B-49DB-B181-956B2C453A98}" type="pres">
      <dgm:prSet presAssocID="{69D355E5-FD06-4361-AA67-FD736BF88481}" presName="ellipse" presStyleLbl="trBgShp" presStyleIdx="0" presStyleCnt="1"/>
      <dgm:spPr/>
    </dgm:pt>
    <dgm:pt modelId="{7D8F89FC-613B-4656-8032-E48C9B166DE4}" type="pres">
      <dgm:prSet presAssocID="{69D355E5-FD06-4361-AA67-FD736BF88481}" presName="arrow1" presStyleLbl="fgShp" presStyleIdx="0" presStyleCnt="1"/>
      <dgm:spPr/>
    </dgm:pt>
    <dgm:pt modelId="{7F132783-37E1-46CA-A5FC-32800C78849B}" type="pres">
      <dgm:prSet presAssocID="{69D355E5-FD06-4361-AA67-FD736BF88481}" presName="rectangle" presStyleLbl="revTx" presStyleIdx="0" presStyleCnt="1">
        <dgm:presLayoutVars>
          <dgm:bulletEnabled val="1"/>
        </dgm:presLayoutVars>
      </dgm:prSet>
      <dgm:spPr/>
    </dgm:pt>
    <dgm:pt modelId="{59F6DD83-745C-44D4-A003-9E9ACCD591BE}" type="pres">
      <dgm:prSet presAssocID="{10519101-E4C1-4C9D-8843-1F43E654509E}" presName="item1" presStyleLbl="node1" presStyleIdx="0" presStyleCnt="3">
        <dgm:presLayoutVars>
          <dgm:bulletEnabled val="1"/>
        </dgm:presLayoutVars>
      </dgm:prSet>
      <dgm:spPr/>
    </dgm:pt>
    <dgm:pt modelId="{79BA3AC5-6532-4FAC-9353-D8187276AEBC}" type="pres">
      <dgm:prSet presAssocID="{EC9D4479-D9F5-4447-A8C6-A4856C23198D}" presName="item2" presStyleLbl="node1" presStyleIdx="1" presStyleCnt="3">
        <dgm:presLayoutVars>
          <dgm:bulletEnabled val="1"/>
        </dgm:presLayoutVars>
      </dgm:prSet>
      <dgm:spPr/>
    </dgm:pt>
    <dgm:pt modelId="{DF855AC9-7131-4A03-9B1F-D49AF8B1AFFE}" type="pres">
      <dgm:prSet presAssocID="{F929CF09-6B36-4A6E-AC90-5E223156EF0A}" presName="item3" presStyleLbl="node1" presStyleIdx="2" presStyleCnt="3">
        <dgm:presLayoutVars>
          <dgm:bulletEnabled val="1"/>
        </dgm:presLayoutVars>
      </dgm:prSet>
      <dgm:spPr/>
    </dgm:pt>
    <dgm:pt modelId="{D09E1D75-2B4C-445F-85DB-2C0B8309F019}" type="pres">
      <dgm:prSet presAssocID="{69D355E5-FD06-4361-AA67-FD736BF88481}" presName="funnel" presStyleLbl="trAlignAcc1" presStyleIdx="0" presStyleCnt="1"/>
      <dgm:spPr/>
    </dgm:pt>
  </dgm:ptLst>
  <dgm:cxnLst>
    <dgm:cxn modelId="{86FA4F28-3A0F-4128-A117-E9C358B60430}" type="presOf" srcId="{69D355E5-FD06-4361-AA67-FD736BF88481}" destId="{28D48907-A10E-42B5-9AB3-0A05D902C5FE}" srcOrd="0" destOrd="0" presId="urn:microsoft.com/office/officeart/2005/8/layout/funnel1"/>
    <dgm:cxn modelId="{C018CF2C-3E30-44AE-A213-BDB99F8634E5}" type="presOf" srcId="{D2436625-42AB-408E-AC18-A6329EFA7836}" destId="{DF855AC9-7131-4A03-9B1F-D49AF8B1AFFE}" srcOrd="0" destOrd="0" presId="urn:microsoft.com/office/officeart/2005/8/layout/funnel1"/>
    <dgm:cxn modelId="{4B80673D-0417-42E0-831F-4F1A0EDB76BC}" srcId="{69D355E5-FD06-4361-AA67-FD736BF88481}" destId="{EC9D4479-D9F5-4447-A8C6-A4856C23198D}" srcOrd="2" destOrd="0" parTransId="{BD0E6A84-8AE5-4FD4-BEAA-2F81498EAA9F}" sibTransId="{0C74CCFA-3EEA-49B1-8CC0-E54EA0D9D151}"/>
    <dgm:cxn modelId="{3858E840-6A37-473B-9485-A4F38FD564D8}" srcId="{69D355E5-FD06-4361-AA67-FD736BF88481}" destId="{F929CF09-6B36-4A6E-AC90-5E223156EF0A}" srcOrd="3" destOrd="0" parTransId="{6BC277A8-D09E-4561-8B1B-6BA2DE538E0F}" sibTransId="{9DECC6D1-5DD4-4E56-B679-C17CE5A54650}"/>
    <dgm:cxn modelId="{0C45826C-3DFF-4EF3-B736-49EF254698E7}" srcId="{69D355E5-FD06-4361-AA67-FD736BF88481}" destId="{10519101-E4C1-4C9D-8843-1F43E654509E}" srcOrd="1" destOrd="0" parTransId="{03D4A4D6-6AD4-4285-8753-409FD3CFACB9}" sibTransId="{D7DBD13A-99F9-4C2E-9C36-F2459D35A9DA}"/>
    <dgm:cxn modelId="{44BED186-1D71-41A1-9364-0FA8A68E236A}" srcId="{69D355E5-FD06-4361-AA67-FD736BF88481}" destId="{D2436625-42AB-408E-AC18-A6329EFA7836}" srcOrd="0" destOrd="0" parTransId="{91EA2C8B-BDC5-45DE-80FF-4C6368A2927E}" sibTransId="{351E918F-E786-4C79-A8BA-8660872FD70B}"/>
    <dgm:cxn modelId="{F172398E-F40B-4A6B-A13C-3D5837B96614}" type="presOf" srcId="{F929CF09-6B36-4A6E-AC90-5E223156EF0A}" destId="{7F132783-37E1-46CA-A5FC-32800C78849B}" srcOrd="0" destOrd="0" presId="urn:microsoft.com/office/officeart/2005/8/layout/funnel1"/>
    <dgm:cxn modelId="{CD5FFC99-99C7-4172-A7F0-AF235C6CA032}" type="presOf" srcId="{10519101-E4C1-4C9D-8843-1F43E654509E}" destId="{79BA3AC5-6532-4FAC-9353-D8187276AEBC}" srcOrd="0" destOrd="0" presId="urn:microsoft.com/office/officeart/2005/8/layout/funnel1"/>
    <dgm:cxn modelId="{33A873FD-37BC-436E-973F-02B9C7DDA429}" type="presOf" srcId="{EC9D4479-D9F5-4447-A8C6-A4856C23198D}" destId="{59F6DD83-745C-44D4-A003-9E9ACCD591BE}" srcOrd="0" destOrd="0" presId="urn:microsoft.com/office/officeart/2005/8/layout/funnel1"/>
    <dgm:cxn modelId="{1A78815B-94A0-4727-9F3E-5EB5DE41C2FC}" type="presParOf" srcId="{28D48907-A10E-42B5-9AB3-0A05D902C5FE}" destId="{EA309848-C51B-49DB-B181-956B2C453A98}" srcOrd="0" destOrd="0" presId="urn:microsoft.com/office/officeart/2005/8/layout/funnel1"/>
    <dgm:cxn modelId="{679FF87D-48E4-4F44-B0F6-D08276BE3326}" type="presParOf" srcId="{28D48907-A10E-42B5-9AB3-0A05D902C5FE}" destId="{7D8F89FC-613B-4656-8032-E48C9B166DE4}" srcOrd="1" destOrd="0" presId="urn:microsoft.com/office/officeart/2005/8/layout/funnel1"/>
    <dgm:cxn modelId="{D36320F2-04CF-4BDB-9C07-B3CCA1C280CC}" type="presParOf" srcId="{28D48907-A10E-42B5-9AB3-0A05D902C5FE}" destId="{7F132783-37E1-46CA-A5FC-32800C78849B}" srcOrd="2" destOrd="0" presId="urn:microsoft.com/office/officeart/2005/8/layout/funnel1"/>
    <dgm:cxn modelId="{5AAF2005-7866-4FAC-9171-29C75CE850F1}" type="presParOf" srcId="{28D48907-A10E-42B5-9AB3-0A05D902C5FE}" destId="{59F6DD83-745C-44D4-A003-9E9ACCD591BE}" srcOrd="3" destOrd="0" presId="urn:microsoft.com/office/officeart/2005/8/layout/funnel1"/>
    <dgm:cxn modelId="{411C2B08-CCEB-4AF7-B491-921A31B03AF7}" type="presParOf" srcId="{28D48907-A10E-42B5-9AB3-0A05D902C5FE}" destId="{79BA3AC5-6532-4FAC-9353-D8187276AEBC}" srcOrd="4" destOrd="0" presId="urn:microsoft.com/office/officeart/2005/8/layout/funnel1"/>
    <dgm:cxn modelId="{CB179532-4EE0-4A19-AD59-8240C83E1E5A}" type="presParOf" srcId="{28D48907-A10E-42B5-9AB3-0A05D902C5FE}" destId="{DF855AC9-7131-4A03-9B1F-D49AF8B1AFFE}" srcOrd="5" destOrd="0" presId="urn:microsoft.com/office/officeart/2005/8/layout/funnel1"/>
    <dgm:cxn modelId="{66988F9A-034E-4AA3-A739-3D52AD84460B}" type="presParOf" srcId="{28D48907-A10E-42B5-9AB3-0A05D902C5FE}" destId="{D09E1D75-2B4C-445F-85DB-2C0B8309F01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D355E5-FD06-4361-AA67-FD736BF88481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2436625-42AB-408E-AC18-A6329EFA7836}">
      <dgm:prSet phldrT="[نص]"/>
      <dgm:spPr/>
      <dgm:t>
        <a:bodyPr/>
        <a:lstStyle/>
        <a:p>
          <a:pPr rtl="1"/>
          <a:r>
            <a:rPr lang="ar-SA" dirty="0"/>
            <a:t>أحسن البارّ إحسانا</a:t>
          </a:r>
        </a:p>
      </dgm:t>
    </dgm:pt>
    <dgm:pt modelId="{91EA2C8B-BDC5-45DE-80FF-4C6368A2927E}" type="parTrans" cxnId="{44BED186-1D71-41A1-9364-0FA8A68E236A}">
      <dgm:prSet/>
      <dgm:spPr/>
      <dgm:t>
        <a:bodyPr/>
        <a:lstStyle/>
        <a:p>
          <a:pPr rtl="1"/>
          <a:endParaRPr lang="ar-SA"/>
        </a:p>
      </dgm:t>
    </dgm:pt>
    <dgm:pt modelId="{351E918F-E786-4C79-A8BA-8660872FD70B}" type="sibTrans" cxnId="{44BED186-1D71-41A1-9364-0FA8A68E236A}">
      <dgm:prSet/>
      <dgm:spPr/>
      <dgm:t>
        <a:bodyPr/>
        <a:lstStyle/>
        <a:p>
          <a:pPr rtl="1"/>
          <a:endParaRPr lang="ar-SA"/>
        </a:p>
      </dgm:t>
    </dgm:pt>
    <dgm:pt modelId="{10519101-E4C1-4C9D-8843-1F43E654509E}">
      <dgm:prSet phldrT="[نص]"/>
      <dgm:spPr/>
      <dgm:t>
        <a:bodyPr/>
        <a:lstStyle/>
        <a:p>
          <a:pPr rtl="1"/>
          <a:r>
            <a:rPr lang="ar-SA" dirty="0"/>
            <a:t>رباني أبي تربية كريمة</a:t>
          </a:r>
        </a:p>
      </dgm:t>
    </dgm:pt>
    <dgm:pt modelId="{03D4A4D6-6AD4-4285-8753-409FD3CFACB9}" type="parTrans" cxnId="{0C45826C-3DFF-4EF3-B736-49EF254698E7}">
      <dgm:prSet/>
      <dgm:spPr/>
      <dgm:t>
        <a:bodyPr/>
        <a:lstStyle/>
        <a:p>
          <a:pPr rtl="1"/>
          <a:endParaRPr lang="ar-SA"/>
        </a:p>
      </dgm:t>
    </dgm:pt>
    <dgm:pt modelId="{D7DBD13A-99F9-4C2E-9C36-F2459D35A9DA}" type="sibTrans" cxnId="{0C45826C-3DFF-4EF3-B736-49EF254698E7}">
      <dgm:prSet/>
      <dgm:spPr/>
      <dgm:t>
        <a:bodyPr/>
        <a:lstStyle/>
        <a:p>
          <a:pPr rtl="1"/>
          <a:endParaRPr lang="ar-SA"/>
        </a:p>
      </dgm:t>
    </dgm:pt>
    <dgm:pt modelId="{EC9D4479-D9F5-4447-A8C6-A4856C23198D}">
      <dgm:prSet phldrT="[نص]"/>
      <dgm:spPr/>
      <dgm:t>
        <a:bodyPr/>
        <a:lstStyle/>
        <a:p>
          <a:pPr rtl="1"/>
          <a:r>
            <a:rPr lang="ar-SA" dirty="0"/>
            <a:t>سجدت لله سجدتين</a:t>
          </a:r>
        </a:p>
      </dgm:t>
    </dgm:pt>
    <dgm:pt modelId="{BD0E6A84-8AE5-4FD4-BEAA-2F81498EAA9F}" type="parTrans" cxnId="{4B80673D-0417-42E0-831F-4F1A0EDB76BC}">
      <dgm:prSet/>
      <dgm:spPr/>
      <dgm:t>
        <a:bodyPr/>
        <a:lstStyle/>
        <a:p>
          <a:pPr rtl="1"/>
          <a:endParaRPr lang="ar-SA"/>
        </a:p>
      </dgm:t>
    </dgm:pt>
    <dgm:pt modelId="{0C74CCFA-3EEA-49B1-8CC0-E54EA0D9D151}" type="sibTrans" cxnId="{4B80673D-0417-42E0-831F-4F1A0EDB76BC}">
      <dgm:prSet/>
      <dgm:spPr/>
      <dgm:t>
        <a:bodyPr/>
        <a:lstStyle/>
        <a:p>
          <a:pPr rtl="1"/>
          <a:endParaRPr lang="ar-SA"/>
        </a:p>
      </dgm:t>
    </dgm:pt>
    <dgm:pt modelId="{F929CF09-6B36-4A6E-AC90-5E223156EF0A}">
      <dgm:prSet phldrT="[نص]"/>
      <dgm:spPr/>
      <dgm:t>
        <a:bodyPr/>
        <a:lstStyle/>
        <a:p>
          <a:pPr rtl="1"/>
          <a:r>
            <a:rPr lang="ar-SA" dirty="0"/>
            <a:t>دلالات المفعول المطلق</a:t>
          </a:r>
        </a:p>
      </dgm:t>
    </dgm:pt>
    <dgm:pt modelId="{6BC277A8-D09E-4561-8B1B-6BA2DE538E0F}" type="parTrans" cxnId="{3858E840-6A37-473B-9485-A4F38FD564D8}">
      <dgm:prSet/>
      <dgm:spPr/>
      <dgm:t>
        <a:bodyPr/>
        <a:lstStyle/>
        <a:p>
          <a:pPr rtl="1"/>
          <a:endParaRPr lang="ar-SA"/>
        </a:p>
      </dgm:t>
    </dgm:pt>
    <dgm:pt modelId="{9DECC6D1-5DD4-4E56-B679-C17CE5A54650}" type="sibTrans" cxnId="{3858E840-6A37-473B-9485-A4F38FD564D8}">
      <dgm:prSet/>
      <dgm:spPr/>
      <dgm:t>
        <a:bodyPr/>
        <a:lstStyle/>
        <a:p>
          <a:pPr rtl="1"/>
          <a:endParaRPr lang="ar-SA"/>
        </a:p>
      </dgm:t>
    </dgm:pt>
    <dgm:pt modelId="{28D48907-A10E-42B5-9AB3-0A05D902C5FE}" type="pres">
      <dgm:prSet presAssocID="{69D355E5-FD06-4361-AA67-FD736BF88481}" presName="Name0" presStyleCnt="0">
        <dgm:presLayoutVars>
          <dgm:chMax val="4"/>
          <dgm:resizeHandles val="exact"/>
        </dgm:presLayoutVars>
      </dgm:prSet>
      <dgm:spPr/>
    </dgm:pt>
    <dgm:pt modelId="{EA309848-C51B-49DB-B181-956B2C453A98}" type="pres">
      <dgm:prSet presAssocID="{69D355E5-FD06-4361-AA67-FD736BF88481}" presName="ellipse" presStyleLbl="trBgShp" presStyleIdx="0" presStyleCnt="1"/>
      <dgm:spPr/>
    </dgm:pt>
    <dgm:pt modelId="{7D8F89FC-613B-4656-8032-E48C9B166DE4}" type="pres">
      <dgm:prSet presAssocID="{69D355E5-FD06-4361-AA67-FD736BF88481}" presName="arrow1" presStyleLbl="fgShp" presStyleIdx="0" presStyleCnt="1"/>
      <dgm:spPr/>
    </dgm:pt>
    <dgm:pt modelId="{7F132783-37E1-46CA-A5FC-32800C78849B}" type="pres">
      <dgm:prSet presAssocID="{69D355E5-FD06-4361-AA67-FD736BF88481}" presName="rectangle" presStyleLbl="revTx" presStyleIdx="0" presStyleCnt="1">
        <dgm:presLayoutVars>
          <dgm:bulletEnabled val="1"/>
        </dgm:presLayoutVars>
      </dgm:prSet>
      <dgm:spPr/>
    </dgm:pt>
    <dgm:pt modelId="{59F6DD83-745C-44D4-A003-9E9ACCD591BE}" type="pres">
      <dgm:prSet presAssocID="{10519101-E4C1-4C9D-8843-1F43E654509E}" presName="item1" presStyleLbl="node1" presStyleIdx="0" presStyleCnt="3">
        <dgm:presLayoutVars>
          <dgm:bulletEnabled val="1"/>
        </dgm:presLayoutVars>
      </dgm:prSet>
      <dgm:spPr/>
    </dgm:pt>
    <dgm:pt modelId="{79BA3AC5-6532-4FAC-9353-D8187276AEBC}" type="pres">
      <dgm:prSet presAssocID="{EC9D4479-D9F5-4447-A8C6-A4856C23198D}" presName="item2" presStyleLbl="node1" presStyleIdx="1" presStyleCnt="3">
        <dgm:presLayoutVars>
          <dgm:bulletEnabled val="1"/>
        </dgm:presLayoutVars>
      </dgm:prSet>
      <dgm:spPr/>
    </dgm:pt>
    <dgm:pt modelId="{DF855AC9-7131-4A03-9B1F-D49AF8B1AFFE}" type="pres">
      <dgm:prSet presAssocID="{F929CF09-6B36-4A6E-AC90-5E223156EF0A}" presName="item3" presStyleLbl="node1" presStyleIdx="2" presStyleCnt="3">
        <dgm:presLayoutVars>
          <dgm:bulletEnabled val="1"/>
        </dgm:presLayoutVars>
      </dgm:prSet>
      <dgm:spPr/>
    </dgm:pt>
    <dgm:pt modelId="{D09E1D75-2B4C-445F-85DB-2C0B8309F019}" type="pres">
      <dgm:prSet presAssocID="{69D355E5-FD06-4361-AA67-FD736BF88481}" presName="funnel" presStyleLbl="trAlignAcc1" presStyleIdx="0" presStyleCnt="1"/>
      <dgm:spPr/>
    </dgm:pt>
  </dgm:ptLst>
  <dgm:cxnLst>
    <dgm:cxn modelId="{86FA4F28-3A0F-4128-A117-E9C358B60430}" type="presOf" srcId="{69D355E5-FD06-4361-AA67-FD736BF88481}" destId="{28D48907-A10E-42B5-9AB3-0A05D902C5FE}" srcOrd="0" destOrd="0" presId="urn:microsoft.com/office/officeart/2005/8/layout/funnel1"/>
    <dgm:cxn modelId="{C018CF2C-3E30-44AE-A213-BDB99F8634E5}" type="presOf" srcId="{D2436625-42AB-408E-AC18-A6329EFA7836}" destId="{DF855AC9-7131-4A03-9B1F-D49AF8B1AFFE}" srcOrd="0" destOrd="0" presId="urn:microsoft.com/office/officeart/2005/8/layout/funnel1"/>
    <dgm:cxn modelId="{4B80673D-0417-42E0-831F-4F1A0EDB76BC}" srcId="{69D355E5-FD06-4361-AA67-FD736BF88481}" destId="{EC9D4479-D9F5-4447-A8C6-A4856C23198D}" srcOrd="2" destOrd="0" parTransId="{BD0E6A84-8AE5-4FD4-BEAA-2F81498EAA9F}" sibTransId="{0C74CCFA-3EEA-49B1-8CC0-E54EA0D9D151}"/>
    <dgm:cxn modelId="{3858E840-6A37-473B-9485-A4F38FD564D8}" srcId="{69D355E5-FD06-4361-AA67-FD736BF88481}" destId="{F929CF09-6B36-4A6E-AC90-5E223156EF0A}" srcOrd="3" destOrd="0" parTransId="{6BC277A8-D09E-4561-8B1B-6BA2DE538E0F}" sibTransId="{9DECC6D1-5DD4-4E56-B679-C17CE5A54650}"/>
    <dgm:cxn modelId="{0C45826C-3DFF-4EF3-B736-49EF254698E7}" srcId="{69D355E5-FD06-4361-AA67-FD736BF88481}" destId="{10519101-E4C1-4C9D-8843-1F43E654509E}" srcOrd="1" destOrd="0" parTransId="{03D4A4D6-6AD4-4285-8753-409FD3CFACB9}" sibTransId="{D7DBD13A-99F9-4C2E-9C36-F2459D35A9DA}"/>
    <dgm:cxn modelId="{44BED186-1D71-41A1-9364-0FA8A68E236A}" srcId="{69D355E5-FD06-4361-AA67-FD736BF88481}" destId="{D2436625-42AB-408E-AC18-A6329EFA7836}" srcOrd="0" destOrd="0" parTransId="{91EA2C8B-BDC5-45DE-80FF-4C6368A2927E}" sibTransId="{351E918F-E786-4C79-A8BA-8660872FD70B}"/>
    <dgm:cxn modelId="{F172398E-F40B-4A6B-A13C-3D5837B96614}" type="presOf" srcId="{F929CF09-6B36-4A6E-AC90-5E223156EF0A}" destId="{7F132783-37E1-46CA-A5FC-32800C78849B}" srcOrd="0" destOrd="0" presId="urn:microsoft.com/office/officeart/2005/8/layout/funnel1"/>
    <dgm:cxn modelId="{CD5FFC99-99C7-4172-A7F0-AF235C6CA032}" type="presOf" srcId="{10519101-E4C1-4C9D-8843-1F43E654509E}" destId="{79BA3AC5-6532-4FAC-9353-D8187276AEBC}" srcOrd="0" destOrd="0" presId="urn:microsoft.com/office/officeart/2005/8/layout/funnel1"/>
    <dgm:cxn modelId="{33A873FD-37BC-436E-973F-02B9C7DDA429}" type="presOf" srcId="{EC9D4479-D9F5-4447-A8C6-A4856C23198D}" destId="{59F6DD83-745C-44D4-A003-9E9ACCD591BE}" srcOrd="0" destOrd="0" presId="urn:microsoft.com/office/officeart/2005/8/layout/funnel1"/>
    <dgm:cxn modelId="{1A78815B-94A0-4727-9F3E-5EB5DE41C2FC}" type="presParOf" srcId="{28D48907-A10E-42B5-9AB3-0A05D902C5FE}" destId="{EA309848-C51B-49DB-B181-956B2C453A98}" srcOrd="0" destOrd="0" presId="urn:microsoft.com/office/officeart/2005/8/layout/funnel1"/>
    <dgm:cxn modelId="{679FF87D-48E4-4F44-B0F6-D08276BE3326}" type="presParOf" srcId="{28D48907-A10E-42B5-9AB3-0A05D902C5FE}" destId="{7D8F89FC-613B-4656-8032-E48C9B166DE4}" srcOrd="1" destOrd="0" presId="urn:microsoft.com/office/officeart/2005/8/layout/funnel1"/>
    <dgm:cxn modelId="{D36320F2-04CF-4BDB-9C07-B3CCA1C280CC}" type="presParOf" srcId="{28D48907-A10E-42B5-9AB3-0A05D902C5FE}" destId="{7F132783-37E1-46CA-A5FC-32800C78849B}" srcOrd="2" destOrd="0" presId="urn:microsoft.com/office/officeart/2005/8/layout/funnel1"/>
    <dgm:cxn modelId="{5AAF2005-7866-4FAC-9171-29C75CE850F1}" type="presParOf" srcId="{28D48907-A10E-42B5-9AB3-0A05D902C5FE}" destId="{59F6DD83-745C-44D4-A003-9E9ACCD591BE}" srcOrd="3" destOrd="0" presId="urn:microsoft.com/office/officeart/2005/8/layout/funnel1"/>
    <dgm:cxn modelId="{411C2B08-CCEB-4AF7-B491-921A31B03AF7}" type="presParOf" srcId="{28D48907-A10E-42B5-9AB3-0A05D902C5FE}" destId="{79BA3AC5-6532-4FAC-9353-D8187276AEBC}" srcOrd="4" destOrd="0" presId="urn:microsoft.com/office/officeart/2005/8/layout/funnel1"/>
    <dgm:cxn modelId="{CB179532-4EE0-4A19-AD59-8240C83E1E5A}" type="presParOf" srcId="{28D48907-A10E-42B5-9AB3-0A05D902C5FE}" destId="{DF855AC9-7131-4A03-9B1F-D49AF8B1AFFE}" srcOrd="5" destOrd="0" presId="urn:microsoft.com/office/officeart/2005/8/layout/funnel1"/>
    <dgm:cxn modelId="{66988F9A-034E-4AA3-A739-3D52AD84460B}" type="presParOf" srcId="{28D48907-A10E-42B5-9AB3-0A05D902C5FE}" destId="{D09E1D75-2B4C-445F-85DB-2C0B8309F01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A6B058-4781-4C45-85BE-3CC24B1B04E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0115ECA-3E9C-4612-B6E5-395D4ACBE756}">
      <dgm:prSet phldrT="[نص]" custT="1"/>
      <dgm:spPr/>
      <dgm:t>
        <a:bodyPr/>
        <a:lstStyle/>
        <a:p>
          <a:pPr rtl="1"/>
          <a:r>
            <a:rPr lang="ar-SA" sz="2400" dirty="0"/>
            <a:t>(كل) و(بعض) مضافين إلى المصدر</a:t>
          </a:r>
        </a:p>
      </dgm:t>
    </dgm:pt>
    <dgm:pt modelId="{14E687E7-E035-4421-80D2-30310D989ADE}" type="parTrans" cxnId="{9BB229D7-9B5C-42C9-8AF7-68E1DBAFDECE}">
      <dgm:prSet/>
      <dgm:spPr/>
      <dgm:t>
        <a:bodyPr/>
        <a:lstStyle/>
        <a:p>
          <a:pPr rtl="1"/>
          <a:endParaRPr lang="ar-SA"/>
        </a:p>
      </dgm:t>
    </dgm:pt>
    <dgm:pt modelId="{6F98F2F5-A5DE-4B1C-83CF-869DFE4DFFCC}" type="sibTrans" cxnId="{9BB229D7-9B5C-42C9-8AF7-68E1DBAFDECE}">
      <dgm:prSet/>
      <dgm:spPr/>
      <dgm:t>
        <a:bodyPr/>
        <a:lstStyle/>
        <a:p>
          <a:pPr rtl="1"/>
          <a:endParaRPr lang="ar-SA"/>
        </a:p>
      </dgm:t>
    </dgm:pt>
    <dgm:pt modelId="{095CB5B6-BD6A-4EB3-B39B-C70DADF17FDC}">
      <dgm:prSet phldrT="[نص]" custT="1"/>
      <dgm:spPr/>
      <dgm:t>
        <a:bodyPr/>
        <a:lstStyle/>
        <a:p>
          <a:pPr rtl="1"/>
          <a:r>
            <a:rPr lang="ar-SA" sz="2000" dirty="0"/>
            <a:t>{فلا تميلوا كل الميل}</a:t>
          </a:r>
        </a:p>
      </dgm:t>
    </dgm:pt>
    <dgm:pt modelId="{28914C6C-E8CC-42C8-B81F-443D03FCEDEA}" type="parTrans" cxnId="{53C58E93-E9A0-47D4-B00E-72039F070CCD}">
      <dgm:prSet/>
      <dgm:spPr/>
      <dgm:t>
        <a:bodyPr/>
        <a:lstStyle/>
        <a:p>
          <a:pPr rtl="1"/>
          <a:endParaRPr lang="ar-SA"/>
        </a:p>
      </dgm:t>
    </dgm:pt>
    <dgm:pt modelId="{661FE250-3D6A-410B-AFF2-7AE0E81C6573}" type="sibTrans" cxnId="{53C58E93-E9A0-47D4-B00E-72039F070CCD}">
      <dgm:prSet/>
      <dgm:spPr/>
      <dgm:t>
        <a:bodyPr/>
        <a:lstStyle/>
        <a:p>
          <a:pPr rtl="1"/>
          <a:endParaRPr lang="ar-SA"/>
        </a:p>
      </dgm:t>
    </dgm:pt>
    <dgm:pt modelId="{556FACCB-4401-450F-B478-0584BE25F629}">
      <dgm:prSet phldrT="[نص]" custT="1"/>
      <dgm:spPr/>
      <dgm:t>
        <a:bodyPr/>
        <a:lstStyle/>
        <a:p>
          <a:pPr rtl="1"/>
          <a:r>
            <a:rPr lang="ar-SA" sz="2400" dirty="0"/>
            <a:t>المصدر المرادف لمصدر الفعل المذكور</a:t>
          </a:r>
        </a:p>
      </dgm:t>
    </dgm:pt>
    <dgm:pt modelId="{19050ACA-26AC-4C9C-BD3B-23E6B506B2A4}" type="parTrans" cxnId="{4DF3AA3D-0C35-4FFE-92A6-48FA3F2767C4}">
      <dgm:prSet/>
      <dgm:spPr/>
      <dgm:t>
        <a:bodyPr/>
        <a:lstStyle/>
        <a:p>
          <a:pPr rtl="1"/>
          <a:endParaRPr lang="ar-SA"/>
        </a:p>
      </dgm:t>
    </dgm:pt>
    <dgm:pt modelId="{B21FC89D-10B5-4821-85CF-7D8A604872B1}" type="sibTrans" cxnId="{4DF3AA3D-0C35-4FFE-92A6-48FA3F2767C4}">
      <dgm:prSet/>
      <dgm:spPr/>
      <dgm:t>
        <a:bodyPr/>
        <a:lstStyle/>
        <a:p>
          <a:pPr rtl="1"/>
          <a:endParaRPr lang="ar-SA"/>
        </a:p>
      </dgm:t>
    </dgm:pt>
    <dgm:pt modelId="{083870C8-FC8C-4D2B-B5DA-C4303E553908}">
      <dgm:prSet phldrT="[نص]"/>
      <dgm:spPr/>
      <dgm:t>
        <a:bodyPr/>
        <a:lstStyle/>
        <a:p>
          <a:pPr rtl="1"/>
          <a:r>
            <a:rPr lang="ar-SA" dirty="0"/>
            <a:t>قعدت جلوسًا</a:t>
          </a:r>
        </a:p>
      </dgm:t>
    </dgm:pt>
    <dgm:pt modelId="{5F6B5A63-D24E-4E95-A93C-916273208E26}" type="parTrans" cxnId="{8F27DF06-6523-4BFB-A265-09B7373ABF75}">
      <dgm:prSet/>
      <dgm:spPr/>
      <dgm:t>
        <a:bodyPr/>
        <a:lstStyle/>
        <a:p>
          <a:pPr rtl="1"/>
          <a:endParaRPr lang="ar-SA"/>
        </a:p>
      </dgm:t>
    </dgm:pt>
    <dgm:pt modelId="{5D4C2C54-873C-4C6B-AEE7-288C58E5F04E}" type="sibTrans" cxnId="{8F27DF06-6523-4BFB-A265-09B7373ABF75}">
      <dgm:prSet/>
      <dgm:spPr/>
      <dgm:t>
        <a:bodyPr/>
        <a:lstStyle/>
        <a:p>
          <a:pPr rtl="1"/>
          <a:endParaRPr lang="ar-SA"/>
        </a:p>
      </dgm:t>
    </dgm:pt>
    <dgm:pt modelId="{BF8C324E-6DC1-457A-9D6B-7FB43DC27D5B}">
      <dgm:prSet phldrT="[نص]" custT="1"/>
      <dgm:spPr/>
      <dgm:t>
        <a:bodyPr/>
        <a:lstStyle/>
        <a:p>
          <a:pPr rtl="1"/>
          <a:r>
            <a:rPr lang="ar-SA" sz="3200" dirty="0"/>
            <a:t>اسم الإشارة إلى مصدره</a:t>
          </a:r>
        </a:p>
      </dgm:t>
    </dgm:pt>
    <dgm:pt modelId="{E9E370C3-9FCD-4486-A61A-53B61CB57644}" type="parTrans" cxnId="{A4628D43-1810-4286-A28B-20232758437C}">
      <dgm:prSet/>
      <dgm:spPr/>
      <dgm:t>
        <a:bodyPr/>
        <a:lstStyle/>
        <a:p>
          <a:pPr rtl="1"/>
          <a:endParaRPr lang="ar-SA"/>
        </a:p>
      </dgm:t>
    </dgm:pt>
    <dgm:pt modelId="{2A3891B5-AFA6-44B6-81EE-7AF4BEB1C6B8}" type="sibTrans" cxnId="{A4628D43-1810-4286-A28B-20232758437C}">
      <dgm:prSet/>
      <dgm:spPr/>
      <dgm:t>
        <a:bodyPr/>
        <a:lstStyle/>
        <a:p>
          <a:pPr rtl="1"/>
          <a:endParaRPr lang="ar-SA"/>
        </a:p>
      </dgm:t>
    </dgm:pt>
    <dgm:pt modelId="{81B93764-3A27-43A3-A46B-8352BEE89F3F}">
      <dgm:prSet phldrT="[نص]" custT="1"/>
      <dgm:spPr/>
      <dgm:t>
        <a:bodyPr/>
        <a:lstStyle/>
        <a:p>
          <a:pPr rtl="1"/>
          <a:r>
            <a:rPr lang="ar-SA" sz="2800" dirty="0"/>
            <a:t>أعطاني الله ذلك العطاء الواسع</a:t>
          </a:r>
        </a:p>
      </dgm:t>
    </dgm:pt>
    <dgm:pt modelId="{E621C123-863E-496B-B540-AA2BEC0C9923}" type="parTrans" cxnId="{497B339C-53FD-4F07-895B-96131A48C569}">
      <dgm:prSet/>
      <dgm:spPr/>
      <dgm:t>
        <a:bodyPr/>
        <a:lstStyle/>
        <a:p>
          <a:pPr rtl="1"/>
          <a:endParaRPr lang="ar-SA"/>
        </a:p>
      </dgm:t>
    </dgm:pt>
    <dgm:pt modelId="{F8E02C2E-9300-4A0C-BD4F-06B6B678CFE6}" type="sibTrans" cxnId="{497B339C-53FD-4F07-895B-96131A48C569}">
      <dgm:prSet/>
      <dgm:spPr/>
      <dgm:t>
        <a:bodyPr/>
        <a:lstStyle/>
        <a:p>
          <a:pPr rtl="1"/>
          <a:endParaRPr lang="ar-SA"/>
        </a:p>
      </dgm:t>
    </dgm:pt>
    <dgm:pt modelId="{4D4053B5-0464-47C2-8CDC-FC7CFC572E44}">
      <dgm:prSet phldrT="[نص]" custT="1"/>
      <dgm:spPr/>
      <dgm:t>
        <a:bodyPr/>
        <a:lstStyle/>
        <a:p>
          <a:pPr rtl="1"/>
          <a:r>
            <a:rPr lang="ar-SA" sz="2000" dirty="0"/>
            <a:t>وقد يجمع الله الشتيتين بعدما يظنان كل الظن ألا تلاقيا</a:t>
          </a:r>
        </a:p>
      </dgm:t>
    </dgm:pt>
    <dgm:pt modelId="{8DF7ADE9-03EA-4F4B-B0E1-FA1F313DB2FA}" type="parTrans" cxnId="{B4F5FDAD-7476-453A-9608-1288D950FED5}">
      <dgm:prSet/>
      <dgm:spPr/>
      <dgm:t>
        <a:bodyPr/>
        <a:lstStyle/>
        <a:p>
          <a:pPr rtl="1"/>
          <a:endParaRPr lang="ar-SA"/>
        </a:p>
      </dgm:t>
    </dgm:pt>
    <dgm:pt modelId="{3CAEF78B-0189-4ACF-BF27-C338BBE3CAE9}" type="sibTrans" cxnId="{B4F5FDAD-7476-453A-9608-1288D950FED5}">
      <dgm:prSet/>
      <dgm:spPr/>
      <dgm:t>
        <a:bodyPr/>
        <a:lstStyle/>
        <a:p>
          <a:pPr rtl="1"/>
          <a:endParaRPr lang="ar-SA"/>
        </a:p>
      </dgm:t>
    </dgm:pt>
    <dgm:pt modelId="{E3A29EB8-A858-40C9-ABD3-F9574A55FE77}">
      <dgm:prSet phldrT="[نص]" custT="1"/>
      <dgm:spPr/>
      <dgm:t>
        <a:bodyPr/>
        <a:lstStyle/>
        <a:p>
          <a:pPr rtl="1"/>
          <a:r>
            <a:rPr lang="ar-SA" sz="2000" dirty="0"/>
            <a:t>مازحتك بعض المزاح</a:t>
          </a:r>
        </a:p>
      </dgm:t>
    </dgm:pt>
    <dgm:pt modelId="{771A37F6-3BFF-43A6-B36A-ECBCF16F07CD}" type="parTrans" cxnId="{AB8D0224-35EC-4DDD-B153-909409828E2B}">
      <dgm:prSet/>
      <dgm:spPr/>
      <dgm:t>
        <a:bodyPr/>
        <a:lstStyle/>
        <a:p>
          <a:pPr rtl="1"/>
          <a:endParaRPr lang="ar-SA"/>
        </a:p>
      </dgm:t>
    </dgm:pt>
    <dgm:pt modelId="{C73C2D54-5D01-46F1-B3A6-A1464C99B095}" type="sibTrans" cxnId="{AB8D0224-35EC-4DDD-B153-909409828E2B}">
      <dgm:prSet/>
      <dgm:spPr/>
      <dgm:t>
        <a:bodyPr/>
        <a:lstStyle/>
        <a:p>
          <a:pPr rtl="1"/>
          <a:endParaRPr lang="ar-SA"/>
        </a:p>
      </dgm:t>
    </dgm:pt>
    <dgm:pt modelId="{B44E6A50-6E43-4EA5-90F6-68DCAA403213}">
      <dgm:prSet phldrT="[نص]"/>
      <dgm:spPr/>
      <dgm:t>
        <a:bodyPr/>
        <a:lstStyle/>
        <a:p>
          <a:pPr rtl="1"/>
          <a:r>
            <a:rPr lang="ar-SA" dirty="0"/>
            <a:t>افرح الجذل</a:t>
          </a:r>
        </a:p>
      </dgm:t>
    </dgm:pt>
    <dgm:pt modelId="{A3988008-2C24-405C-8B5A-A2B303048BA6}" type="parTrans" cxnId="{90331542-8DC5-4A31-929E-1F5276D0A4E4}">
      <dgm:prSet/>
      <dgm:spPr/>
      <dgm:t>
        <a:bodyPr/>
        <a:lstStyle/>
        <a:p>
          <a:pPr rtl="1"/>
          <a:endParaRPr lang="ar-SA"/>
        </a:p>
      </dgm:t>
    </dgm:pt>
    <dgm:pt modelId="{31D5DF22-384B-4088-A841-FFD3C0DDDBE0}" type="sibTrans" cxnId="{90331542-8DC5-4A31-929E-1F5276D0A4E4}">
      <dgm:prSet/>
      <dgm:spPr/>
      <dgm:t>
        <a:bodyPr/>
        <a:lstStyle/>
        <a:p>
          <a:pPr rtl="1"/>
          <a:endParaRPr lang="ar-SA"/>
        </a:p>
      </dgm:t>
    </dgm:pt>
    <dgm:pt modelId="{F50CB4D7-A53F-4588-83D8-9F83B785B5CC}">
      <dgm:prSet phldrT="[نص]" custT="1"/>
      <dgm:spPr/>
      <dgm:t>
        <a:bodyPr/>
        <a:lstStyle/>
        <a:p>
          <a:pPr rtl="1"/>
          <a:r>
            <a:rPr lang="ar-SA" sz="2000" dirty="0"/>
            <a:t>{ولا يظلمون نقيرا}</a:t>
          </a:r>
        </a:p>
      </dgm:t>
    </dgm:pt>
    <dgm:pt modelId="{C15D7D0F-56FD-4A41-9A82-FC8F497262CA}" type="parTrans" cxnId="{98442EBA-3C36-458B-AA33-047FBBFAE465}">
      <dgm:prSet/>
      <dgm:spPr/>
      <dgm:t>
        <a:bodyPr/>
        <a:lstStyle/>
        <a:p>
          <a:pPr rtl="1"/>
          <a:endParaRPr lang="ar-SA"/>
        </a:p>
      </dgm:t>
    </dgm:pt>
    <dgm:pt modelId="{CF8810A6-8636-40C8-917B-016C23D23ED4}" type="sibTrans" cxnId="{98442EBA-3C36-458B-AA33-047FBBFAE465}">
      <dgm:prSet/>
      <dgm:spPr/>
      <dgm:t>
        <a:bodyPr/>
        <a:lstStyle/>
        <a:p>
          <a:pPr rtl="1"/>
          <a:endParaRPr lang="ar-SA"/>
        </a:p>
      </dgm:t>
    </dgm:pt>
    <dgm:pt modelId="{8BEDE73D-1843-4E94-AB67-3AFEB47D2DA4}">
      <dgm:prSet phldrT="[نص]" custT="1"/>
      <dgm:spPr/>
      <dgm:t>
        <a:bodyPr/>
        <a:lstStyle/>
        <a:p>
          <a:pPr rtl="1"/>
          <a:r>
            <a:rPr lang="ar-SA" sz="2000" dirty="0"/>
            <a:t>{ولا تضرونه شيئا}</a:t>
          </a:r>
        </a:p>
      </dgm:t>
    </dgm:pt>
    <dgm:pt modelId="{B71D0C51-B412-4D7E-A574-6F5FA62D10D8}" type="parTrans" cxnId="{5EC85AE2-8B13-4190-944C-A3007E1F819F}">
      <dgm:prSet/>
      <dgm:spPr/>
      <dgm:t>
        <a:bodyPr/>
        <a:lstStyle/>
        <a:p>
          <a:pPr rtl="1"/>
          <a:endParaRPr lang="ar-SA"/>
        </a:p>
      </dgm:t>
    </dgm:pt>
    <dgm:pt modelId="{2239EBF2-DFA5-42EC-A59F-42502281154D}" type="sibTrans" cxnId="{5EC85AE2-8B13-4190-944C-A3007E1F819F}">
      <dgm:prSet/>
      <dgm:spPr/>
      <dgm:t>
        <a:bodyPr/>
        <a:lstStyle/>
        <a:p>
          <a:pPr rtl="1"/>
          <a:endParaRPr lang="ar-SA"/>
        </a:p>
      </dgm:t>
    </dgm:pt>
    <dgm:pt modelId="{0AC5996E-C779-4046-B43B-C7A1BAF7E706}">
      <dgm:prSet phldrT="[نص]" custT="1"/>
      <dgm:spPr/>
      <dgm:t>
        <a:bodyPr/>
        <a:lstStyle/>
        <a:p>
          <a:pPr rtl="1"/>
          <a:r>
            <a:rPr lang="ar-SA" sz="2800" dirty="0"/>
            <a:t>قلت هذا، وظننت ذاك</a:t>
          </a:r>
        </a:p>
      </dgm:t>
    </dgm:pt>
    <dgm:pt modelId="{3535B0C9-3858-4F27-A57F-AE7D2804BD89}" type="parTrans" cxnId="{5A8E3B99-2A4F-4A31-960F-8134B786DF16}">
      <dgm:prSet/>
      <dgm:spPr/>
      <dgm:t>
        <a:bodyPr/>
        <a:lstStyle/>
        <a:p>
          <a:pPr rtl="1"/>
          <a:endParaRPr lang="ar-SA"/>
        </a:p>
      </dgm:t>
    </dgm:pt>
    <dgm:pt modelId="{840AF40C-620E-4539-AC7E-7B9711EBD538}" type="sibTrans" cxnId="{5A8E3B99-2A4F-4A31-960F-8134B786DF16}">
      <dgm:prSet/>
      <dgm:spPr/>
      <dgm:t>
        <a:bodyPr/>
        <a:lstStyle/>
        <a:p>
          <a:pPr rtl="1"/>
          <a:endParaRPr lang="ar-SA"/>
        </a:p>
      </dgm:t>
    </dgm:pt>
    <dgm:pt modelId="{32CEBE4B-DF86-48D9-B629-0336AAC866DB}">
      <dgm:prSet/>
      <dgm:spPr/>
      <dgm:t>
        <a:bodyPr/>
        <a:lstStyle/>
        <a:p>
          <a:pPr rtl="1"/>
          <a:r>
            <a:rPr lang="ar-SA" dirty="0"/>
            <a:t>ما يدل على نوعه</a:t>
          </a:r>
        </a:p>
      </dgm:t>
    </dgm:pt>
    <dgm:pt modelId="{91CC4B6D-D5FB-44DA-87DA-03A4AE796729}" type="parTrans" cxnId="{F3EA92F6-A965-4A8E-B61B-6336C33C78CA}">
      <dgm:prSet/>
      <dgm:spPr/>
      <dgm:t>
        <a:bodyPr/>
        <a:lstStyle/>
        <a:p>
          <a:pPr rtl="1"/>
          <a:endParaRPr lang="ar-SA"/>
        </a:p>
      </dgm:t>
    </dgm:pt>
    <dgm:pt modelId="{C4E9A1FB-CEB7-4C12-BE2F-32A16D60A11C}" type="sibTrans" cxnId="{F3EA92F6-A965-4A8E-B61B-6336C33C78CA}">
      <dgm:prSet/>
      <dgm:spPr/>
      <dgm:t>
        <a:bodyPr/>
        <a:lstStyle/>
        <a:p>
          <a:pPr rtl="1"/>
          <a:endParaRPr lang="ar-SA"/>
        </a:p>
      </dgm:t>
    </dgm:pt>
    <dgm:pt modelId="{730FF265-E1C2-4EAE-83A5-EF287CE2F884}">
      <dgm:prSet/>
      <dgm:spPr/>
      <dgm:t>
        <a:bodyPr/>
        <a:lstStyle/>
        <a:p>
          <a:pPr rtl="1"/>
          <a:r>
            <a:rPr lang="ar-SA" dirty="0"/>
            <a:t>رجع </a:t>
          </a:r>
          <a:r>
            <a:rPr lang="ar-SA" dirty="0" err="1"/>
            <a:t>القهقرى</a:t>
          </a:r>
          <a:endParaRPr lang="ar-SA" dirty="0"/>
        </a:p>
      </dgm:t>
    </dgm:pt>
    <dgm:pt modelId="{DE877976-F683-4164-AD79-03AA56D7E75F}" type="parTrans" cxnId="{4615F617-DC32-4262-99FA-0084F0465F5C}">
      <dgm:prSet/>
      <dgm:spPr/>
      <dgm:t>
        <a:bodyPr/>
        <a:lstStyle/>
        <a:p>
          <a:pPr rtl="1"/>
          <a:endParaRPr lang="ar-SA"/>
        </a:p>
      </dgm:t>
    </dgm:pt>
    <dgm:pt modelId="{67F0A5A0-275B-47B7-9A73-528DEB440B34}" type="sibTrans" cxnId="{4615F617-DC32-4262-99FA-0084F0465F5C}">
      <dgm:prSet/>
      <dgm:spPr/>
      <dgm:t>
        <a:bodyPr/>
        <a:lstStyle/>
        <a:p>
          <a:pPr rtl="1"/>
          <a:endParaRPr lang="ar-SA"/>
        </a:p>
      </dgm:t>
    </dgm:pt>
    <dgm:pt modelId="{3B0B2646-D423-42AF-A22F-7219B6700B08}">
      <dgm:prSet/>
      <dgm:spPr/>
      <dgm:t>
        <a:bodyPr/>
        <a:lstStyle/>
        <a:p>
          <a:pPr rtl="1"/>
          <a:r>
            <a:rPr lang="ar-SA" dirty="0"/>
            <a:t>قعد القرفصاء</a:t>
          </a:r>
        </a:p>
      </dgm:t>
    </dgm:pt>
    <dgm:pt modelId="{B02AD9F2-EA54-48F5-AD70-38FC6FC3BF8B}" type="parTrans" cxnId="{78139F14-3B5B-4008-B494-61FE6C13B72F}">
      <dgm:prSet/>
      <dgm:spPr/>
      <dgm:t>
        <a:bodyPr/>
        <a:lstStyle/>
        <a:p>
          <a:pPr rtl="1"/>
          <a:endParaRPr lang="ar-SA"/>
        </a:p>
      </dgm:t>
    </dgm:pt>
    <dgm:pt modelId="{45B73849-3EEB-4F0D-BEE0-4FBB5316C153}" type="sibTrans" cxnId="{78139F14-3B5B-4008-B494-61FE6C13B72F}">
      <dgm:prSet/>
      <dgm:spPr/>
      <dgm:t>
        <a:bodyPr/>
        <a:lstStyle/>
        <a:p>
          <a:pPr rtl="1"/>
          <a:endParaRPr lang="ar-SA"/>
        </a:p>
      </dgm:t>
    </dgm:pt>
    <dgm:pt modelId="{883653E9-E50B-4BEF-9BB8-425DFA488936}" type="pres">
      <dgm:prSet presAssocID="{C6A6B058-4781-4C45-85BE-3CC24B1B04E5}" presName="Name0" presStyleCnt="0">
        <dgm:presLayoutVars>
          <dgm:dir/>
          <dgm:animLvl val="lvl"/>
          <dgm:resizeHandles val="exact"/>
        </dgm:presLayoutVars>
      </dgm:prSet>
      <dgm:spPr/>
    </dgm:pt>
    <dgm:pt modelId="{F371DF54-9D34-4E30-A1AF-480F0537820B}" type="pres">
      <dgm:prSet presAssocID="{90115ECA-3E9C-4612-B6E5-395D4ACBE756}" presName="composite" presStyleCnt="0"/>
      <dgm:spPr/>
    </dgm:pt>
    <dgm:pt modelId="{BFA503DB-BBE3-4AB8-A93D-F94798B93823}" type="pres">
      <dgm:prSet presAssocID="{90115ECA-3E9C-4612-B6E5-395D4ACBE756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65D5664C-B015-4370-B5B2-4C197C301714}" type="pres">
      <dgm:prSet presAssocID="{90115ECA-3E9C-4612-B6E5-395D4ACBE756}" presName="desTx" presStyleLbl="alignAccFollowNode1" presStyleIdx="0" presStyleCnt="4">
        <dgm:presLayoutVars>
          <dgm:bulletEnabled val="1"/>
        </dgm:presLayoutVars>
      </dgm:prSet>
      <dgm:spPr/>
    </dgm:pt>
    <dgm:pt modelId="{8ED8CE0B-5778-472D-B55E-A752ED12DC2F}" type="pres">
      <dgm:prSet presAssocID="{6F98F2F5-A5DE-4B1C-83CF-869DFE4DFFCC}" presName="space" presStyleCnt="0"/>
      <dgm:spPr/>
    </dgm:pt>
    <dgm:pt modelId="{563044F8-55E8-4AB1-AAD9-EF7C47D95D55}" type="pres">
      <dgm:prSet presAssocID="{556FACCB-4401-450F-B478-0584BE25F629}" presName="composite" presStyleCnt="0"/>
      <dgm:spPr/>
    </dgm:pt>
    <dgm:pt modelId="{860978DA-BD31-4BB2-9FB7-F9B2283FC8E9}" type="pres">
      <dgm:prSet presAssocID="{556FACCB-4401-450F-B478-0584BE25F629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49708F12-C82E-4AA0-8775-8BAC53BF9C1E}" type="pres">
      <dgm:prSet presAssocID="{556FACCB-4401-450F-B478-0584BE25F629}" presName="desTx" presStyleLbl="alignAccFollowNode1" presStyleIdx="1" presStyleCnt="4">
        <dgm:presLayoutVars>
          <dgm:bulletEnabled val="1"/>
        </dgm:presLayoutVars>
      </dgm:prSet>
      <dgm:spPr/>
    </dgm:pt>
    <dgm:pt modelId="{4B98D8E7-0AF9-42DD-BED2-71D9242D7F0C}" type="pres">
      <dgm:prSet presAssocID="{B21FC89D-10B5-4821-85CF-7D8A604872B1}" presName="space" presStyleCnt="0"/>
      <dgm:spPr/>
    </dgm:pt>
    <dgm:pt modelId="{4A8478A5-8829-428E-8C8C-1B779D70BE40}" type="pres">
      <dgm:prSet presAssocID="{BF8C324E-6DC1-457A-9D6B-7FB43DC27D5B}" presName="composite" presStyleCnt="0"/>
      <dgm:spPr/>
    </dgm:pt>
    <dgm:pt modelId="{E5A012DF-D97F-478F-97D0-991FB72C2D77}" type="pres">
      <dgm:prSet presAssocID="{BF8C324E-6DC1-457A-9D6B-7FB43DC27D5B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0DDAD690-9DA7-49B0-80E8-09FF207C2E61}" type="pres">
      <dgm:prSet presAssocID="{BF8C324E-6DC1-457A-9D6B-7FB43DC27D5B}" presName="desTx" presStyleLbl="alignAccFollowNode1" presStyleIdx="2" presStyleCnt="4">
        <dgm:presLayoutVars>
          <dgm:bulletEnabled val="1"/>
        </dgm:presLayoutVars>
      </dgm:prSet>
      <dgm:spPr/>
    </dgm:pt>
    <dgm:pt modelId="{DAA8E5B3-8402-4CB3-82D2-B32C44B4A9CA}" type="pres">
      <dgm:prSet presAssocID="{2A3891B5-AFA6-44B6-81EE-7AF4BEB1C6B8}" presName="space" presStyleCnt="0"/>
      <dgm:spPr/>
    </dgm:pt>
    <dgm:pt modelId="{E9E63CED-8E95-42BA-A036-2300447913B0}" type="pres">
      <dgm:prSet presAssocID="{32CEBE4B-DF86-48D9-B629-0336AAC866DB}" presName="composite" presStyleCnt="0"/>
      <dgm:spPr/>
    </dgm:pt>
    <dgm:pt modelId="{FF0B519B-CC4A-4988-A1F2-D1BAAD53B380}" type="pres">
      <dgm:prSet presAssocID="{32CEBE4B-DF86-48D9-B629-0336AAC866DB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229B7B75-969F-45E9-8BA3-787B88590541}" type="pres">
      <dgm:prSet presAssocID="{32CEBE4B-DF86-48D9-B629-0336AAC866DB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8F27DF06-6523-4BFB-A265-09B7373ABF75}" srcId="{556FACCB-4401-450F-B478-0584BE25F629}" destId="{083870C8-FC8C-4D2B-B5DA-C4303E553908}" srcOrd="0" destOrd="0" parTransId="{5F6B5A63-D24E-4E95-A93C-916273208E26}" sibTransId="{5D4C2C54-873C-4C6B-AEE7-288C58E5F04E}"/>
    <dgm:cxn modelId="{78139F14-3B5B-4008-B494-61FE6C13B72F}" srcId="{32CEBE4B-DF86-48D9-B629-0336AAC866DB}" destId="{3B0B2646-D423-42AF-A22F-7219B6700B08}" srcOrd="1" destOrd="0" parTransId="{B02AD9F2-EA54-48F5-AD70-38FC6FC3BF8B}" sibTransId="{45B73849-3EEB-4F0D-BEE0-4FBB5316C153}"/>
    <dgm:cxn modelId="{4615F617-DC32-4262-99FA-0084F0465F5C}" srcId="{32CEBE4B-DF86-48D9-B629-0336AAC866DB}" destId="{730FF265-E1C2-4EAE-83A5-EF287CE2F884}" srcOrd="0" destOrd="0" parTransId="{DE877976-F683-4164-AD79-03AA56D7E75F}" sibTransId="{67F0A5A0-275B-47B7-9A73-528DEB440B34}"/>
    <dgm:cxn modelId="{D232771D-A7C6-4683-9CC6-00CF63F7C029}" type="presOf" srcId="{8BEDE73D-1843-4E94-AB67-3AFEB47D2DA4}" destId="{65D5664C-B015-4370-B5B2-4C197C301714}" srcOrd="0" destOrd="4" presId="urn:microsoft.com/office/officeart/2005/8/layout/hList1"/>
    <dgm:cxn modelId="{674AA91F-EABB-459B-8ADB-768EAA63AE13}" type="presOf" srcId="{095CB5B6-BD6A-4EB3-B39B-C70DADF17FDC}" destId="{65D5664C-B015-4370-B5B2-4C197C301714}" srcOrd="0" destOrd="0" presId="urn:microsoft.com/office/officeart/2005/8/layout/hList1"/>
    <dgm:cxn modelId="{AB8D0224-35EC-4DDD-B153-909409828E2B}" srcId="{90115ECA-3E9C-4612-B6E5-395D4ACBE756}" destId="{E3A29EB8-A858-40C9-ABD3-F9574A55FE77}" srcOrd="2" destOrd="0" parTransId="{771A37F6-3BFF-43A6-B36A-ECBCF16F07CD}" sibTransId="{C73C2D54-5D01-46F1-B3A6-A1464C99B095}"/>
    <dgm:cxn modelId="{61941131-090B-4C1B-A781-3DE77306BFA4}" type="presOf" srcId="{90115ECA-3E9C-4612-B6E5-395D4ACBE756}" destId="{BFA503DB-BBE3-4AB8-A93D-F94798B93823}" srcOrd="0" destOrd="0" presId="urn:microsoft.com/office/officeart/2005/8/layout/hList1"/>
    <dgm:cxn modelId="{4DF3AA3D-0C35-4FFE-92A6-48FA3F2767C4}" srcId="{C6A6B058-4781-4C45-85BE-3CC24B1B04E5}" destId="{556FACCB-4401-450F-B478-0584BE25F629}" srcOrd="1" destOrd="0" parTransId="{19050ACA-26AC-4C9C-BD3B-23E6B506B2A4}" sibTransId="{B21FC89D-10B5-4821-85CF-7D8A604872B1}"/>
    <dgm:cxn modelId="{06696760-7718-456B-8775-667AAD291CB9}" type="presOf" srcId="{32CEBE4B-DF86-48D9-B629-0336AAC866DB}" destId="{FF0B519B-CC4A-4988-A1F2-D1BAAD53B380}" srcOrd="0" destOrd="0" presId="urn:microsoft.com/office/officeart/2005/8/layout/hList1"/>
    <dgm:cxn modelId="{90331542-8DC5-4A31-929E-1F5276D0A4E4}" srcId="{556FACCB-4401-450F-B478-0584BE25F629}" destId="{B44E6A50-6E43-4EA5-90F6-68DCAA403213}" srcOrd="1" destOrd="0" parTransId="{A3988008-2C24-405C-8B5A-A2B303048BA6}" sibTransId="{31D5DF22-384B-4088-A841-FFD3C0DDDBE0}"/>
    <dgm:cxn modelId="{A4628D43-1810-4286-A28B-20232758437C}" srcId="{C6A6B058-4781-4C45-85BE-3CC24B1B04E5}" destId="{BF8C324E-6DC1-457A-9D6B-7FB43DC27D5B}" srcOrd="2" destOrd="0" parTransId="{E9E370C3-9FCD-4486-A61A-53B61CB57644}" sibTransId="{2A3891B5-AFA6-44B6-81EE-7AF4BEB1C6B8}"/>
    <dgm:cxn modelId="{721E9264-2D12-4D7A-BC4C-A3B5344A5DB8}" type="presOf" srcId="{083870C8-FC8C-4D2B-B5DA-C4303E553908}" destId="{49708F12-C82E-4AA0-8775-8BAC53BF9C1E}" srcOrd="0" destOrd="0" presId="urn:microsoft.com/office/officeart/2005/8/layout/hList1"/>
    <dgm:cxn modelId="{B3944346-3BC6-4065-8CD9-B0B88DBC9267}" type="presOf" srcId="{E3A29EB8-A858-40C9-ABD3-F9574A55FE77}" destId="{65D5664C-B015-4370-B5B2-4C197C301714}" srcOrd="0" destOrd="2" presId="urn:microsoft.com/office/officeart/2005/8/layout/hList1"/>
    <dgm:cxn modelId="{B8747547-5EA7-4CF2-A751-533E4EB44DE5}" type="presOf" srcId="{C6A6B058-4781-4C45-85BE-3CC24B1B04E5}" destId="{883653E9-E50B-4BEF-9BB8-425DFA488936}" srcOrd="0" destOrd="0" presId="urn:microsoft.com/office/officeart/2005/8/layout/hList1"/>
    <dgm:cxn modelId="{714BD449-68AF-4601-9B02-952D816A1607}" type="presOf" srcId="{4D4053B5-0464-47C2-8CDC-FC7CFC572E44}" destId="{65D5664C-B015-4370-B5B2-4C197C301714}" srcOrd="0" destOrd="1" presId="urn:microsoft.com/office/officeart/2005/8/layout/hList1"/>
    <dgm:cxn modelId="{D471A956-9FCB-45FB-9E42-6D07236DF16B}" type="presOf" srcId="{B44E6A50-6E43-4EA5-90F6-68DCAA403213}" destId="{49708F12-C82E-4AA0-8775-8BAC53BF9C1E}" srcOrd="0" destOrd="1" presId="urn:microsoft.com/office/officeart/2005/8/layout/hList1"/>
    <dgm:cxn modelId="{1621EA89-2B6C-46D4-8B4D-598E819D9718}" type="presOf" srcId="{556FACCB-4401-450F-B478-0584BE25F629}" destId="{860978DA-BD31-4BB2-9FB7-F9B2283FC8E9}" srcOrd="0" destOrd="0" presId="urn:microsoft.com/office/officeart/2005/8/layout/hList1"/>
    <dgm:cxn modelId="{53C58E93-E9A0-47D4-B00E-72039F070CCD}" srcId="{90115ECA-3E9C-4612-B6E5-395D4ACBE756}" destId="{095CB5B6-BD6A-4EB3-B39B-C70DADF17FDC}" srcOrd="0" destOrd="0" parTransId="{28914C6C-E8CC-42C8-B81F-443D03FCEDEA}" sibTransId="{661FE250-3D6A-410B-AFF2-7AE0E81C6573}"/>
    <dgm:cxn modelId="{36C39C94-C9D0-45BE-BD23-0BE15E40D653}" type="presOf" srcId="{730FF265-E1C2-4EAE-83A5-EF287CE2F884}" destId="{229B7B75-969F-45E9-8BA3-787B88590541}" srcOrd="0" destOrd="0" presId="urn:microsoft.com/office/officeart/2005/8/layout/hList1"/>
    <dgm:cxn modelId="{5A8E3B99-2A4F-4A31-960F-8134B786DF16}" srcId="{BF8C324E-6DC1-457A-9D6B-7FB43DC27D5B}" destId="{0AC5996E-C779-4046-B43B-C7A1BAF7E706}" srcOrd="1" destOrd="0" parTransId="{3535B0C9-3858-4F27-A57F-AE7D2804BD89}" sibTransId="{840AF40C-620E-4539-AC7E-7B9711EBD538}"/>
    <dgm:cxn modelId="{497B339C-53FD-4F07-895B-96131A48C569}" srcId="{BF8C324E-6DC1-457A-9D6B-7FB43DC27D5B}" destId="{81B93764-3A27-43A3-A46B-8352BEE89F3F}" srcOrd="0" destOrd="0" parTransId="{E621C123-863E-496B-B540-AA2BEC0C9923}" sibTransId="{F8E02C2E-9300-4A0C-BD4F-06B6B678CFE6}"/>
    <dgm:cxn modelId="{F155BD9D-17F3-4445-B1FD-6443F0CEF53F}" type="presOf" srcId="{BF8C324E-6DC1-457A-9D6B-7FB43DC27D5B}" destId="{E5A012DF-D97F-478F-97D0-991FB72C2D77}" srcOrd="0" destOrd="0" presId="urn:microsoft.com/office/officeart/2005/8/layout/hList1"/>
    <dgm:cxn modelId="{1E936CA2-6F7E-4E28-B91F-667D3A103A08}" type="presOf" srcId="{3B0B2646-D423-42AF-A22F-7219B6700B08}" destId="{229B7B75-969F-45E9-8BA3-787B88590541}" srcOrd="0" destOrd="1" presId="urn:microsoft.com/office/officeart/2005/8/layout/hList1"/>
    <dgm:cxn modelId="{A18EE1A8-A9F2-4E08-AD4D-E235FAC97B2D}" type="presOf" srcId="{0AC5996E-C779-4046-B43B-C7A1BAF7E706}" destId="{0DDAD690-9DA7-49B0-80E8-09FF207C2E61}" srcOrd="0" destOrd="1" presId="urn:microsoft.com/office/officeart/2005/8/layout/hList1"/>
    <dgm:cxn modelId="{B4F5FDAD-7476-453A-9608-1288D950FED5}" srcId="{90115ECA-3E9C-4612-B6E5-395D4ACBE756}" destId="{4D4053B5-0464-47C2-8CDC-FC7CFC572E44}" srcOrd="1" destOrd="0" parTransId="{8DF7ADE9-03EA-4F4B-B0E1-FA1F313DB2FA}" sibTransId="{3CAEF78B-0189-4ACF-BF27-C338BBE3CAE9}"/>
    <dgm:cxn modelId="{98442EBA-3C36-458B-AA33-047FBBFAE465}" srcId="{90115ECA-3E9C-4612-B6E5-395D4ACBE756}" destId="{F50CB4D7-A53F-4588-83D8-9F83B785B5CC}" srcOrd="3" destOrd="0" parTransId="{C15D7D0F-56FD-4A41-9A82-FC8F497262CA}" sibTransId="{CF8810A6-8636-40C8-917B-016C23D23ED4}"/>
    <dgm:cxn modelId="{77B1C7D5-9092-4910-BD9D-CEC5C7088769}" type="presOf" srcId="{81B93764-3A27-43A3-A46B-8352BEE89F3F}" destId="{0DDAD690-9DA7-49B0-80E8-09FF207C2E61}" srcOrd="0" destOrd="0" presId="urn:microsoft.com/office/officeart/2005/8/layout/hList1"/>
    <dgm:cxn modelId="{9BB229D7-9B5C-42C9-8AF7-68E1DBAFDECE}" srcId="{C6A6B058-4781-4C45-85BE-3CC24B1B04E5}" destId="{90115ECA-3E9C-4612-B6E5-395D4ACBE756}" srcOrd="0" destOrd="0" parTransId="{14E687E7-E035-4421-80D2-30310D989ADE}" sibTransId="{6F98F2F5-A5DE-4B1C-83CF-869DFE4DFFCC}"/>
    <dgm:cxn modelId="{020340D8-F0D8-48CB-B83B-FE23C51BB56F}" type="presOf" srcId="{F50CB4D7-A53F-4588-83D8-9F83B785B5CC}" destId="{65D5664C-B015-4370-B5B2-4C197C301714}" srcOrd="0" destOrd="3" presId="urn:microsoft.com/office/officeart/2005/8/layout/hList1"/>
    <dgm:cxn modelId="{5EC85AE2-8B13-4190-944C-A3007E1F819F}" srcId="{90115ECA-3E9C-4612-B6E5-395D4ACBE756}" destId="{8BEDE73D-1843-4E94-AB67-3AFEB47D2DA4}" srcOrd="4" destOrd="0" parTransId="{B71D0C51-B412-4D7E-A574-6F5FA62D10D8}" sibTransId="{2239EBF2-DFA5-42EC-A59F-42502281154D}"/>
    <dgm:cxn modelId="{F3EA92F6-A965-4A8E-B61B-6336C33C78CA}" srcId="{C6A6B058-4781-4C45-85BE-3CC24B1B04E5}" destId="{32CEBE4B-DF86-48D9-B629-0336AAC866DB}" srcOrd="3" destOrd="0" parTransId="{91CC4B6D-D5FB-44DA-87DA-03A4AE796729}" sibTransId="{C4E9A1FB-CEB7-4C12-BE2F-32A16D60A11C}"/>
    <dgm:cxn modelId="{F871257B-9F78-4FAE-9F38-7BFC2B437A69}" type="presParOf" srcId="{883653E9-E50B-4BEF-9BB8-425DFA488936}" destId="{F371DF54-9D34-4E30-A1AF-480F0537820B}" srcOrd="0" destOrd="0" presId="urn:microsoft.com/office/officeart/2005/8/layout/hList1"/>
    <dgm:cxn modelId="{DA72671D-0BAE-435F-A152-E7DAE774AB5E}" type="presParOf" srcId="{F371DF54-9D34-4E30-A1AF-480F0537820B}" destId="{BFA503DB-BBE3-4AB8-A93D-F94798B93823}" srcOrd="0" destOrd="0" presId="urn:microsoft.com/office/officeart/2005/8/layout/hList1"/>
    <dgm:cxn modelId="{C62F7B1D-AA25-469F-A679-81DF8C9682C7}" type="presParOf" srcId="{F371DF54-9D34-4E30-A1AF-480F0537820B}" destId="{65D5664C-B015-4370-B5B2-4C197C301714}" srcOrd="1" destOrd="0" presId="urn:microsoft.com/office/officeart/2005/8/layout/hList1"/>
    <dgm:cxn modelId="{592DFF0D-F1E3-4D3D-A567-E8CD1731D1AF}" type="presParOf" srcId="{883653E9-E50B-4BEF-9BB8-425DFA488936}" destId="{8ED8CE0B-5778-472D-B55E-A752ED12DC2F}" srcOrd="1" destOrd="0" presId="urn:microsoft.com/office/officeart/2005/8/layout/hList1"/>
    <dgm:cxn modelId="{48860232-12A5-463E-8CED-1184FF56B732}" type="presParOf" srcId="{883653E9-E50B-4BEF-9BB8-425DFA488936}" destId="{563044F8-55E8-4AB1-AAD9-EF7C47D95D55}" srcOrd="2" destOrd="0" presId="urn:microsoft.com/office/officeart/2005/8/layout/hList1"/>
    <dgm:cxn modelId="{9FBC244F-B349-43D5-B7DC-E550486FDCF4}" type="presParOf" srcId="{563044F8-55E8-4AB1-AAD9-EF7C47D95D55}" destId="{860978DA-BD31-4BB2-9FB7-F9B2283FC8E9}" srcOrd="0" destOrd="0" presId="urn:microsoft.com/office/officeart/2005/8/layout/hList1"/>
    <dgm:cxn modelId="{CC985A71-248A-4BF2-A716-A749B9FE0573}" type="presParOf" srcId="{563044F8-55E8-4AB1-AAD9-EF7C47D95D55}" destId="{49708F12-C82E-4AA0-8775-8BAC53BF9C1E}" srcOrd="1" destOrd="0" presId="urn:microsoft.com/office/officeart/2005/8/layout/hList1"/>
    <dgm:cxn modelId="{41EE424A-16AE-4CDB-B562-4E2680824B3A}" type="presParOf" srcId="{883653E9-E50B-4BEF-9BB8-425DFA488936}" destId="{4B98D8E7-0AF9-42DD-BED2-71D9242D7F0C}" srcOrd="3" destOrd="0" presId="urn:microsoft.com/office/officeart/2005/8/layout/hList1"/>
    <dgm:cxn modelId="{8DCB831C-4E57-4187-A7D7-FE9B807412F1}" type="presParOf" srcId="{883653E9-E50B-4BEF-9BB8-425DFA488936}" destId="{4A8478A5-8829-428E-8C8C-1B779D70BE40}" srcOrd="4" destOrd="0" presId="urn:microsoft.com/office/officeart/2005/8/layout/hList1"/>
    <dgm:cxn modelId="{E997E3EF-E00A-4CE9-9ABB-85DC05E418AA}" type="presParOf" srcId="{4A8478A5-8829-428E-8C8C-1B779D70BE40}" destId="{E5A012DF-D97F-478F-97D0-991FB72C2D77}" srcOrd="0" destOrd="0" presId="urn:microsoft.com/office/officeart/2005/8/layout/hList1"/>
    <dgm:cxn modelId="{D38A398C-C51A-4E99-8FEB-D775320F03FD}" type="presParOf" srcId="{4A8478A5-8829-428E-8C8C-1B779D70BE40}" destId="{0DDAD690-9DA7-49B0-80E8-09FF207C2E61}" srcOrd="1" destOrd="0" presId="urn:microsoft.com/office/officeart/2005/8/layout/hList1"/>
    <dgm:cxn modelId="{52283105-A3F7-454C-A93F-9767152A99C5}" type="presParOf" srcId="{883653E9-E50B-4BEF-9BB8-425DFA488936}" destId="{DAA8E5B3-8402-4CB3-82D2-B32C44B4A9CA}" srcOrd="5" destOrd="0" presId="urn:microsoft.com/office/officeart/2005/8/layout/hList1"/>
    <dgm:cxn modelId="{D2ADF379-D2D4-43BB-9633-8AE45C441BBD}" type="presParOf" srcId="{883653E9-E50B-4BEF-9BB8-425DFA488936}" destId="{E9E63CED-8E95-42BA-A036-2300447913B0}" srcOrd="6" destOrd="0" presId="urn:microsoft.com/office/officeart/2005/8/layout/hList1"/>
    <dgm:cxn modelId="{C3CB3588-7344-4241-A945-217092CFA84E}" type="presParOf" srcId="{E9E63CED-8E95-42BA-A036-2300447913B0}" destId="{FF0B519B-CC4A-4988-A1F2-D1BAAD53B380}" srcOrd="0" destOrd="0" presId="urn:microsoft.com/office/officeart/2005/8/layout/hList1"/>
    <dgm:cxn modelId="{9006404E-8D47-4319-87CE-A900D3C8CFDF}" type="presParOf" srcId="{E9E63CED-8E95-42BA-A036-2300447913B0}" destId="{229B7B75-969F-45E9-8BA3-787B8859054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A6B058-4781-4C45-85BE-3CC24B1B04E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0115ECA-3E9C-4612-B6E5-395D4ACBE756}">
      <dgm:prSet phldrT="[نص]" custT="1"/>
      <dgm:spPr/>
      <dgm:t>
        <a:bodyPr/>
        <a:lstStyle/>
        <a:p>
          <a:pPr rtl="1"/>
          <a:r>
            <a:rPr lang="ar-SA" sz="3200" dirty="0"/>
            <a:t>ضميره</a:t>
          </a:r>
        </a:p>
      </dgm:t>
    </dgm:pt>
    <dgm:pt modelId="{14E687E7-E035-4421-80D2-30310D989ADE}" type="parTrans" cxnId="{9BB229D7-9B5C-42C9-8AF7-68E1DBAFDECE}">
      <dgm:prSet/>
      <dgm:spPr/>
      <dgm:t>
        <a:bodyPr/>
        <a:lstStyle/>
        <a:p>
          <a:pPr rtl="1"/>
          <a:endParaRPr lang="ar-SA"/>
        </a:p>
      </dgm:t>
    </dgm:pt>
    <dgm:pt modelId="{6F98F2F5-A5DE-4B1C-83CF-869DFE4DFFCC}" type="sibTrans" cxnId="{9BB229D7-9B5C-42C9-8AF7-68E1DBAFDECE}">
      <dgm:prSet/>
      <dgm:spPr/>
      <dgm:t>
        <a:bodyPr/>
        <a:lstStyle/>
        <a:p>
          <a:pPr rtl="1"/>
          <a:endParaRPr lang="ar-SA"/>
        </a:p>
      </dgm:t>
    </dgm:pt>
    <dgm:pt modelId="{095CB5B6-BD6A-4EB3-B39B-C70DADF17FDC}">
      <dgm:prSet phldrT="[نص]" custT="1"/>
      <dgm:spPr/>
      <dgm:t>
        <a:bodyPr/>
        <a:lstStyle/>
        <a:p>
          <a:pPr rtl="1"/>
          <a:r>
            <a:rPr lang="ar-SA" sz="3200" dirty="0"/>
            <a:t>{فإني أعذبه عذابًا لا أعذبه أحدًا من العالمين}</a:t>
          </a:r>
        </a:p>
      </dgm:t>
    </dgm:pt>
    <dgm:pt modelId="{28914C6C-E8CC-42C8-B81F-443D03FCEDEA}" type="parTrans" cxnId="{53C58E93-E9A0-47D4-B00E-72039F070CCD}">
      <dgm:prSet/>
      <dgm:spPr/>
      <dgm:t>
        <a:bodyPr/>
        <a:lstStyle/>
        <a:p>
          <a:pPr rtl="1"/>
          <a:endParaRPr lang="ar-SA"/>
        </a:p>
      </dgm:t>
    </dgm:pt>
    <dgm:pt modelId="{661FE250-3D6A-410B-AFF2-7AE0E81C6573}" type="sibTrans" cxnId="{53C58E93-E9A0-47D4-B00E-72039F070CCD}">
      <dgm:prSet/>
      <dgm:spPr/>
      <dgm:t>
        <a:bodyPr/>
        <a:lstStyle/>
        <a:p>
          <a:pPr rtl="1"/>
          <a:endParaRPr lang="ar-SA"/>
        </a:p>
      </dgm:t>
    </dgm:pt>
    <dgm:pt modelId="{556FACCB-4401-450F-B478-0584BE25F629}">
      <dgm:prSet phldrT="[نص]" custT="1"/>
      <dgm:spPr/>
      <dgm:t>
        <a:bodyPr/>
        <a:lstStyle/>
        <a:p>
          <a:pPr rtl="1"/>
          <a:r>
            <a:rPr lang="ar-SA" sz="3200" dirty="0"/>
            <a:t>عدده</a:t>
          </a:r>
        </a:p>
      </dgm:t>
    </dgm:pt>
    <dgm:pt modelId="{19050ACA-26AC-4C9C-BD3B-23E6B506B2A4}" type="parTrans" cxnId="{4DF3AA3D-0C35-4FFE-92A6-48FA3F2767C4}">
      <dgm:prSet/>
      <dgm:spPr/>
      <dgm:t>
        <a:bodyPr/>
        <a:lstStyle/>
        <a:p>
          <a:pPr rtl="1"/>
          <a:endParaRPr lang="ar-SA"/>
        </a:p>
      </dgm:t>
    </dgm:pt>
    <dgm:pt modelId="{B21FC89D-10B5-4821-85CF-7D8A604872B1}" type="sibTrans" cxnId="{4DF3AA3D-0C35-4FFE-92A6-48FA3F2767C4}">
      <dgm:prSet/>
      <dgm:spPr/>
      <dgm:t>
        <a:bodyPr/>
        <a:lstStyle/>
        <a:p>
          <a:pPr rtl="1"/>
          <a:endParaRPr lang="ar-SA"/>
        </a:p>
      </dgm:t>
    </dgm:pt>
    <dgm:pt modelId="{083870C8-FC8C-4D2B-B5DA-C4303E553908}">
      <dgm:prSet phldrT="[نص]"/>
      <dgm:spPr/>
      <dgm:t>
        <a:bodyPr/>
        <a:lstStyle/>
        <a:p>
          <a:pPr rtl="1"/>
          <a:r>
            <a:rPr lang="ar-SA" dirty="0"/>
            <a:t>{فاجلدوهم ثمانين جلدة}</a:t>
          </a:r>
        </a:p>
      </dgm:t>
    </dgm:pt>
    <dgm:pt modelId="{5F6B5A63-D24E-4E95-A93C-916273208E26}" type="parTrans" cxnId="{8F27DF06-6523-4BFB-A265-09B7373ABF75}">
      <dgm:prSet/>
      <dgm:spPr/>
      <dgm:t>
        <a:bodyPr/>
        <a:lstStyle/>
        <a:p>
          <a:pPr rtl="1"/>
          <a:endParaRPr lang="ar-SA"/>
        </a:p>
      </dgm:t>
    </dgm:pt>
    <dgm:pt modelId="{5D4C2C54-873C-4C6B-AEE7-288C58E5F04E}" type="sibTrans" cxnId="{8F27DF06-6523-4BFB-A265-09B7373ABF75}">
      <dgm:prSet/>
      <dgm:spPr/>
      <dgm:t>
        <a:bodyPr/>
        <a:lstStyle/>
        <a:p>
          <a:pPr rtl="1"/>
          <a:endParaRPr lang="ar-SA"/>
        </a:p>
      </dgm:t>
    </dgm:pt>
    <dgm:pt modelId="{BF8C324E-6DC1-457A-9D6B-7FB43DC27D5B}">
      <dgm:prSet phldrT="[نص]" custT="1"/>
      <dgm:spPr/>
      <dgm:t>
        <a:bodyPr/>
        <a:lstStyle/>
        <a:p>
          <a:pPr rtl="1"/>
          <a:r>
            <a:rPr lang="ar-SA" sz="3200" dirty="0"/>
            <a:t>آلته</a:t>
          </a:r>
        </a:p>
      </dgm:t>
    </dgm:pt>
    <dgm:pt modelId="{E9E370C3-9FCD-4486-A61A-53B61CB57644}" type="parTrans" cxnId="{A4628D43-1810-4286-A28B-20232758437C}">
      <dgm:prSet/>
      <dgm:spPr/>
      <dgm:t>
        <a:bodyPr/>
        <a:lstStyle/>
        <a:p>
          <a:pPr rtl="1"/>
          <a:endParaRPr lang="ar-SA"/>
        </a:p>
      </dgm:t>
    </dgm:pt>
    <dgm:pt modelId="{2A3891B5-AFA6-44B6-81EE-7AF4BEB1C6B8}" type="sibTrans" cxnId="{A4628D43-1810-4286-A28B-20232758437C}">
      <dgm:prSet/>
      <dgm:spPr/>
      <dgm:t>
        <a:bodyPr/>
        <a:lstStyle/>
        <a:p>
          <a:pPr rtl="1"/>
          <a:endParaRPr lang="ar-SA"/>
        </a:p>
      </dgm:t>
    </dgm:pt>
    <dgm:pt modelId="{81B93764-3A27-43A3-A46B-8352BEE89F3F}">
      <dgm:prSet phldrT="[نص]" custT="1"/>
      <dgm:spPr/>
      <dgm:t>
        <a:bodyPr/>
        <a:lstStyle/>
        <a:p>
          <a:pPr rtl="1"/>
          <a:r>
            <a:rPr lang="ar-SA" sz="3200" dirty="0"/>
            <a:t>ضربته سوطًا</a:t>
          </a:r>
        </a:p>
      </dgm:t>
    </dgm:pt>
    <dgm:pt modelId="{E621C123-863E-496B-B540-AA2BEC0C9923}" type="parTrans" cxnId="{497B339C-53FD-4F07-895B-96131A48C569}">
      <dgm:prSet/>
      <dgm:spPr/>
      <dgm:t>
        <a:bodyPr/>
        <a:lstStyle/>
        <a:p>
          <a:pPr rtl="1"/>
          <a:endParaRPr lang="ar-SA"/>
        </a:p>
      </dgm:t>
    </dgm:pt>
    <dgm:pt modelId="{F8E02C2E-9300-4A0C-BD4F-06B6B678CFE6}" type="sibTrans" cxnId="{497B339C-53FD-4F07-895B-96131A48C569}">
      <dgm:prSet/>
      <dgm:spPr/>
      <dgm:t>
        <a:bodyPr/>
        <a:lstStyle/>
        <a:p>
          <a:pPr rtl="1"/>
          <a:endParaRPr lang="ar-SA"/>
        </a:p>
      </dgm:t>
    </dgm:pt>
    <dgm:pt modelId="{98166F6B-93E8-4C5C-99C1-BE6CAE308641}">
      <dgm:prSet phldrT="[نص]" custT="1"/>
      <dgm:spPr/>
      <dgm:t>
        <a:bodyPr/>
        <a:lstStyle/>
        <a:p>
          <a:pPr rtl="1"/>
          <a:r>
            <a:rPr lang="ar-SA" sz="3200" dirty="0"/>
            <a:t>دعوتُه اللهَ</a:t>
          </a:r>
        </a:p>
      </dgm:t>
    </dgm:pt>
    <dgm:pt modelId="{6DA515B6-33F6-4B5C-B596-DA415B4CB2D7}" type="parTrans" cxnId="{25AF7227-184A-4FF1-992F-473E67755AF2}">
      <dgm:prSet/>
      <dgm:spPr/>
      <dgm:t>
        <a:bodyPr/>
        <a:lstStyle/>
        <a:p>
          <a:pPr rtl="1"/>
          <a:endParaRPr lang="ar-SA"/>
        </a:p>
      </dgm:t>
    </dgm:pt>
    <dgm:pt modelId="{FFF733F0-FCA0-4EAB-8520-8290A9526C82}" type="sibTrans" cxnId="{25AF7227-184A-4FF1-992F-473E67755AF2}">
      <dgm:prSet/>
      <dgm:spPr/>
      <dgm:t>
        <a:bodyPr/>
        <a:lstStyle/>
        <a:p>
          <a:pPr rtl="1"/>
          <a:endParaRPr lang="ar-SA"/>
        </a:p>
      </dgm:t>
    </dgm:pt>
    <dgm:pt modelId="{679179B7-0BB0-44FA-B536-98F8785AE0E0}">
      <dgm:prSet phldrT="[نص]"/>
      <dgm:spPr/>
      <dgm:t>
        <a:bodyPr/>
        <a:lstStyle/>
        <a:p>
          <a:pPr rtl="1"/>
          <a:r>
            <a:rPr lang="ar-SA" dirty="0"/>
            <a:t>{أن تشهد أربع شهادات بالله}</a:t>
          </a:r>
        </a:p>
      </dgm:t>
    </dgm:pt>
    <dgm:pt modelId="{7B17D00F-DD6B-4B44-BF2E-4EB8041302D0}" type="parTrans" cxnId="{C44B6F36-A841-4E42-864F-8D102580E2CF}">
      <dgm:prSet/>
      <dgm:spPr/>
      <dgm:t>
        <a:bodyPr/>
        <a:lstStyle/>
        <a:p>
          <a:pPr rtl="1"/>
          <a:endParaRPr lang="ar-SA"/>
        </a:p>
      </dgm:t>
    </dgm:pt>
    <dgm:pt modelId="{39D59836-9F31-485E-9C76-361659F13BB0}" type="sibTrans" cxnId="{C44B6F36-A841-4E42-864F-8D102580E2CF}">
      <dgm:prSet/>
      <dgm:spPr/>
      <dgm:t>
        <a:bodyPr/>
        <a:lstStyle/>
        <a:p>
          <a:pPr rtl="1"/>
          <a:endParaRPr lang="ar-SA"/>
        </a:p>
      </dgm:t>
    </dgm:pt>
    <dgm:pt modelId="{1AB61925-3D8F-47C2-8AD6-9FB9DC2368B8}">
      <dgm:prSet phldrT="[نص]" custT="1"/>
      <dgm:spPr/>
      <dgm:t>
        <a:bodyPr/>
        <a:lstStyle/>
        <a:p>
          <a:pPr rtl="1"/>
          <a:r>
            <a:rPr lang="ar-SA" sz="3200" dirty="0"/>
            <a:t>قطّعت اللحم ثلاجة</a:t>
          </a:r>
        </a:p>
      </dgm:t>
    </dgm:pt>
    <dgm:pt modelId="{88F4B1B3-7157-4813-9AEA-B45ACB6382E6}" type="parTrans" cxnId="{35DF8FDD-1BE7-4766-B989-5E6E62E27F60}">
      <dgm:prSet/>
      <dgm:spPr/>
      <dgm:t>
        <a:bodyPr/>
        <a:lstStyle/>
        <a:p>
          <a:pPr rtl="1"/>
          <a:endParaRPr lang="ar-SA"/>
        </a:p>
      </dgm:t>
    </dgm:pt>
    <dgm:pt modelId="{9357E830-9ACC-4C9E-93E2-DCAD898C70AC}" type="sibTrans" cxnId="{35DF8FDD-1BE7-4766-B989-5E6E62E27F60}">
      <dgm:prSet/>
      <dgm:spPr/>
      <dgm:t>
        <a:bodyPr/>
        <a:lstStyle/>
        <a:p>
          <a:pPr rtl="1"/>
          <a:endParaRPr lang="ar-SA"/>
        </a:p>
      </dgm:t>
    </dgm:pt>
    <dgm:pt modelId="{68F58A23-5F7A-4C0F-A8D7-4D86FA016FB4}">
      <dgm:prSet phldrT="[نص]" custT="1"/>
      <dgm:spPr/>
      <dgm:t>
        <a:bodyPr/>
        <a:lstStyle/>
        <a:p>
          <a:pPr rtl="1"/>
          <a:r>
            <a:rPr lang="ar-SA" sz="3200" dirty="0"/>
            <a:t>سلّمت البيتَ مفتاحًا</a:t>
          </a:r>
        </a:p>
      </dgm:t>
    </dgm:pt>
    <dgm:pt modelId="{F64471A6-B83C-4CFB-8864-CF38DBD3E4C8}" type="parTrans" cxnId="{6DE63D17-9B7F-4F0B-B44A-F49DC433337B}">
      <dgm:prSet/>
      <dgm:spPr/>
      <dgm:t>
        <a:bodyPr/>
        <a:lstStyle/>
        <a:p>
          <a:pPr rtl="1"/>
          <a:endParaRPr lang="ar-SA"/>
        </a:p>
      </dgm:t>
    </dgm:pt>
    <dgm:pt modelId="{4CC59761-87E9-418F-B957-687041507E5A}" type="sibTrans" cxnId="{6DE63D17-9B7F-4F0B-B44A-F49DC433337B}">
      <dgm:prSet/>
      <dgm:spPr/>
      <dgm:t>
        <a:bodyPr/>
        <a:lstStyle/>
        <a:p>
          <a:pPr rtl="1"/>
          <a:endParaRPr lang="ar-SA"/>
        </a:p>
      </dgm:t>
    </dgm:pt>
    <dgm:pt modelId="{C07D20AE-0FA7-4B91-AF7F-638127387157}">
      <dgm:prSet/>
      <dgm:spPr/>
      <dgm:t>
        <a:bodyPr/>
        <a:lstStyle/>
        <a:p>
          <a:pPr rtl="1"/>
          <a:r>
            <a:rPr lang="ar-SA" dirty="0"/>
            <a:t>صفته</a:t>
          </a:r>
        </a:p>
      </dgm:t>
    </dgm:pt>
    <dgm:pt modelId="{740F58BF-B2BA-4CFB-A773-BDC1B7A6D298}" type="parTrans" cxnId="{3D0750C4-8034-47F4-A13E-D7E80AE50B53}">
      <dgm:prSet/>
      <dgm:spPr/>
      <dgm:t>
        <a:bodyPr/>
        <a:lstStyle/>
        <a:p>
          <a:pPr rtl="1"/>
          <a:endParaRPr lang="ar-SA"/>
        </a:p>
      </dgm:t>
    </dgm:pt>
    <dgm:pt modelId="{ACCE78B9-A375-4BCE-AD79-ED8978F480BD}" type="sibTrans" cxnId="{3D0750C4-8034-47F4-A13E-D7E80AE50B53}">
      <dgm:prSet/>
      <dgm:spPr/>
      <dgm:t>
        <a:bodyPr/>
        <a:lstStyle/>
        <a:p>
          <a:pPr rtl="1"/>
          <a:endParaRPr lang="ar-SA"/>
        </a:p>
      </dgm:t>
    </dgm:pt>
    <dgm:pt modelId="{8BDB9444-8DB5-46BC-AB42-69A8CAF73AC5}">
      <dgm:prSet/>
      <dgm:spPr/>
      <dgm:t>
        <a:bodyPr/>
        <a:lstStyle/>
        <a:p>
          <a:pPr rtl="1"/>
          <a:r>
            <a:rPr lang="ar-SA" dirty="0"/>
            <a:t>{واذكروا الله كثيرا}</a:t>
          </a:r>
        </a:p>
      </dgm:t>
    </dgm:pt>
    <dgm:pt modelId="{6D244DEA-8D1F-49B0-B820-DB58DDD5BECE}" type="parTrans" cxnId="{DC7F339B-DA9B-4E00-8CD2-3CEA263B61B4}">
      <dgm:prSet/>
      <dgm:spPr/>
      <dgm:t>
        <a:bodyPr/>
        <a:lstStyle/>
        <a:p>
          <a:pPr rtl="1"/>
          <a:endParaRPr lang="ar-SA"/>
        </a:p>
      </dgm:t>
    </dgm:pt>
    <dgm:pt modelId="{3B6CD35A-B5B6-42C7-82A9-C2C99C4A8DB8}" type="sibTrans" cxnId="{DC7F339B-DA9B-4E00-8CD2-3CEA263B61B4}">
      <dgm:prSet/>
      <dgm:spPr/>
      <dgm:t>
        <a:bodyPr/>
        <a:lstStyle/>
        <a:p>
          <a:pPr rtl="1"/>
          <a:endParaRPr lang="ar-SA"/>
        </a:p>
      </dgm:t>
    </dgm:pt>
    <dgm:pt modelId="{C53E51EA-140D-4B0E-A3AD-B45EEAE55A69}">
      <dgm:prSet/>
      <dgm:spPr/>
      <dgm:t>
        <a:bodyPr/>
        <a:lstStyle/>
        <a:p>
          <a:pPr rtl="1"/>
          <a:r>
            <a:rPr lang="ar-SA" dirty="0"/>
            <a:t>انتظرت طويلا</a:t>
          </a:r>
        </a:p>
      </dgm:t>
    </dgm:pt>
    <dgm:pt modelId="{0A9C1A3F-3349-402B-B28C-E99EC4681B51}" type="parTrans" cxnId="{6191751E-A8AB-46AC-9B48-E7133670F71F}">
      <dgm:prSet/>
      <dgm:spPr/>
      <dgm:t>
        <a:bodyPr/>
        <a:lstStyle/>
        <a:p>
          <a:pPr rtl="1"/>
          <a:endParaRPr lang="ar-SA"/>
        </a:p>
      </dgm:t>
    </dgm:pt>
    <dgm:pt modelId="{957C8348-1D40-4AFD-83F2-AD6D5BE7D859}" type="sibTrans" cxnId="{6191751E-A8AB-46AC-9B48-E7133670F71F}">
      <dgm:prSet/>
      <dgm:spPr/>
      <dgm:t>
        <a:bodyPr/>
        <a:lstStyle/>
        <a:p>
          <a:pPr rtl="1"/>
          <a:endParaRPr lang="ar-SA"/>
        </a:p>
      </dgm:t>
    </dgm:pt>
    <dgm:pt modelId="{883653E9-E50B-4BEF-9BB8-425DFA488936}" type="pres">
      <dgm:prSet presAssocID="{C6A6B058-4781-4C45-85BE-3CC24B1B04E5}" presName="Name0" presStyleCnt="0">
        <dgm:presLayoutVars>
          <dgm:dir/>
          <dgm:animLvl val="lvl"/>
          <dgm:resizeHandles val="exact"/>
        </dgm:presLayoutVars>
      </dgm:prSet>
      <dgm:spPr/>
    </dgm:pt>
    <dgm:pt modelId="{F371DF54-9D34-4E30-A1AF-480F0537820B}" type="pres">
      <dgm:prSet presAssocID="{90115ECA-3E9C-4612-B6E5-395D4ACBE756}" presName="composite" presStyleCnt="0"/>
      <dgm:spPr/>
    </dgm:pt>
    <dgm:pt modelId="{BFA503DB-BBE3-4AB8-A93D-F94798B93823}" type="pres">
      <dgm:prSet presAssocID="{90115ECA-3E9C-4612-B6E5-395D4ACBE756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65D5664C-B015-4370-B5B2-4C197C301714}" type="pres">
      <dgm:prSet presAssocID="{90115ECA-3E9C-4612-B6E5-395D4ACBE756}" presName="desTx" presStyleLbl="alignAccFollowNode1" presStyleIdx="0" presStyleCnt="4">
        <dgm:presLayoutVars>
          <dgm:bulletEnabled val="1"/>
        </dgm:presLayoutVars>
      </dgm:prSet>
      <dgm:spPr/>
    </dgm:pt>
    <dgm:pt modelId="{8ED8CE0B-5778-472D-B55E-A752ED12DC2F}" type="pres">
      <dgm:prSet presAssocID="{6F98F2F5-A5DE-4B1C-83CF-869DFE4DFFCC}" presName="space" presStyleCnt="0"/>
      <dgm:spPr/>
    </dgm:pt>
    <dgm:pt modelId="{563044F8-55E8-4AB1-AAD9-EF7C47D95D55}" type="pres">
      <dgm:prSet presAssocID="{556FACCB-4401-450F-B478-0584BE25F629}" presName="composite" presStyleCnt="0"/>
      <dgm:spPr/>
    </dgm:pt>
    <dgm:pt modelId="{860978DA-BD31-4BB2-9FB7-F9B2283FC8E9}" type="pres">
      <dgm:prSet presAssocID="{556FACCB-4401-450F-B478-0584BE25F629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49708F12-C82E-4AA0-8775-8BAC53BF9C1E}" type="pres">
      <dgm:prSet presAssocID="{556FACCB-4401-450F-B478-0584BE25F629}" presName="desTx" presStyleLbl="alignAccFollowNode1" presStyleIdx="1" presStyleCnt="4">
        <dgm:presLayoutVars>
          <dgm:bulletEnabled val="1"/>
        </dgm:presLayoutVars>
      </dgm:prSet>
      <dgm:spPr/>
    </dgm:pt>
    <dgm:pt modelId="{4B98D8E7-0AF9-42DD-BED2-71D9242D7F0C}" type="pres">
      <dgm:prSet presAssocID="{B21FC89D-10B5-4821-85CF-7D8A604872B1}" presName="space" presStyleCnt="0"/>
      <dgm:spPr/>
    </dgm:pt>
    <dgm:pt modelId="{4A8478A5-8829-428E-8C8C-1B779D70BE40}" type="pres">
      <dgm:prSet presAssocID="{BF8C324E-6DC1-457A-9D6B-7FB43DC27D5B}" presName="composite" presStyleCnt="0"/>
      <dgm:spPr/>
    </dgm:pt>
    <dgm:pt modelId="{E5A012DF-D97F-478F-97D0-991FB72C2D77}" type="pres">
      <dgm:prSet presAssocID="{BF8C324E-6DC1-457A-9D6B-7FB43DC27D5B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0DDAD690-9DA7-49B0-80E8-09FF207C2E61}" type="pres">
      <dgm:prSet presAssocID="{BF8C324E-6DC1-457A-9D6B-7FB43DC27D5B}" presName="desTx" presStyleLbl="alignAccFollowNode1" presStyleIdx="2" presStyleCnt="4">
        <dgm:presLayoutVars>
          <dgm:bulletEnabled val="1"/>
        </dgm:presLayoutVars>
      </dgm:prSet>
      <dgm:spPr/>
    </dgm:pt>
    <dgm:pt modelId="{80A46DDC-5D18-452B-8436-C5D06F8FD355}" type="pres">
      <dgm:prSet presAssocID="{2A3891B5-AFA6-44B6-81EE-7AF4BEB1C6B8}" presName="space" presStyleCnt="0"/>
      <dgm:spPr/>
    </dgm:pt>
    <dgm:pt modelId="{0895BAA8-B681-4821-A2DC-FED3AFD5F426}" type="pres">
      <dgm:prSet presAssocID="{C07D20AE-0FA7-4B91-AF7F-638127387157}" presName="composite" presStyleCnt="0"/>
      <dgm:spPr/>
    </dgm:pt>
    <dgm:pt modelId="{EDD4BEB6-C6E8-43C6-ADC9-8275185C3522}" type="pres">
      <dgm:prSet presAssocID="{C07D20AE-0FA7-4B91-AF7F-638127387157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A3468A96-606E-46DF-900F-83B919FAA613}" type="pres">
      <dgm:prSet presAssocID="{C07D20AE-0FA7-4B91-AF7F-638127387157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8F27DF06-6523-4BFB-A265-09B7373ABF75}" srcId="{556FACCB-4401-450F-B478-0584BE25F629}" destId="{083870C8-FC8C-4D2B-B5DA-C4303E553908}" srcOrd="0" destOrd="0" parTransId="{5F6B5A63-D24E-4E95-A93C-916273208E26}" sibTransId="{5D4C2C54-873C-4C6B-AEE7-288C58E5F04E}"/>
    <dgm:cxn modelId="{6DE63D17-9B7F-4F0B-B44A-F49DC433337B}" srcId="{BF8C324E-6DC1-457A-9D6B-7FB43DC27D5B}" destId="{68F58A23-5F7A-4C0F-A8D7-4D86FA016FB4}" srcOrd="2" destOrd="0" parTransId="{F64471A6-B83C-4CFB-8864-CF38DBD3E4C8}" sibTransId="{4CC59761-87E9-418F-B957-687041507E5A}"/>
    <dgm:cxn modelId="{1F97991B-77FB-4512-96CE-2315146548AE}" type="presOf" srcId="{C53E51EA-140D-4B0E-A3AD-B45EEAE55A69}" destId="{A3468A96-606E-46DF-900F-83B919FAA613}" srcOrd="0" destOrd="1" presId="urn:microsoft.com/office/officeart/2005/8/layout/hList1"/>
    <dgm:cxn modelId="{6191751E-A8AB-46AC-9B48-E7133670F71F}" srcId="{C07D20AE-0FA7-4B91-AF7F-638127387157}" destId="{C53E51EA-140D-4B0E-A3AD-B45EEAE55A69}" srcOrd="1" destOrd="0" parTransId="{0A9C1A3F-3349-402B-B28C-E99EC4681B51}" sibTransId="{957C8348-1D40-4AFD-83F2-AD6D5BE7D859}"/>
    <dgm:cxn modelId="{674AA91F-EABB-459B-8ADB-768EAA63AE13}" type="presOf" srcId="{095CB5B6-BD6A-4EB3-B39B-C70DADF17FDC}" destId="{65D5664C-B015-4370-B5B2-4C197C301714}" srcOrd="0" destOrd="0" presId="urn:microsoft.com/office/officeart/2005/8/layout/hList1"/>
    <dgm:cxn modelId="{67D5D624-DA07-4D47-B3AF-86FBB9210C86}" type="presOf" srcId="{1AB61925-3D8F-47C2-8AD6-9FB9DC2368B8}" destId="{0DDAD690-9DA7-49B0-80E8-09FF207C2E61}" srcOrd="0" destOrd="1" presId="urn:microsoft.com/office/officeart/2005/8/layout/hList1"/>
    <dgm:cxn modelId="{25AF7227-184A-4FF1-992F-473E67755AF2}" srcId="{90115ECA-3E9C-4612-B6E5-395D4ACBE756}" destId="{98166F6B-93E8-4C5C-99C1-BE6CAE308641}" srcOrd="1" destOrd="0" parTransId="{6DA515B6-33F6-4B5C-B596-DA415B4CB2D7}" sibTransId="{FFF733F0-FCA0-4EAB-8520-8290A9526C82}"/>
    <dgm:cxn modelId="{61941131-090B-4C1B-A781-3DE77306BFA4}" type="presOf" srcId="{90115ECA-3E9C-4612-B6E5-395D4ACBE756}" destId="{BFA503DB-BBE3-4AB8-A93D-F94798B93823}" srcOrd="0" destOrd="0" presId="urn:microsoft.com/office/officeart/2005/8/layout/hList1"/>
    <dgm:cxn modelId="{C44B6F36-A841-4E42-864F-8D102580E2CF}" srcId="{556FACCB-4401-450F-B478-0584BE25F629}" destId="{679179B7-0BB0-44FA-B536-98F8785AE0E0}" srcOrd="1" destOrd="0" parTransId="{7B17D00F-DD6B-4B44-BF2E-4EB8041302D0}" sibTransId="{39D59836-9F31-485E-9C76-361659F13BB0}"/>
    <dgm:cxn modelId="{4DF3AA3D-0C35-4FFE-92A6-48FA3F2767C4}" srcId="{C6A6B058-4781-4C45-85BE-3CC24B1B04E5}" destId="{556FACCB-4401-450F-B478-0584BE25F629}" srcOrd="1" destOrd="0" parTransId="{19050ACA-26AC-4C9C-BD3B-23E6B506B2A4}" sibTransId="{B21FC89D-10B5-4821-85CF-7D8A604872B1}"/>
    <dgm:cxn modelId="{E7C93460-3F19-46C3-B203-001782DE0469}" type="presOf" srcId="{68F58A23-5F7A-4C0F-A8D7-4D86FA016FB4}" destId="{0DDAD690-9DA7-49B0-80E8-09FF207C2E61}" srcOrd="0" destOrd="2" presId="urn:microsoft.com/office/officeart/2005/8/layout/hList1"/>
    <dgm:cxn modelId="{A4628D43-1810-4286-A28B-20232758437C}" srcId="{C6A6B058-4781-4C45-85BE-3CC24B1B04E5}" destId="{BF8C324E-6DC1-457A-9D6B-7FB43DC27D5B}" srcOrd="2" destOrd="0" parTransId="{E9E370C3-9FCD-4486-A61A-53B61CB57644}" sibTransId="{2A3891B5-AFA6-44B6-81EE-7AF4BEB1C6B8}"/>
    <dgm:cxn modelId="{721E9264-2D12-4D7A-BC4C-A3B5344A5DB8}" type="presOf" srcId="{083870C8-FC8C-4D2B-B5DA-C4303E553908}" destId="{49708F12-C82E-4AA0-8775-8BAC53BF9C1E}" srcOrd="0" destOrd="0" presId="urn:microsoft.com/office/officeart/2005/8/layout/hList1"/>
    <dgm:cxn modelId="{B8747547-5EA7-4CF2-A751-533E4EB44DE5}" type="presOf" srcId="{C6A6B058-4781-4C45-85BE-3CC24B1B04E5}" destId="{883653E9-E50B-4BEF-9BB8-425DFA488936}" srcOrd="0" destOrd="0" presId="urn:microsoft.com/office/officeart/2005/8/layout/hList1"/>
    <dgm:cxn modelId="{A7803D4C-3D3E-4881-8D12-30F3857AC9B0}" type="presOf" srcId="{679179B7-0BB0-44FA-B536-98F8785AE0E0}" destId="{49708F12-C82E-4AA0-8775-8BAC53BF9C1E}" srcOrd="0" destOrd="1" presId="urn:microsoft.com/office/officeart/2005/8/layout/hList1"/>
    <dgm:cxn modelId="{679CF284-55B3-4FC1-AD05-B82BDB8DB9CF}" type="presOf" srcId="{C07D20AE-0FA7-4B91-AF7F-638127387157}" destId="{EDD4BEB6-C6E8-43C6-ADC9-8275185C3522}" srcOrd="0" destOrd="0" presId="urn:microsoft.com/office/officeart/2005/8/layout/hList1"/>
    <dgm:cxn modelId="{1621EA89-2B6C-46D4-8B4D-598E819D9718}" type="presOf" srcId="{556FACCB-4401-450F-B478-0584BE25F629}" destId="{860978DA-BD31-4BB2-9FB7-F9B2283FC8E9}" srcOrd="0" destOrd="0" presId="urn:microsoft.com/office/officeart/2005/8/layout/hList1"/>
    <dgm:cxn modelId="{53C58E93-E9A0-47D4-B00E-72039F070CCD}" srcId="{90115ECA-3E9C-4612-B6E5-395D4ACBE756}" destId="{095CB5B6-BD6A-4EB3-B39B-C70DADF17FDC}" srcOrd="0" destOrd="0" parTransId="{28914C6C-E8CC-42C8-B81F-443D03FCEDEA}" sibTransId="{661FE250-3D6A-410B-AFF2-7AE0E81C6573}"/>
    <dgm:cxn modelId="{DC7F339B-DA9B-4E00-8CD2-3CEA263B61B4}" srcId="{C07D20AE-0FA7-4B91-AF7F-638127387157}" destId="{8BDB9444-8DB5-46BC-AB42-69A8CAF73AC5}" srcOrd="0" destOrd="0" parTransId="{6D244DEA-8D1F-49B0-B820-DB58DDD5BECE}" sibTransId="{3B6CD35A-B5B6-42C7-82A9-C2C99C4A8DB8}"/>
    <dgm:cxn modelId="{497B339C-53FD-4F07-895B-96131A48C569}" srcId="{BF8C324E-6DC1-457A-9D6B-7FB43DC27D5B}" destId="{81B93764-3A27-43A3-A46B-8352BEE89F3F}" srcOrd="0" destOrd="0" parTransId="{E621C123-863E-496B-B540-AA2BEC0C9923}" sibTransId="{F8E02C2E-9300-4A0C-BD4F-06B6B678CFE6}"/>
    <dgm:cxn modelId="{F155BD9D-17F3-4445-B1FD-6443F0CEF53F}" type="presOf" srcId="{BF8C324E-6DC1-457A-9D6B-7FB43DC27D5B}" destId="{E5A012DF-D97F-478F-97D0-991FB72C2D77}" srcOrd="0" destOrd="0" presId="urn:microsoft.com/office/officeart/2005/8/layout/hList1"/>
    <dgm:cxn modelId="{3D0750C4-8034-47F4-A13E-D7E80AE50B53}" srcId="{C6A6B058-4781-4C45-85BE-3CC24B1B04E5}" destId="{C07D20AE-0FA7-4B91-AF7F-638127387157}" srcOrd="3" destOrd="0" parTransId="{740F58BF-B2BA-4CFB-A773-BDC1B7A6D298}" sibTransId="{ACCE78B9-A375-4BCE-AD79-ED8978F480BD}"/>
    <dgm:cxn modelId="{C9BC1DCD-8C44-4412-970D-11B77B5D1980}" type="presOf" srcId="{8BDB9444-8DB5-46BC-AB42-69A8CAF73AC5}" destId="{A3468A96-606E-46DF-900F-83B919FAA613}" srcOrd="0" destOrd="0" presId="urn:microsoft.com/office/officeart/2005/8/layout/hList1"/>
    <dgm:cxn modelId="{77B1C7D5-9092-4910-BD9D-CEC5C7088769}" type="presOf" srcId="{81B93764-3A27-43A3-A46B-8352BEE89F3F}" destId="{0DDAD690-9DA7-49B0-80E8-09FF207C2E61}" srcOrd="0" destOrd="0" presId="urn:microsoft.com/office/officeart/2005/8/layout/hList1"/>
    <dgm:cxn modelId="{9BB229D7-9B5C-42C9-8AF7-68E1DBAFDECE}" srcId="{C6A6B058-4781-4C45-85BE-3CC24B1B04E5}" destId="{90115ECA-3E9C-4612-B6E5-395D4ACBE756}" srcOrd="0" destOrd="0" parTransId="{14E687E7-E035-4421-80D2-30310D989ADE}" sibTransId="{6F98F2F5-A5DE-4B1C-83CF-869DFE4DFFCC}"/>
    <dgm:cxn modelId="{411FE7D9-8C17-4CEA-929F-D947A82D72DA}" type="presOf" srcId="{98166F6B-93E8-4C5C-99C1-BE6CAE308641}" destId="{65D5664C-B015-4370-B5B2-4C197C301714}" srcOrd="0" destOrd="1" presId="urn:microsoft.com/office/officeart/2005/8/layout/hList1"/>
    <dgm:cxn modelId="{35DF8FDD-1BE7-4766-B989-5E6E62E27F60}" srcId="{BF8C324E-6DC1-457A-9D6B-7FB43DC27D5B}" destId="{1AB61925-3D8F-47C2-8AD6-9FB9DC2368B8}" srcOrd="1" destOrd="0" parTransId="{88F4B1B3-7157-4813-9AEA-B45ACB6382E6}" sibTransId="{9357E830-9ACC-4C9E-93E2-DCAD898C70AC}"/>
    <dgm:cxn modelId="{F871257B-9F78-4FAE-9F38-7BFC2B437A69}" type="presParOf" srcId="{883653E9-E50B-4BEF-9BB8-425DFA488936}" destId="{F371DF54-9D34-4E30-A1AF-480F0537820B}" srcOrd="0" destOrd="0" presId="urn:microsoft.com/office/officeart/2005/8/layout/hList1"/>
    <dgm:cxn modelId="{DA72671D-0BAE-435F-A152-E7DAE774AB5E}" type="presParOf" srcId="{F371DF54-9D34-4E30-A1AF-480F0537820B}" destId="{BFA503DB-BBE3-4AB8-A93D-F94798B93823}" srcOrd="0" destOrd="0" presId="urn:microsoft.com/office/officeart/2005/8/layout/hList1"/>
    <dgm:cxn modelId="{C62F7B1D-AA25-469F-A679-81DF8C9682C7}" type="presParOf" srcId="{F371DF54-9D34-4E30-A1AF-480F0537820B}" destId="{65D5664C-B015-4370-B5B2-4C197C301714}" srcOrd="1" destOrd="0" presId="urn:microsoft.com/office/officeart/2005/8/layout/hList1"/>
    <dgm:cxn modelId="{592DFF0D-F1E3-4D3D-A567-E8CD1731D1AF}" type="presParOf" srcId="{883653E9-E50B-4BEF-9BB8-425DFA488936}" destId="{8ED8CE0B-5778-472D-B55E-A752ED12DC2F}" srcOrd="1" destOrd="0" presId="urn:microsoft.com/office/officeart/2005/8/layout/hList1"/>
    <dgm:cxn modelId="{48860232-12A5-463E-8CED-1184FF56B732}" type="presParOf" srcId="{883653E9-E50B-4BEF-9BB8-425DFA488936}" destId="{563044F8-55E8-4AB1-AAD9-EF7C47D95D55}" srcOrd="2" destOrd="0" presId="urn:microsoft.com/office/officeart/2005/8/layout/hList1"/>
    <dgm:cxn modelId="{9FBC244F-B349-43D5-B7DC-E550486FDCF4}" type="presParOf" srcId="{563044F8-55E8-4AB1-AAD9-EF7C47D95D55}" destId="{860978DA-BD31-4BB2-9FB7-F9B2283FC8E9}" srcOrd="0" destOrd="0" presId="urn:microsoft.com/office/officeart/2005/8/layout/hList1"/>
    <dgm:cxn modelId="{CC985A71-248A-4BF2-A716-A749B9FE0573}" type="presParOf" srcId="{563044F8-55E8-4AB1-AAD9-EF7C47D95D55}" destId="{49708F12-C82E-4AA0-8775-8BAC53BF9C1E}" srcOrd="1" destOrd="0" presId="urn:microsoft.com/office/officeart/2005/8/layout/hList1"/>
    <dgm:cxn modelId="{41EE424A-16AE-4CDB-B562-4E2680824B3A}" type="presParOf" srcId="{883653E9-E50B-4BEF-9BB8-425DFA488936}" destId="{4B98D8E7-0AF9-42DD-BED2-71D9242D7F0C}" srcOrd="3" destOrd="0" presId="urn:microsoft.com/office/officeart/2005/8/layout/hList1"/>
    <dgm:cxn modelId="{8DCB831C-4E57-4187-A7D7-FE9B807412F1}" type="presParOf" srcId="{883653E9-E50B-4BEF-9BB8-425DFA488936}" destId="{4A8478A5-8829-428E-8C8C-1B779D70BE40}" srcOrd="4" destOrd="0" presId="urn:microsoft.com/office/officeart/2005/8/layout/hList1"/>
    <dgm:cxn modelId="{E997E3EF-E00A-4CE9-9ABB-85DC05E418AA}" type="presParOf" srcId="{4A8478A5-8829-428E-8C8C-1B779D70BE40}" destId="{E5A012DF-D97F-478F-97D0-991FB72C2D77}" srcOrd="0" destOrd="0" presId="urn:microsoft.com/office/officeart/2005/8/layout/hList1"/>
    <dgm:cxn modelId="{D38A398C-C51A-4E99-8FEB-D775320F03FD}" type="presParOf" srcId="{4A8478A5-8829-428E-8C8C-1B779D70BE40}" destId="{0DDAD690-9DA7-49B0-80E8-09FF207C2E61}" srcOrd="1" destOrd="0" presId="urn:microsoft.com/office/officeart/2005/8/layout/hList1"/>
    <dgm:cxn modelId="{D983196C-7BF4-41A9-8713-AC8586BA1CAB}" type="presParOf" srcId="{883653E9-E50B-4BEF-9BB8-425DFA488936}" destId="{80A46DDC-5D18-452B-8436-C5D06F8FD355}" srcOrd="5" destOrd="0" presId="urn:microsoft.com/office/officeart/2005/8/layout/hList1"/>
    <dgm:cxn modelId="{D134A4E4-FEE0-418D-A53E-CE8A29F82293}" type="presParOf" srcId="{883653E9-E50B-4BEF-9BB8-425DFA488936}" destId="{0895BAA8-B681-4821-A2DC-FED3AFD5F426}" srcOrd="6" destOrd="0" presId="urn:microsoft.com/office/officeart/2005/8/layout/hList1"/>
    <dgm:cxn modelId="{15F5EA15-5202-4C01-A67F-B23FC0ECD0A6}" type="presParOf" srcId="{0895BAA8-B681-4821-A2DC-FED3AFD5F426}" destId="{EDD4BEB6-C6E8-43C6-ADC9-8275185C3522}" srcOrd="0" destOrd="0" presId="urn:microsoft.com/office/officeart/2005/8/layout/hList1"/>
    <dgm:cxn modelId="{ACC5CE64-D0F2-4E4F-9CB0-3D7C06D1572D}" type="presParOf" srcId="{0895BAA8-B681-4821-A2DC-FED3AFD5F426}" destId="{A3468A96-606E-46DF-900F-83B919FAA61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27290E-304F-4AC8-ADFB-0AA0378C763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81D64B04-E6C2-44F4-879C-812AB5DC53FD}">
      <dgm:prSet phldrT="[نص]"/>
      <dgm:spPr/>
      <dgm:t>
        <a:bodyPr/>
        <a:lstStyle/>
        <a:p>
          <a:pPr rtl="1"/>
          <a:r>
            <a:rPr lang="ar-SA" dirty="0">
              <a:latin typeface="B Arabic Style" panose="00000400000000000000" pitchFamily="2" charset="-78"/>
              <a:cs typeface="B Arabic Style" panose="00000400000000000000" pitchFamily="2" charset="-78"/>
            </a:rPr>
            <a:t>حذف عامل المفعول المطلق</a:t>
          </a:r>
        </a:p>
      </dgm:t>
    </dgm:pt>
    <dgm:pt modelId="{6206056D-4D55-4ECA-B57D-75F73E64E42E}" type="parTrans" cxnId="{C1184A8F-CDBF-4574-8B54-AC6025D319C3}">
      <dgm:prSet/>
      <dgm:spPr/>
      <dgm:t>
        <a:bodyPr/>
        <a:lstStyle/>
        <a:p>
          <a:pPr rtl="1"/>
          <a:endParaRPr lang="ar-SA"/>
        </a:p>
      </dgm:t>
    </dgm:pt>
    <dgm:pt modelId="{9B420B29-3858-43A9-AD18-E7DD1941594F}" type="sibTrans" cxnId="{C1184A8F-CDBF-4574-8B54-AC6025D319C3}">
      <dgm:prSet/>
      <dgm:spPr/>
      <dgm:t>
        <a:bodyPr/>
        <a:lstStyle/>
        <a:p>
          <a:pPr rtl="1"/>
          <a:endParaRPr lang="ar-SA"/>
        </a:p>
      </dgm:t>
    </dgm:pt>
    <dgm:pt modelId="{2964E7F2-1AE5-42C1-B2DF-B85A003C2F06}">
      <dgm:prSet phldrT="[نص]"/>
      <dgm:spPr/>
      <dgm:t>
        <a:bodyPr/>
        <a:lstStyle/>
        <a:p>
          <a:pPr rtl="1"/>
          <a:r>
            <a:rPr lang="ar-SA" dirty="0"/>
            <a:t>المصدر المؤكد لعامله</a:t>
          </a:r>
        </a:p>
      </dgm:t>
    </dgm:pt>
    <dgm:pt modelId="{6E2A7673-6AA8-4FC7-9BD6-381BEED57F30}" type="parTrans" cxnId="{649D1C02-2512-4004-AC4B-9D8B50267DCC}">
      <dgm:prSet/>
      <dgm:spPr/>
      <dgm:t>
        <a:bodyPr/>
        <a:lstStyle/>
        <a:p>
          <a:pPr rtl="1"/>
          <a:endParaRPr lang="ar-SA"/>
        </a:p>
      </dgm:t>
    </dgm:pt>
    <dgm:pt modelId="{0DD91C56-AA47-41A4-970A-7AE417F8D3EE}" type="sibTrans" cxnId="{649D1C02-2512-4004-AC4B-9D8B50267DCC}">
      <dgm:prSet/>
      <dgm:spPr/>
      <dgm:t>
        <a:bodyPr/>
        <a:lstStyle/>
        <a:p>
          <a:pPr rtl="1"/>
          <a:endParaRPr lang="ar-SA"/>
        </a:p>
      </dgm:t>
    </dgm:pt>
    <dgm:pt modelId="{0BE8E3A9-4878-4FD5-9A25-E772F2D73CB1}">
      <dgm:prSet phldrT="[نص]"/>
      <dgm:spPr/>
      <dgm:t>
        <a:bodyPr/>
        <a:lstStyle/>
        <a:p>
          <a:pPr rtl="1"/>
          <a:r>
            <a:rPr lang="ar-SA" dirty="0"/>
            <a:t>غير المؤكد لعامله</a:t>
          </a:r>
        </a:p>
      </dgm:t>
    </dgm:pt>
    <dgm:pt modelId="{69D5A2C5-B103-43E1-B9C9-5F6BDBC4CB37}" type="parTrans" cxnId="{D014BDF6-7ED7-43A8-AB85-DB45D815130F}">
      <dgm:prSet/>
      <dgm:spPr/>
      <dgm:t>
        <a:bodyPr/>
        <a:lstStyle/>
        <a:p>
          <a:pPr rtl="1"/>
          <a:endParaRPr lang="ar-SA"/>
        </a:p>
      </dgm:t>
    </dgm:pt>
    <dgm:pt modelId="{062D364B-6BD0-46B7-958F-6BB29FBF0652}" type="sibTrans" cxnId="{D014BDF6-7ED7-43A8-AB85-DB45D815130F}">
      <dgm:prSet/>
      <dgm:spPr/>
      <dgm:t>
        <a:bodyPr/>
        <a:lstStyle/>
        <a:p>
          <a:pPr rtl="1"/>
          <a:endParaRPr lang="ar-SA"/>
        </a:p>
      </dgm:t>
    </dgm:pt>
    <dgm:pt modelId="{9D101562-9A7A-46AE-B840-DE4DE55D83DD}">
      <dgm:prSet/>
      <dgm:spPr/>
      <dgm:t>
        <a:bodyPr/>
        <a:lstStyle/>
        <a:p>
          <a:pPr rtl="1"/>
          <a:r>
            <a:rPr lang="ar-SA" dirty="0"/>
            <a:t>لا يجوز حذف عامله</a:t>
          </a:r>
        </a:p>
      </dgm:t>
    </dgm:pt>
    <dgm:pt modelId="{765DF0C8-C67A-4EC6-BCAE-BA1C6A34379E}" type="parTrans" cxnId="{1BF66D20-F055-458C-81A4-E155EDB4FC17}">
      <dgm:prSet/>
      <dgm:spPr/>
      <dgm:t>
        <a:bodyPr/>
        <a:lstStyle/>
        <a:p>
          <a:pPr rtl="1"/>
          <a:endParaRPr lang="ar-SA"/>
        </a:p>
      </dgm:t>
    </dgm:pt>
    <dgm:pt modelId="{8DF3AFBD-B259-4E4D-995A-934EAB2A8875}" type="sibTrans" cxnId="{1BF66D20-F055-458C-81A4-E155EDB4FC17}">
      <dgm:prSet/>
      <dgm:spPr/>
      <dgm:t>
        <a:bodyPr/>
        <a:lstStyle/>
        <a:p>
          <a:pPr rtl="1"/>
          <a:endParaRPr lang="ar-SA"/>
        </a:p>
      </dgm:t>
    </dgm:pt>
    <dgm:pt modelId="{D7958C31-47A4-4BB3-B0F1-E382FA71AE83}">
      <dgm:prSet/>
      <dgm:spPr/>
      <dgm:t>
        <a:bodyPr/>
        <a:lstStyle/>
        <a:p>
          <a:pPr rtl="1"/>
          <a:r>
            <a:rPr lang="ar-SA" dirty="0"/>
            <a:t>المحذوف جوازًا</a:t>
          </a:r>
        </a:p>
      </dgm:t>
    </dgm:pt>
    <dgm:pt modelId="{9131C9FA-4354-4EC6-BDDD-B9D2BF40904B}" type="parTrans" cxnId="{DEF5E31C-806D-405F-AC74-9ECD1488237C}">
      <dgm:prSet/>
      <dgm:spPr/>
      <dgm:t>
        <a:bodyPr/>
        <a:lstStyle/>
        <a:p>
          <a:pPr rtl="1"/>
          <a:endParaRPr lang="ar-SA"/>
        </a:p>
      </dgm:t>
    </dgm:pt>
    <dgm:pt modelId="{BD59AADF-6A98-47EF-A2B0-C1BCCB21EBD0}" type="sibTrans" cxnId="{DEF5E31C-806D-405F-AC74-9ECD1488237C}">
      <dgm:prSet/>
      <dgm:spPr/>
      <dgm:t>
        <a:bodyPr/>
        <a:lstStyle/>
        <a:p>
          <a:pPr rtl="1"/>
          <a:endParaRPr lang="ar-SA"/>
        </a:p>
      </dgm:t>
    </dgm:pt>
    <dgm:pt modelId="{3699351D-B4AA-49EB-90C4-C38D87BB8D2C}">
      <dgm:prSet/>
      <dgm:spPr/>
      <dgm:t>
        <a:bodyPr/>
        <a:lstStyle/>
        <a:p>
          <a:pPr rtl="1"/>
          <a:r>
            <a:rPr lang="ar-SA" dirty="0"/>
            <a:t>المحذوف وجوبًا</a:t>
          </a:r>
        </a:p>
      </dgm:t>
    </dgm:pt>
    <dgm:pt modelId="{3BA61E34-0234-41D4-828F-81D719353E92}" type="parTrans" cxnId="{E9653717-AD27-4B25-8D22-FBD72353B56C}">
      <dgm:prSet/>
      <dgm:spPr/>
      <dgm:t>
        <a:bodyPr/>
        <a:lstStyle/>
        <a:p>
          <a:pPr rtl="1"/>
          <a:endParaRPr lang="ar-SA"/>
        </a:p>
      </dgm:t>
    </dgm:pt>
    <dgm:pt modelId="{4F26EFE4-936B-4B90-BF24-6B06978F0858}" type="sibTrans" cxnId="{E9653717-AD27-4B25-8D22-FBD72353B56C}">
      <dgm:prSet/>
      <dgm:spPr/>
      <dgm:t>
        <a:bodyPr/>
        <a:lstStyle/>
        <a:p>
          <a:pPr rtl="1"/>
          <a:endParaRPr lang="ar-SA"/>
        </a:p>
      </dgm:t>
    </dgm:pt>
    <dgm:pt modelId="{2641D96A-3C90-44B1-8074-D252DA335813}">
      <dgm:prSet/>
      <dgm:spPr/>
      <dgm:t>
        <a:bodyPr/>
        <a:lstStyle/>
        <a:p>
          <a:pPr rtl="1"/>
          <a:r>
            <a:rPr lang="ar-SA" dirty="0"/>
            <a:t>_أكل الأسود</a:t>
          </a:r>
        </a:p>
        <a:p>
          <a:pPr rtl="1"/>
          <a:r>
            <a:rPr lang="ar-SA" dirty="0"/>
            <a:t>_نظرتين</a:t>
          </a:r>
        </a:p>
      </dgm:t>
    </dgm:pt>
    <dgm:pt modelId="{C68F1646-8C7B-40B8-ADE7-72FD43629E22}" type="parTrans" cxnId="{99003A0A-752F-47FD-B559-3C5BAD2483E1}">
      <dgm:prSet/>
      <dgm:spPr/>
      <dgm:t>
        <a:bodyPr/>
        <a:lstStyle/>
        <a:p>
          <a:pPr rtl="1"/>
          <a:endParaRPr lang="ar-SA"/>
        </a:p>
      </dgm:t>
    </dgm:pt>
    <dgm:pt modelId="{77DE77AD-0546-42D5-A56C-FD259ADFDBAB}" type="sibTrans" cxnId="{99003A0A-752F-47FD-B559-3C5BAD2483E1}">
      <dgm:prSet/>
      <dgm:spPr/>
      <dgm:t>
        <a:bodyPr/>
        <a:lstStyle/>
        <a:p>
          <a:pPr rtl="1"/>
          <a:endParaRPr lang="ar-SA"/>
        </a:p>
      </dgm:t>
    </dgm:pt>
    <dgm:pt modelId="{6DBD7718-5858-4660-905F-9155FB020AC9}">
      <dgm:prSet/>
      <dgm:spPr/>
      <dgm:t>
        <a:bodyPr/>
        <a:lstStyle/>
        <a:p>
          <a:pPr rtl="1"/>
          <a:r>
            <a:rPr lang="ar-SA" dirty="0"/>
            <a:t>خمسة مواضع</a:t>
          </a:r>
        </a:p>
      </dgm:t>
    </dgm:pt>
    <dgm:pt modelId="{A4F7FB3A-1B69-4226-8B7F-4AB823B48F67}" type="parTrans" cxnId="{1379ABE8-AC5E-444E-8B1B-B3B5D8BA7CD4}">
      <dgm:prSet/>
      <dgm:spPr/>
      <dgm:t>
        <a:bodyPr/>
        <a:lstStyle/>
        <a:p>
          <a:pPr rtl="1"/>
          <a:endParaRPr lang="ar-SA"/>
        </a:p>
      </dgm:t>
    </dgm:pt>
    <dgm:pt modelId="{8B90B557-0998-4839-A635-2AB201C51B46}" type="sibTrans" cxnId="{1379ABE8-AC5E-444E-8B1B-B3B5D8BA7CD4}">
      <dgm:prSet/>
      <dgm:spPr/>
      <dgm:t>
        <a:bodyPr/>
        <a:lstStyle/>
        <a:p>
          <a:pPr rtl="1"/>
          <a:endParaRPr lang="ar-SA"/>
        </a:p>
      </dgm:t>
    </dgm:pt>
    <dgm:pt modelId="{B3F3EE86-91AC-4386-8801-BC0EE01075B8}" type="pres">
      <dgm:prSet presAssocID="{F627290E-304F-4AC8-ADFB-0AA0378C763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7160134-8E0C-44C9-B570-EBEED440FF9C}" type="pres">
      <dgm:prSet presAssocID="{81D64B04-E6C2-44F4-879C-812AB5DC53FD}" presName="root1" presStyleCnt="0"/>
      <dgm:spPr/>
    </dgm:pt>
    <dgm:pt modelId="{15ABA68B-D687-4FD7-AACA-B94692658A45}" type="pres">
      <dgm:prSet presAssocID="{81D64B04-E6C2-44F4-879C-812AB5DC53FD}" presName="LevelOneTextNode" presStyleLbl="node0" presStyleIdx="0" presStyleCnt="1">
        <dgm:presLayoutVars>
          <dgm:chPref val="3"/>
        </dgm:presLayoutVars>
      </dgm:prSet>
      <dgm:spPr/>
    </dgm:pt>
    <dgm:pt modelId="{5634103D-3A77-4A8F-A1B8-2C63DB71569F}" type="pres">
      <dgm:prSet presAssocID="{81D64B04-E6C2-44F4-879C-812AB5DC53FD}" presName="level2hierChild" presStyleCnt="0"/>
      <dgm:spPr/>
    </dgm:pt>
    <dgm:pt modelId="{965ED526-852E-4D23-9D9F-0887282F0BBB}" type="pres">
      <dgm:prSet presAssocID="{6E2A7673-6AA8-4FC7-9BD6-381BEED57F30}" presName="conn2-1" presStyleLbl="parChTrans1D2" presStyleIdx="0" presStyleCnt="2"/>
      <dgm:spPr/>
    </dgm:pt>
    <dgm:pt modelId="{04460DA0-4945-4B05-9767-554AFF222F76}" type="pres">
      <dgm:prSet presAssocID="{6E2A7673-6AA8-4FC7-9BD6-381BEED57F30}" presName="connTx" presStyleLbl="parChTrans1D2" presStyleIdx="0" presStyleCnt="2"/>
      <dgm:spPr/>
    </dgm:pt>
    <dgm:pt modelId="{942F40AA-97D6-484A-BBD7-0760A712A1C9}" type="pres">
      <dgm:prSet presAssocID="{2964E7F2-1AE5-42C1-B2DF-B85A003C2F06}" presName="root2" presStyleCnt="0"/>
      <dgm:spPr/>
    </dgm:pt>
    <dgm:pt modelId="{3847AC97-02C7-4F9E-B584-C2E8D3838FA8}" type="pres">
      <dgm:prSet presAssocID="{2964E7F2-1AE5-42C1-B2DF-B85A003C2F06}" presName="LevelTwoTextNode" presStyleLbl="node2" presStyleIdx="0" presStyleCnt="2">
        <dgm:presLayoutVars>
          <dgm:chPref val="3"/>
        </dgm:presLayoutVars>
      </dgm:prSet>
      <dgm:spPr/>
    </dgm:pt>
    <dgm:pt modelId="{AE692188-1DDE-4E99-80C1-D6DE074C385B}" type="pres">
      <dgm:prSet presAssocID="{2964E7F2-1AE5-42C1-B2DF-B85A003C2F06}" presName="level3hierChild" presStyleCnt="0"/>
      <dgm:spPr/>
    </dgm:pt>
    <dgm:pt modelId="{84989C7D-ED84-429E-9A6F-5DBB4C261AA3}" type="pres">
      <dgm:prSet presAssocID="{765DF0C8-C67A-4EC6-BCAE-BA1C6A34379E}" presName="conn2-1" presStyleLbl="parChTrans1D3" presStyleIdx="0" presStyleCnt="3"/>
      <dgm:spPr/>
    </dgm:pt>
    <dgm:pt modelId="{EFB84227-16A2-49EC-82E0-21C9135CD057}" type="pres">
      <dgm:prSet presAssocID="{765DF0C8-C67A-4EC6-BCAE-BA1C6A34379E}" presName="connTx" presStyleLbl="parChTrans1D3" presStyleIdx="0" presStyleCnt="3"/>
      <dgm:spPr/>
    </dgm:pt>
    <dgm:pt modelId="{FC1ED34C-3012-4D61-B7E6-E525B2D5D6AF}" type="pres">
      <dgm:prSet presAssocID="{9D101562-9A7A-46AE-B840-DE4DE55D83DD}" presName="root2" presStyleCnt="0"/>
      <dgm:spPr/>
    </dgm:pt>
    <dgm:pt modelId="{F7151409-0D23-4803-8FBB-A6BC3F0848BE}" type="pres">
      <dgm:prSet presAssocID="{9D101562-9A7A-46AE-B840-DE4DE55D83DD}" presName="LevelTwoTextNode" presStyleLbl="node3" presStyleIdx="0" presStyleCnt="3">
        <dgm:presLayoutVars>
          <dgm:chPref val="3"/>
        </dgm:presLayoutVars>
      </dgm:prSet>
      <dgm:spPr/>
    </dgm:pt>
    <dgm:pt modelId="{07830E38-42A0-4961-BE87-022FB14E899D}" type="pres">
      <dgm:prSet presAssocID="{9D101562-9A7A-46AE-B840-DE4DE55D83DD}" presName="level3hierChild" presStyleCnt="0"/>
      <dgm:spPr/>
    </dgm:pt>
    <dgm:pt modelId="{9690ED96-83ED-4C9E-842C-1BC0EE558073}" type="pres">
      <dgm:prSet presAssocID="{69D5A2C5-B103-43E1-B9C9-5F6BDBC4CB37}" presName="conn2-1" presStyleLbl="parChTrans1D2" presStyleIdx="1" presStyleCnt="2"/>
      <dgm:spPr/>
    </dgm:pt>
    <dgm:pt modelId="{BC639B90-2DD2-4969-A5B2-363C86FAFD79}" type="pres">
      <dgm:prSet presAssocID="{69D5A2C5-B103-43E1-B9C9-5F6BDBC4CB37}" presName="connTx" presStyleLbl="parChTrans1D2" presStyleIdx="1" presStyleCnt="2"/>
      <dgm:spPr/>
    </dgm:pt>
    <dgm:pt modelId="{B061D1E4-0855-4CE4-88FD-423C3E154625}" type="pres">
      <dgm:prSet presAssocID="{0BE8E3A9-4878-4FD5-9A25-E772F2D73CB1}" presName="root2" presStyleCnt="0"/>
      <dgm:spPr/>
    </dgm:pt>
    <dgm:pt modelId="{C3988996-1BA6-4C5E-9EAE-41A8D2AFA320}" type="pres">
      <dgm:prSet presAssocID="{0BE8E3A9-4878-4FD5-9A25-E772F2D73CB1}" presName="LevelTwoTextNode" presStyleLbl="node2" presStyleIdx="1" presStyleCnt="2">
        <dgm:presLayoutVars>
          <dgm:chPref val="3"/>
        </dgm:presLayoutVars>
      </dgm:prSet>
      <dgm:spPr/>
    </dgm:pt>
    <dgm:pt modelId="{21014AAA-18D7-4661-A117-AA8BA8BB4647}" type="pres">
      <dgm:prSet presAssocID="{0BE8E3A9-4878-4FD5-9A25-E772F2D73CB1}" presName="level3hierChild" presStyleCnt="0"/>
      <dgm:spPr/>
    </dgm:pt>
    <dgm:pt modelId="{398323C3-0726-4509-AAB3-20BD23695BB6}" type="pres">
      <dgm:prSet presAssocID="{9131C9FA-4354-4EC6-BDDD-B9D2BF40904B}" presName="conn2-1" presStyleLbl="parChTrans1D3" presStyleIdx="1" presStyleCnt="3"/>
      <dgm:spPr/>
    </dgm:pt>
    <dgm:pt modelId="{EA4CB951-0752-42A7-99CB-E7543C8B7EC7}" type="pres">
      <dgm:prSet presAssocID="{9131C9FA-4354-4EC6-BDDD-B9D2BF40904B}" presName="connTx" presStyleLbl="parChTrans1D3" presStyleIdx="1" presStyleCnt="3"/>
      <dgm:spPr/>
    </dgm:pt>
    <dgm:pt modelId="{EA476685-D964-4538-A78C-CC1382AD7A14}" type="pres">
      <dgm:prSet presAssocID="{D7958C31-47A4-4BB3-B0F1-E382FA71AE83}" presName="root2" presStyleCnt="0"/>
      <dgm:spPr/>
    </dgm:pt>
    <dgm:pt modelId="{651F1BFD-1D23-4F3F-AA63-D9B921CBF012}" type="pres">
      <dgm:prSet presAssocID="{D7958C31-47A4-4BB3-B0F1-E382FA71AE83}" presName="LevelTwoTextNode" presStyleLbl="node3" presStyleIdx="1" presStyleCnt="3">
        <dgm:presLayoutVars>
          <dgm:chPref val="3"/>
        </dgm:presLayoutVars>
      </dgm:prSet>
      <dgm:spPr/>
    </dgm:pt>
    <dgm:pt modelId="{64947FD8-BE08-41EA-A0FB-6ADE4ACB326F}" type="pres">
      <dgm:prSet presAssocID="{D7958C31-47A4-4BB3-B0F1-E382FA71AE83}" presName="level3hierChild" presStyleCnt="0"/>
      <dgm:spPr/>
    </dgm:pt>
    <dgm:pt modelId="{A83C9E11-4A16-4528-950C-402A05606B46}" type="pres">
      <dgm:prSet presAssocID="{C68F1646-8C7B-40B8-ADE7-72FD43629E22}" presName="conn2-1" presStyleLbl="parChTrans1D4" presStyleIdx="0" presStyleCnt="2"/>
      <dgm:spPr/>
    </dgm:pt>
    <dgm:pt modelId="{01C0E196-DB6F-4A93-82B1-BC14043AFB5C}" type="pres">
      <dgm:prSet presAssocID="{C68F1646-8C7B-40B8-ADE7-72FD43629E22}" presName="connTx" presStyleLbl="parChTrans1D4" presStyleIdx="0" presStyleCnt="2"/>
      <dgm:spPr/>
    </dgm:pt>
    <dgm:pt modelId="{D98B5FE4-C5E6-42FA-98F2-E7E4EFD0EA17}" type="pres">
      <dgm:prSet presAssocID="{2641D96A-3C90-44B1-8074-D252DA335813}" presName="root2" presStyleCnt="0"/>
      <dgm:spPr/>
    </dgm:pt>
    <dgm:pt modelId="{39EB9662-DAFD-4756-AF9B-F202B82BB92A}" type="pres">
      <dgm:prSet presAssocID="{2641D96A-3C90-44B1-8074-D252DA335813}" presName="LevelTwoTextNode" presStyleLbl="node4" presStyleIdx="0" presStyleCnt="2">
        <dgm:presLayoutVars>
          <dgm:chPref val="3"/>
        </dgm:presLayoutVars>
      </dgm:prSet>
      <dgm:spPr/>
    </dgm:pt>
    <dgm:pt modelId="{31A61387-8911-41BB-9D25-38A9DF48EA6D}" type="pres">
      <dgm:prSet presAssocID="{2641D96A-3C90-44B1-8074-D252DA335813}" presName="level3hierChild" presStyleCnt="0"/>
      <dgm:spPr/>
    </dgm:pt>
    <dgm:pt modelId="{1306DC0A-C895-4CD6-B475-8BC38B6BDAE8}" type="pres">
      <dgm:prSet presAssocID="{3BA61E34-0234-41D4-828F-81D719353E92}" presName="conn2-1" presStyleLbl="parChTrans1D3" presStyleIdx="2" presStyleCnt="3"/>
      <dgm:spPr/>
    </dgm:pt>
    <dgm:pt modelId="{A0D5607C-2196-477D-85FB-8F5D2DB3DB79}" type="pres">
      <dgm:prSet presAssocID="{3BA61E34-0234-41D4-828F-81D719353E92}" presName="connTx" presStyleLbl="parChTrans1D3" presStyleIdx="2" presStyleCnt="3"/>
      <dgm:spPr/>
    </dgm:pt>
    <dgm:pt modelId="{A7CBA172-9A68-4B10-B807-D79251CFEF21}" type="pres">
      <dgm:prSet presAssocID="{3699351D-B4AA-49EB-90C4-C38D87BB8D2C}" presName="root2" presStyleCnt="0"/>
      <dgm:spPr/>
    </dgm:pt>
    <dgm:pt modelId="{526B6524-5303-4632-84CD-DE06E3C130C5}" type="pres">
      <dgm:prSet presAssocID="{3699351D-B4AA-49EB-90C4-C38D87BB8D2C}" presName="LevelTwoTextNode" presStyleLbl="node3" presStyleIdx="2" presStyleCnt="3">
        <dgm:presLayoutVars>
          <dgm:chPref val="3"/>
        </dgm:presLayoutVars>
      </dgm:prSet>
      <dgm:spPr/>
    </dgm:pt>
    <dgm:pt modelId="{5A72B6A1-ECDF-42F4-A9EF-69BD903FA456}" type="pres">
      <dgm:prSet presAssocID="{3699351D-B4AA-49EB-90C4-C38D87BB8D2C}" presName="level3hierChild" presStyleCnt="0"/>
      <dgm:spPr/>
    </dgm:pt>
    <dgm:pt modelId="{0ADA4075-7B62-4970-8CBC-69552D8D9B98}" type="pres">
      <dgm:prSet presAssocID="{A4F7FB3A-1B69-4226-8B7F-4AB823B48F67}" presName="conn2-1" presStyleLbl="parChTrans1D4" presStyleIdx="1" presStyleCnt="2"/>
      <dgm:spPr/>
    </dgm:pt>
    <dgm:pt modelId="{52D4A283-EDDC-49BC-9539-B348D7F8DE4E}" type="pres">
      <dgm:prSet presAssocID="{A4F7FB3A-1B69-4226-8B7F-4AB823B48F67}" presName="connTx" presStyleLbl="parChTrans1D4" presStyleIdx="1" presStyleCnt="2"/>
      <dgm:spPr/>
    </dgm:pt>
    <dgm:pt modelId="{D1A56AFF-EC60-4557-8B72-3E616FD39C16}" type="pres">
      <dgm:prSet presAssocID="{6DBD7718-5858-4660-905F-9155FB020AC9}" presName="root2" presStyleCnt="0"/>
      <dgm:spPr/>
    </dgm:pt>
    <dgm:pt modelId="{9C97A6D4-22DB-4E4E-BF7F-A2097C01839F}" type="pres">
      <dgm:prSet presAssocID="{6DBD7718-5858-4660-905F-9155FB020AC9}" presName="LevelTwoTextNode" presStyleLbl="node4" presStyleIdx="1" presStyleCnt="2">
        <dgm:presLayoutVars>
          <dgm:chPref val="3"/>
        </dgm:presLayoutVars>
      </dgm:prSet>
      <dgm:spPr/>
    </dgm:pt>
    <dgm:pt modelId="{0EAAD369-0245-4040-A66E-546B9C35B7AB}" type="pres">
      <dgm:prSet presAssocID="{6DBD7718-5858-4660-905F-9155FB020AC9}" presName="level3hierChild" presStyleCnt="0"/>
      <dgm:spPr/>
    </dgm:pt>
  </dgm:ptLst>
  <dgm:cxnLst>
    <dgm:cxn modelId="{649D1C02-2512-4004-AC4B-9D8B50267DCC}" srcId="{81D64B04-E6C2-44F4-879C-812AB5DC53FD}" destId="{2964E7F2-1AE5-42C1-B2DF-B85A003C2F06}" srcOrd="0" destOrd="0" parTransId="{6E2A7673-6AA8-4FC7-9BD6-381BEED57F30}" sibTransId="{0DD91C56-AA47-41A4-970A-7AE417F8D3EE}"/>
    <dgm:cxn modelId="{99003A0A-752F-47FD-B559-3C5BAD2483E1}" srcId="{D7958C31-47A4-4BB3-B0F1-E382FA71AE83}" destId="{2641D96A-3C90-44B1-8074-D252DA335813}" srcOrd="0" destOrd="0" parTransId="{C68F1646-8C7B-40B8-ADE7-72FD43629E22}" sibTransId="{77DE77AD-0546-42D5-A56C-FD259ADFDBAB}"/>
    <dgm:cxn modelId="{355E6A15-93E8-4D7B-816F-93695F6A9EB1}" type="presOf" srcId="{2641D96A-3C90-44B1-8074-D252DA335813}" destId="{39EB9662-DAFD-4756-AF9B-F202B82BB92A}" srcOrd="0" destOrd="0" presId="urn:microsoft.com/office/officeart/2008/layout/HorizontalMultiLevelHierarchy"/>
    <dgm:cxn modelId="{E9653717-AD27-4B25-8D22-FBD72353B56C}" srcId="{0BE8E3A9-4878-4FD5-9A25-E772F2D73CB1}" destId="{3699351D-B4AA-49EB-90C4-C38D87BB8D2C}" srcOrd="1" destOrd="0" parTransId="{3BA61E34-0234-41D4-828F-81D719353E92}" sibTransId="{4F26EFE4-936B-4B90-BF24-6B06978F0858}"/>
    <dgm:cxn modelId="{DEF5E31C-806D-405F-AC74-9ECD1488237C}" srcId="{0BE8E3A9-4878-4FD5-9A25-E772F2D73CB1}" destId="{D7958C31-47A4-4BB3-B0F1-E382FA71AE83}" srcOrd="0" destOrd="0" parTransId="{9131C9FA-4354-4EC6-BDDD-B9D2BF40904B}" sibTransId="{BD59AADF-6A98-47EF-A2B0-C1BCCB21EBD0}"/>
    <dgm:cxn modelId="{21D5021F-0215-4C11-A17C-04750B515FAB}" type="presOf" srcId="{0BE8E3A9-4878-4FD5-9A25-E772F2D73CB1}" destId="{C3988996-1BA6-4C5E-9EAE-41A8D2AFA320}" srcOrd="0" destOrd="0" presId="urn:microsoft.com/office/officeart/2008/layout/HorizontalMultiLevelHierarchy"/>
    <dgm:cxn modelId="{1BF66D20-F055-458C-81A4-E155EDB4FC17}" srcId="{2964E7F2-1AE5-42C1-B2DF-B85A003C2F06}" destId="{9D101562-9A7A-46AE-B840-DE4DE55D83DD}" srcOrd="0" destOrd="0" parTransId="{765DF0C8-C67A-4EC6-BCAE-BA1C6A34379E}" sibTransId="{8DF3AFBD-B259-4E4D-995A-934EAB2A8875}"/>
    <dgm:cxn modelId="{5B8B8221-8857-4A15-8EAD-D6CABD7A3C0B}" type="presOf" srcId="{81D64B04-E6C2-44F4-879C-812AB5DC53FD}" destId="{15ABA68B-D687-4FD7-AACA-B94692658A45}" srcOrd="0" destOrd="0" presId="urn:microsoft.com/office/officeart/2008/layout/HorizontalMultiLevelHierarchy"/>
    <dgm:cxn modelId="{871B7430-F52B-44A2-9F76-2A040142FA26}" type="presOf" srcId="{6DBD7718-5858-4660-905F-9155FB020AC9}" destId="{9C97A6D4-22DB-4E4E-BF7F-A2097C01839F}" srcOrd="0" destOrd="0" presId="urn:microsoft.com/office/officeart/2008/layout/HorizontalMultiLevelHierarchy"/>
    <dgm:cxn modelId="{AD8E375C-8B1F-4ADE-AC24-561738EDE398}" type="presOf" srcId="{9131C9FA-4354-4EC6-BDDD-B9D2BF40904B}" destId="{EA4CB951-0752-42A7-99CB-E7543C8B7EC7}" srcOrd="1" destOrd="0" presId="urn:microsoft.com/office/officeart/2008/layout/HorizontalMultiLevelHierarchy"/>
    <dgm:cxn modelId="{56BEE95F-1CA0-4AF6-804E-A8DB65C2F69D}" type="presOf" srcId="{F627290E-304F-4AC8-ADFB-0AA0378C7634}" destId="{B3F3EE86-91AC-4386-8801-BC0EE01075B8}" srcOrd="0" destOrd="0" presId="urn:microsoft.com/office/officeart/2008/layout/HorizontalMultiLevelHierarchy"/>
    <dgm:cxn modelId="{94D37468-E9D0-4FD7-8F08-49D3A9F5A418}" type="presOf" srcId="{3BA61E34-0234-41D4-828F-81D719353E92}" destId="{1306DC0A-C895-4CD6-B475-8BC38B6BDAE8}" srcOrd="0" destOrd="0" presId="urn:microsoft.com/office/officeart/2008/layout/HorizontalMultiLevelHierarchy"/>
    <dgm:cxn modelId="{D120604D-C88D-4914-8F91-E0A4C303D0FC}" type="presOf" srcId="{9D101562-9A7A-46AE-B840-DE4DE55D83DD}" destId="{F7151409-0D23-4803-8FBB-A6BC3F0848BE}" srcOrd="0" destOrd="0" presId="urn:microsoft.com/office/officeart/2008/layout/HorizontalMultiLevelHierarchy"/>
    <dgm:cxn modelId="{C1184A8F-CDBF-4574-8B54-AC6025D319C3}" srcId="{F627290E-304F-4AC8-ADFB-0AA0378C7634}" destId="{81D64B04-E6C2-44F4-879C-812AB5DC53FD}" srcOrd="0" destOrd="0" parTransId="{6206056D-4D55-4ECA-B57D-75F73E64E42E}" sibTransId="{9B420B29-3858-43A9-AD18-E7DD1941594F}"/>
    <dgm:cxn modelId="{781B8D90-D737-4487-AEB9-0BA48A153739}" type="presOf" srcId="{3BA61E34-0234-41D4-828F-81D719353E92}" destId="{A0D5607C-2196-477D-85FB-8F5D2DB3DB79}" srcOrd="1" destOrd="0" presId="urn:microsoft.com/office/officeart/2008/layout/HorizontalMultiLevelHierarchy"/>
    <dgm:cxn modelId="{C14B3C98-C01F-4EDF-AE0C-DFD8DAA3A13C}" type="presOf" srcId="{3699351D-B4AA-49EB-90C4-C38D87BB8D2C}" destId="{526B6524-5303-4632-84CD-DE06E3C130C5}" srcOrd="0" destOrd="0" presId="urn:microsoft.com/office/officeart/2008/layout/HorizontalMultiLevelHierarchy"/>
    <dgm:cxn modelId="{3133E0A0-FAC8-4DC3-9019-6E39742F69A3}" type="presOf" srcId="{A4F7FB3A-1B69-4226-8B7F-4AB823B48F67}" destId="{52D4A283-EDDC-49BC-9539-B348D7F8DE4E}" srcOrd="1" destOrd="0" presId="urn:microsoft.com/office/officeart/2008/layout/HorizontalMultiLevelHierarchy"/>
    <dgm:cxn modelId="{5B07D3A1-4099-4EA7-9E17-C7EA21946CC5}" type="presOf" srcId="{69D5A2C5-B103-43E1-B9C9-5F6BDBC4CB37}" destId="{9690ED96-83ED-4C9E-842C-1BC0EE558073}" srcOrd="0" destOrd="0" presId="urn:microsoft.com/office/officeart/2008/layout/HorizontalMultiLevelHierarchy"/>
    <dgm:cxn modelId="{93AEBAAB-B485-4C97-ABD4-FB5F058CB0EA}" type="presOf" srcId="{765DF0C8-C67A-4EC6-BCAE-BA1C6A34379E}" destId="{EFB84227-16A2-49EC-82E0-21C9135CD057}" srcOrd="1" destOrd="0" presId="urn:microsoft.com/office/officeart/2008/layout/HorizontalMultiLevelHierarchy"/>
    <dgm:cxn modelId="{E77B11BF-C4F0-426C-AC4F-28F41B3F0C64}" type="presOf" srcId="{69D5A2C5-B103-43E1-B9C9-5F6BDBC4CB37}" destId="{BC639B90-2DD2-4969-A5B2-363C86FAFD79}" srcOrd="1" destOrd="0" presId="urn:microsoft.com/office/officeart/2008/layout/HorizontalMultiLevelHierarchy"/>
    <dgm:cxn modelId="{CD53E3C2-C1ED-4BC6-B7FA-B46FD21AD139}" type="presOf" srcId="{C68F1646-8C7B-40B8-ADE7-72FD43629E22}" destId="{01C0E196-DB6F-4A93-82B1-BC14043AFB5C}" srcOrd="1" destOrd="0" presId="urn:microsoft.com/office/officeart/2008/layout/HorizontalMultiLevelHierarchy"/>
    <dgm:cxn modelId="{7145A3CE-20DA-475F-9FD8-0D7F99E6C979}" type="presOf" srcId="{6E2A7673-6AA8-4FC7-9BD6-381BEED57F30}" destId="{965ED526-852E-4D23-9D9F-0887282F0BBB}" srcOrd="0" destOrd="0" presId="urn:microsoft.com/office/officeart/2008/layout/HorizontalMultiLevelHierarchy"/>
    <dgm:cxn modelId="{209A36D0-DA17-436D-8D07-A5868D12FD59}" type="presOf" srcId="{D7958C31-47A4-4BB3-B0F1-E382FA71AE83}" destId="{651F1BFD-1D23-4F3F-AA63-D9B921CBF012}" srcOrd="0" destOrd="0" presId="urn:microsoft.com/office/officeart/2008/layout/HorizontalMultiLevelHierarchy"/>
    <dgm:cxn modelId="{0FA4F0D4-82F5-4B8C-A109-5A6FD88BDB4E}" type="presOf" srcId="{6E2A7673-6AA8-4FC7-9BD6-381BEED57F30}" destId="{04460DA0-4945-4B05-9767-554AFF222F76}" srcOrd="1" destOrd="0" presId="urn:microsoft.com/office/officeart/2008/layout/HorizontalMultiLevelHierarchy"/>
    <dgm:cxn modelId="{13256FDA-404B-4E63-AF82-A839A584F4C0}" type="presOf" srcId="{C68F1646-8C7B-40B8-ADE7-72FD43629E22}" destId="{A83C9E11-4A16-4528-950C-402A05606B46}" srcOrd="0" destOrd="0" presId="urn:microsoft.com/office/officeart/2008/layout/HorizontalMultiLevelHierarchy"/>
    <dgm:cxn modelId="{41A67ADD-B8E1-4A56-B16E-E36511FF6058}" type="presOf" srcId="{2964E7F2-1AE5-42C1-B2DF-B85A003C2F06}" destId="{3847AC97-02C7-4F9E-B584-C2E8D3838FA8}" srcOrd="0" destOrd="0" presId="urn:microsoft.com/office/officeart/2008/layout/HorizontalMultiLevelHierarchy"/>
    <dgm:cxn modelId="{1379ABE8-AC5E-444E-8B1B-B3B5D8BA7CD4}" srcId="{3699351D-B4AA-49EB-90C4-C38D87BB8D2C}" destId="{6DBD7718-5858-4660-905F-9155FB020AC9}" srcOrd="0" destOrd="0" parTransId="{A4F7FB3A-1B69-4226-8B7F-4AB823B48F67}" sibTransId="{8B90B557-0998-4839-A635-2AB201C51B46}"/>
    <dgm:cxn modelId="{AA7A4DEC-42D8-4154-B31A-BAFBCBDB05A2}" type="presOf" srcId="{765DF0C8-C67A-4EC6-BCAE-BA1C6A34379E}" destId="{84989C7D-ED84-429E-9A6F-5DBB4C261AA3}" srcOrd="0" destOrd="0" presId="urn:microsoft.com/office/officeart/2008/layout/HorizontalMultiLevelHierarchy"/>
    <dgm:cxn modelId="{CD98E6F1-C0FD-4D12-B2EA-46E05C69FC55}" type="presOf" srcId="{A4F7FB3A-1B69-4226-8B7F-4AB823B48F67}" destId="{0ADA4075-7B62-4970-8CBC-69552D8D9B98}" srcOrd="0" destOrd="0" presId="urn:microsoft.com/office/officeart/2008/layout/HorizontalMultiLevelHierarchy"/>
    <dgm:cxn modelId="{D014BDF6-7ED7-43A8-AB85-DB45D815130F}" srcId="{81D64B04-E6C2-44F4-879C-812AB5DC53FD}" destId="{0BE8E3A9-4878-4FD5-9A25-E772F2D73CB1}" srcOrd="1" destOrd="0" parTransId="{69D5A2C5-B103-43E1-B9C9-5F6BDBC4CB37}" sibTransId="{062D364B-6BD0-46B7-958F-6BB29FBF0652}"/>
    <dgm:cxn modelId="{761453FA-84E6-443B-A2FB-B5226B1F956A}" type="presOf" srcId="{9131C9FA-4354-4EC6-BDDD-B9D2BF40904B}" destId="{398323C3-0726-4509-AAB3-20BD23695BB6}" srcOrd="0" destOrd="0" presId="urn:microsoft.com/office/officeart/2008/layout/HorizontalMultiLevelHierarchy"/>
    <dgm:cxn modelId="{B1886C39-3B8B-4CCA-BE62-D143AB4E73A3}" type="presParOf" srcId="{B3F3EE86-91AC-4386-8801-BC0EE01075B8}" destId="{87160134-8E0C-44C9-B570-EBEED440FF9C}" srcOrd="0" destOrd="0" presId="urn:microsoft.com/office/officeart/2008/layout/HorizontalMultiLevelHierarchy"/>
    <dgm:cxn modelId="{DCCB93B6-F7AC-420E-82C7-E539EE991D7C}" type="presParOf" srcId="{87160134-8E0C-44C9-B570-EBEED440FF9C}" destId="{15ABA68B-D687-4FD7-AACA-B94692658A45}" srcOrd="0" destOrd="0" presId="urn:microsoft.com/office/officeart/2008/layout/HorizontalMultiLevelHierarchy"/>
    <dgm:cxn modelId="{19E4E8EB-40B1-4A55-807E-02F042F089E7}" type="presParOf" srcId="{87160134-8E0C-44C9-B570-EBEED440FF9C}" destId="{5634103D-3A77-4A8F-A1B8-2C63DB71569F}" srcOrd="1" destOrd="0" presId="urn:microsoft.com/office/officeart/2008/layout/HorizontalMultiLevelHierarchy"/>
    <dgm:cxn modelId="{37B7F1DB-025B-489D-A61C-D7DDE1CE2AA8}" type="presParOf" srcId="{5634103D-3A77-4A8F-A1B8-2C63DB71569F}" destId="{965ED526-852E-4D23-9D9F-0887282F0BBB}" srcOrd="0" destOrd="0" presId="urn:microsoft.com/office/officeart/2008/layout/HorizontalMultiLevelHierarchy"/>
    <dgm:cxn modelId="{45DDAB24-8C1F-4154-BEDA-F2B7940A6949}" type="presParOf" srcId="{965ED526-852E-4D23-9D9F-0887282F0BBB}" destId="{04460DA0-4945-4B05-9767-554AFF222F76}" srcOrd="0" destOrd="0" presId="urn:microsoft.com/office/officeart/2008/layout/HorizontalMultiLevelHierarchy"/>
    <dgm:cxn modelId="{6B428C1B-942E-4421-ACB0-49C0F6BE0682}" type="presParOf" srcId="{5634103D-3A77-4A8F-A1B8-2C63DB71569F}" destId="{942F40AA-97D6-484A-BBD7-0760A712A1C9}" srcOrd="1" destOrd="0" presId="urn:microsoft.com/office/officeart/2008/layout/HorizontalMultiLevelHierarchy"/>
    <dgm:cxn modelId="{E56A6742-A6BC-4A5B-9EC8-FC77BF663DE2}" type="presParOf" srcId="{942F40AA-97D6-484A-BBD7-0760A712A1C9}" destId="{3847AC97-02C7-4F9E-B584-C2E8D3838FA8}" srcOrd="0" destOrd="0" presId="urn:microsoft.com/office/officeart/2008/layout/HorizontalMultiLevelHierarchy"/>
    <dgm:cxn modelId="{CF749D50-3C89-4B62-8F56-715456915E66}" type="presParOf" srcId="{942F40AA-97D6-484A-BBD7-0760A712A1C9}" destId="{AE692188-1DDE-4E99-80C1-D6DE074C385B}" srcOrd="1" destOrd="0" presId="urn:microsoft.com/office/officeart/2008/layout/HorizontalMultiLevelHierarchy"/>
    <dgm:cxn modelId="{8E86CFF8-C7BB-4AED-934C-AF179FB09CA6}" type="presParOf" srcId="{AE692188-1DDE-4E99-80C1-D6DE074C385B}" destId="{84989C7D-ED84-429E-9A6F-5DBB4C261AA3}" srcOrd="0" destOrd="0" presId="urn:microsoft.com/office/officeart/2008/layout/HorizontalMultiLevelHierarchy"/>
    <dgm:cxn modelId="{374B3F59-36E8-4D62-9890-B4D8C1A94918}" type="presParOf" srcId="{84989C7D-ED84-429E-9A6F-5DBB4C261AA3}" destId="{EFB84227-16A2-49EC-82E0-21C9135CD057}" srcOrd="0" destOrd="0" presId="urn:microsoft.com/office/officeart/2008/layout/HorizontalMultiLevelHierarchy"/>
    <dgm:cxn modelId="{692BFC14-A675-48E8-9463-831C312D5780}" type="presParOf" srcId="{AE692188-1DDE-4E99-80C1-D6DE074C385B}" destId="{FC1ED34C-3012-4D61-B7E6-E525B2D5D6AF}" srcOrd="1" destOrd="0" presId="urn:microsoft.com/office/officeart/2008/layout/HorizontalMultiLevelHierarchy"/>
    <dgm:cxn modelId="{34905A57-66FF-47C5-A351-0FF5AF69B64D}" type="presParOf" srcId="{FC1ED34C-3012-4D61-B7E6-E525B2D5D6AF}" destId="{F7151409-0D23-4803-8FBB-A6BC3F0848BE}" srcOrd="0" destOrd="0" presId="urn:microsoft.com/office/officeart/2008/layout/HorizontalMultiLevelHierarchy"/>
    <dgm:cxn modelId="{DECB6696-9F12-4884-8773-1EE328ED0922}" type="presParOf" srcId="{FC1ED34C-3012-4D61-B7E6-E525B2D5D6AF}" destId="{07830E38-42A0-4961-BE87-022FB14E899D}" srcOrd="1" destOrd="0" presId="urn:microsoft.com/office/officeart/2008/layout/HorizontalMultiLevelHierarchy"/>
    <dgm:cxn modelId="{FFF53F01-E627-4663-9355-C596B0C791FB}" type="presParOf" srcId="{5634103D-3A77-4A8F-A1B8-2C63DB71569F}" destId="{9690ED96-83ED-4C9E-842C-1BC0EE558073}" srcOrd="2" destOrd="0" presId="urn:microsoft.com/office/officeart/2008/layout/HorizontalMultiLevelHierarchy"/>
    <dgm:cxn modelId="{75981171-930F-4FDB-9AF7-9111CF5664B9}" type="presParOf" srcId="{9690ED96-83ED-4C9E-842C-1BC0EE558073}" destId="{BC639B90-2DD2-4969-A5B2-363C86FAFD79}" srcOrd="0" destOrd="0" presId="urn:microsoft.com/office/officeart/2008/layout/HorizontalMultiLevelHierarchy"/>
    <dgm:cxn modelId="{D826C95A-791B-4921-B542-E6E49D9A3C1E}" type="presParOf" srcId="{5634103D-3A77-4A8F-A1B8-2C63DB71569F}" destId="{B061D1E4-0855-4CE4-88FD-423C3E154625}" srcOrd="3" destOrd="0" presId="urn:microsoft.com/office/officeart/2008/layout/HorizontalMultiLevelHierarchy"/>
    <dgm:cxn modelId="{56968F03-FE80-4A4D-99EF-94670FD7D6F9}" type="presParOf" srcId="{B061D1E4-0855-4CE4-88FD-423C3E154625}" destId="{C3988996-1BA6-4C5E-9EAE-41A8D2AFA320}" srcOrd="0" destOrd="0" presId="urn:microsoft.com/office/officeart/2008/layout/HorizontalMultiLevelHierarchy"/>
    <dgm:cxn modelId="{858B48FC-D7AC-4930-AFBC-83F1A5B63A92}" type="presParOf" srcId="{B061D1E4-0855-4CE4-88FD-423C3E154625}" destId="{21014AAA-18D7-4661-A117-AA8BA8BB4647}" srcOrd="1" destOrd="0" presId="urn:microsoft.com/office/officeart/2008/layout/HorizontalMultiLevelHierarchy"/>
    <dgm:cxn modelId="{BCA76C58-FF1E-4B41-AE08-87760A70AE10}" type="presParOf" srcId="{21014AAA-18D7-4661-A117-AA8BA8BB4647}" destId="{398323C3-0726-4509-AAB3-20BD23695BB6}" srcOrd="0" destOrd="0" presId="urn:microsoft.com/office/officeart/2008/layout/HorizontalMultiLevelHierarchy"/>
    <dgm:cxn modelId="{500835DE-B618-4FF0-AF3A-52D8008174D1}" type="presParOf" srcId="{398323C3-0726-4509-AAB3-20BD23695BB6}" destId="{EA4CB951-0752-42A7-99CB-E7543C8B7EC7}" srcOrd="0" destOrd="0" presId="urn:microsoft.com/office/officeart/2008/layout/HorizontalMultiLevelHierarchy"/>
    <dgm:cxn modelId="{0DEACCE9-07A7-4491-9B25-64D09A6947E9}" type="presParOf" srcId="{21014AAA-18D7-4661-A117-AA8BA8BB4647}" destId="{EA476685-D964-4538-A78C-CC1382AD7A14}" srcOrd="1" destOrd="0" presId="urn:microsoft.com/office/officeart/2008/layout/HorizontalMultiLevelHierarchy"/>
    <dgm:cxn modelId="{9B8D6CF2-7A8F-471C-BB60-024C50CA9590}" type="presParOf" srcId="{EA476685-D964-4538-A78C-CC1382AD7A14}" destId="{651F1BFD-1D23-4F3F-AA63-D9B921CBF012}" srcOrd="0" destOrd="0" presId="urn:microsoft.com/office/officeart/2008/layout/HorizontalMultiLevelHierarchy"/>
    <dgm:cxn modelId="{3A5BE225-5B45-44C2-B589-7FA5538FF3AD}" type="presParOf" srcId="{EA476685-D964-4538-A78C-CC1382AD7A14}" destId="{64947FD8-BE08-41EA-A0FB-6ADE4ACB326F}" srcOrd="1" destOrd="0" presId="urn:microsoft.com/office/officeart/2008/layout/HorizontalMultiLevelHierarchy"/>
    <dgm:cxn modelId="{B43F4394-6310-4F42-AD66-306701091BEB}" type="presParOf" srcId="{64947FD8-BE08-41EA-A0FB-6ADE4ACB326F}" destId="{A83C9E11-4A16-4528-950C-402A05606B46}" srcOrd="0" destOrd="0" presId="urn:microsoft.com/office/officeart/2008/layout/HorizontalMultiLevelHierarchy"/>
    <dgm:cxn modelId="{26C88871-95EC-4E91-8D25-224CD336AE7C}" type="presParOf" srcId="{A83C9E11-4A16-4528-950C-402A05606B46}" destId="{01C0E196-DB6F-4A93-82B1-BC14043AFB5C}" srcOrd="0" destOrd="0" presId="urn:microsoft.com/office/officeart/2008/layout/HorizontalMultiLevelHierarchy"/>
    <dgm:cxn modelId="{3ECE9EF3-735A-42B4-A93C-A4F2CDEB4668}" type="presParOf" srcId="{64947FD8-BE08-41EA-A0FB-6ADE4ACB326F}" destId="{D98B5FE4-C5E6-42FA-98F2-E7E4EFD0EA17}" srcOrd="1" destOrd="0" presId="urn:microsoft.com/office/officeart/2008/layout/HorizontalMultiLevelHierarchy"/>
    <dgm:cxn modelId="{EA63B198-52C1-437B-95E6-E89F7D94613A}" type="presParOf" srcId="{D98B5FE4-C5E6-42FA-98F2-E7E4EFD0EA17}" destId="{39EB9662-DAFD-4756-AF9B-F202B82BB92A}" srcOrd="0" destOrd="0" presId="urn:microsoft.com/office/officeart/2008/layout/HorizontalMultiLevelHierarchy"/>
    <dgm:cxn modelId="{13D0E71A-5AB3-4FB8-A551-987828AB73DB}" type="presParOf" srcId="{D98B5FE4-C5E6-42FA-98F2-E7E4EFD0EA17}" destId="{31A61387-8911-41BB-9D25-38A9DF48EA6D}" srcOrd="1" destOrd="0" presId="urn:microsoft.com/office/officeart/2008/layout/HorizontalMultiLevelHierarchy"/>
    <dgm:cxn modelId="{0CF21E39-CECC-45CA-968A-CE88B30AFDD9}" type="presParOf" srcId="{21014AAA-18D7-4661-A117-AA8BA8BB4647}" destId="{1306DC0A-C895-4CD6-B475-8BC38B6BDAE8}" srcOrd="2" destOrd="0" presId="urn:microsoft.com/office/officeart/2008/layout/HorizontalMultiLevelHierarchy"/>
    <dgm:cxn modelId="{DFF534EB-BB81-4DAD-A809-94E5172130DB}" type="presParOf" srcId="{1306DC0A-C895-4CD6-B475-8BC38B6BDAE8}" destId="{A0D5607C-2196-477D-85FB-8F5D2DB3DB79}" srcOrd="0" destOrd="0" presId="urn:microsoft.com/office/officeart/2008/layout/HorizontalMultiLevelHierarchy"/>
    <dgm:cxn modelId="{C08AEFDD-AEE1-4370-A3D8-CDA3804376C4}" type="presParOf" srcId="{21014AAA-18D7-4661-A117-AA8BA8BB4647}" destId="{A7CBA172-9A68-4B10-B807-D79251CFEF21}" srcOrd="3" destOrd="0" presId="urn:microsoft.com/office/officeart/2008/layout/HorizontalMultiLevelHierarchy"/>
    <dgm:cxn modelId="{C4A581E1-6DE1-402D-8900-577D6705C267}" type="presParOf" srcId="{A7CBA172-9A68-4B10-B807-D79251CFEF21}" destId="{526B6524-5303-4632-84CD-DE06E3C130C5}" srcOrd="0" destOrd="0" presId="urn:microsoft.com/office/officeart/2008/layout/HorizontalMultiLevelHierarchy"/>
    <dgm:cxn modelId="{6A2C31F9-A89B-4D91-AC85-B38486C47294}" type="presParOf" srcId="{A7CBA172-9A68-4B10-B807-D79251CFEF21}" destId="{5A72B6A1-ECDF-42F4-A9EF-69BD903FA456}" srcOrd="1" destOrd="0" presId="urn:microsoft.com/office/officeart/2008/layout/HorizontalMultiLevelHierarchy"/>
    <dgm:cxn modelId="{99C9A0E5-4367-418A-99C3-2AA81902B835}" type="presParOf" srcId="{5A72B6A1-ECDF-42F4-A9EF-69BD903FA456}" destId="{0ADA4075-7B62-4970-8CBC-69552D8D9B98}" srcOrd="0" destOrd="0" presId="urn:microsoft.com/office/officeart/2008/layout/HorizontalMultiLevelHierarchy"/>
    <dgm:cxn modelId="{B7057C22-51DD-4670-9E83-35A1DA0E6028}" type="presParOf" srcId="{0ADA4075-7B62-4970-8CBC-69552D8D9B98}" destId="{52D4A283-EDDC-49BC-9539-B348D7F8DE4E}" srcOrd="0" destOrd="0" presId="urn:microsoft.com/office/officeart/2008/layout/HorizontalMultiLevelHierarchy"/>
    <dgm:cxn modelId="{50F7B451-DEFA-4F7F-9982-0356DF9A6A67}" type="presParOf" srcId="{5A72B6A1-ECDF-42F4-A9EF-69BD903FA456}" destId="{D1A56AFF-EC60-4557-8B72-3E616FD39C16}" srcOrd="1" destOrd="0" presId="urn:microsoft.com/office/officeart/2008/layout/HorizontalMultiLevelHierarchy"/>
    <dgm:cxn modelId="{8B923468-F1BD-4D86-9BC4-FC5371CA4059}" type="presParOf" srcId="{D1A56AFF-EC60-4557-8B72-3E616FD39C16}" destId="{9C97A6D4-22DB-4E4E-BF7F-A2097C01839F}" srcOrd="0" destOrd="0" presId="urn:microsoft.com/office/officeart/2008/layout/HorizontalMultiLevelHierarchy"/>
    <dgm:cxn modelId="{85FD66C8-0D94-450D-AF0B-574E35C4DD40}" type="presParOf" srcId="{D1A56AFF-EC60-4557-8B72-3E616FD39C16}" destId="{0EAAD369-0245-4040-A66E-546B9C35B7A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6A6B058-4781-4C45-85BE-3CC24B1B04E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0115ECA-3E9C-4612-B6E5-395D4ACBE756}">
      <dgm:prSet phldrT="[نص]" custT="1"/>
      <dgm:spPr/>
      <dgm:t>
        <a:bodyPr/>
        <a:lstStyle/>
        <a:p>
          <a:pPr rtl="1"/>
          <a:r>
            <a:rPr lang="ar-SA" sz="2400" dirty="0"/>
            <a:t>في المصدر الواقع بدلًا من فعله</a:t>
          </a:r>
        </a:p>
      </dgm:t>
    </dgm:pt>
    <dgm:pt modelId="{14E687E7-E035-4421-80D2-30310D989ADE}" type="parTrans" cxnId="{9BB229D7-9B5C-42C9-8AF7-68E1DBAFDECE}">
      <dgm:prSet/>
      <dgm:spPr/>
      <dgm:t>
        <a:bodyPr/>
        <a:lstStyle/>
        <a:p>
          <a:pPr rtl="1"/>
          <a:endParaRPr lang="ar-SA"/>
        </a:p>
      </dgm:t>
    </dgm:pt>
    <dgm:pt modelId="{6F98F2F5-A5DE-4B1C-83CF-869DFE4DFFCC}" type="sibTrans" cxnId="{9BB229D7-9B5C-42C9-8AF7-68E1DBAFDECE}">
      <dgm:prSet/>
      <dgm:spPr/>
      <dgm:t>
        <a:bodyPr/>
        <a:lstStyle/>
        <a:p>
          <a:pPr rtl="1"/>
          <a:endParaRPr lang="ar-SA"/>
        </a:p>
      </dgm:t>
    </dgm:pt>
    <dgm:pt modelId="{095CB5B6-BD6A-4EB3-B39B-C70DADF17FDC}">
      <dgm:prSet phldrT="[نص]" custT="1"/>
      <dgm:spPr/>
      <dgm:t>
        <a:bodyPr/>
        <a:lstStyle/>
        <a:p>
          <a:pPr rtl="1"/>
          <a:r>
            <a:rPr lang="ar-SA" sz="2400" dirty="0"/>
            <a:t>في الطلب قياسًا:</a:t>
          </a:r>
        </a:p>
      </dgm:t>
    </dgm:pt>
    <dgm:pt modelId="{28914C6C-E8CC-42C8-B81F-443D03FCEDEA}" type="parTrans" cxnId="{53C58E93-E9A0-47D4-B00E-72039F070CCD}">
      <dgm:prSet/>
      <dgm:spPr/>
      <dgm:t>
        <a:bodyPr/>
        <a:lstStyle/>
        <a:p>
          <a:pPr rtl="1"/>
          <a:endParaRPr lang="ar-SA"/>
        </a:p>
      </dgm:t>
    </dgm:pt>
    <dgm:pt modelId="{661FE250-3D6A-410B-AFF2-7AE0E81C6573}" type="sibTrans" cxnId="{53C58E93-E9A0-47D4-B00E-72039F070CCD}">
      <dgm:prSet/>
      <dgm:spPr/>
      <dgm:t>
        <a:bodyPr/>
        <a:lstStyle/>
        <a:p>
          <a:pPr rtl="1"/>
          <a:endParaRPr lang="ar-SA"/>
        </a:p>
      </dgm:t>
    </dgm:pt>
    <dgm:pt modelId="{556FACCB-4401-450F-B478-0584BE25F629}">
      <dgm:prSet phldrT="[نص]" custT="1"/>
      <dgm:spPr/>
      <dgm:t>
        <a:bodyPr/>
        <a:lstStyle/>
        <a:p>
          <a:pPr rtl="1"/>
          <a:r>
            <a:rPr lang="ar-SA" sz="2000" dirty="0"/>
            <a:t>في المصدر المفصل لمجمل قبله</a:t>
          </a:r>
        </a:p>
      </dgm:t>
    </dgm:pt>
    <dgm:pt modelId="{19050ACA-26AC-4C9C-BD3B-23E6B506B2A4}" type="parTrans" cxnId="{4DF3AA3D-0C35-4FFE-92A6-48FA3F2767C4}">
      <dgm:prSet/>
      <dgm:spPr/>
      <dgm:t>
        <a:bodyPr/>
        <a:lstStyle/>
        <a:p>
          <a:pPr rtl="1"/>
          <a:endParaRPr lang="ar-SA"/>
        </a:p>
      </dgm:t>
    </dgm:pt>
    <dgm:pt modelId="{B21FC89D-10B5-4821-85CF-7D8A604872B1}" type="sibTrans" cxnId="{4DF3AA3D-0C35-4FFE-92A6-48FA3F2767C4}">
      <dgm:prSet/>
      <dgm:spPr/>
      <dgm:t>
        <a:bodyPr/>
        <a:lstStyle/>
        <a:p>
          <a:pPr rtl="1"/>
          <a:endParaRPr lang="ar-SA"/>
        </a:p>
      </dgm:t>
    </dgm:pt>
    <dgm:pt modelId="{083870C8-FC8C-4D2B-B5DA-C4303E553908}">
      <dgm:prSet phldrT="[نص]" custT="1"/>
      <dgm:spPr/>
      <dgm:t>
        <a:bodyPr/>
        <a:lstStyle/>
        <a:p>
          <a:pPr rtl="1"/>
          <a:r>
            <a:rPr lang="ar-SA" sz="2800" dirty="0"/>
            <a:t>{حتى إذا أثخنتموهم فشدوا الوثاق فإما منًا بعد وإما فداءً}</a:t>
          </a:r>
        </a:p>
      </dgm:t>
    </dgm:pt>
    <dgm:pt modelId="{5F6B5A63-D24E-4E95-A93C-916273208E26}" type="parTrans" cxnId="{8F27DF06-6523-4BFB-A265-09B7373ABF75}">
      <dgm:prSet/>
      <dgm:spPr/>
      <dgm:t>
        <a:bodyPr/>
        <a:lstStyle/>
        <a:p>
          <a:pPr rtl="1"/>
          <a:endParaRPr lang="ar-SA"/>
        </a:p>
      </dgm:t>
    </dgm:pt>
    <dgm:pt modelId="{5D4C2C54-873C-4C6B-AEE7-288C58E5F04E}" type="sibTrans" cxnId="{8F27DF06-6523-4BFB-A265-09B7373ABF75}">
      <dgm:prSet/>
      <dgm:spPr/>
      <dgm:t>
        <a:bodyPr/>
        <a:lstStyle/>
        <a:p>
          <a:pPr rtl="1"/>
          <a:endParaRPr lang="ar-SA"/>
        </a:p>
      </dgm:t>
    </dgm:pt>
    <dgm:pt modelId="{BF8C324E-6DC1-457A-9D6B-7FB43DC27D5B}">
      <dgm:prSet phldrT="[نص]" custT="1"/>
      <dgm:spPr/>
      <dgm:t>
        <a:bodyPr/>
        <a:lstStyle/>
        <a:p>
          <a:pPr rtl="1"/>
          <a:r>
            <a:rPr lang="ar-SA" sz="2400" dirty="0"/>
            <a:t>في المصدر الواقع فعله خبرًا </a:t>
          </a:r>
        </a:p>
      </dgm:t>
    </dgm:pt>
    <dgm:pt modelId="{E9E370C3-9FCD-4486-A61A-53B61CB57644}" type="parTrans" cxnId="{A4628D43-1810-4286-A28B-20232758437C}">
      <dgm:prSet/>
      <dgm:spPr/>
      <dgm:t>
        <a:bodyPr/>
        <a:lstStyle/>
        <a:p>
          <a:pPr rtl="1"/>
          <a:endParaRPr lang="ar-SA"/>
        </a:p>
      </dgm:t>
    </dgm:pt>
    <dgm:pt modelId="{2A3891B5-AFA6-44B6-81EE-7AF4BEB1C6B8}" type="sibTrans" cxnId="{A4628D43-1810-4286-A28B-20232758437C}">
      <dgm:prSet/>
      <dgm:spPr/>
      <dgm:t>
        <a:bodyPr/>
        <a:lstStyle/>
        <a:p>
          <a:pPr rtl="1"/>
          <a:endParaRPr lang="ar-SA"/>
        </a:p>
      </dgm:t>
    </dgm:pt>
    <dgm:pt modelId="{81B93764-3A27-43A3-A46B-8352BEE89F3F}">
      <dgm:prSet phldrT="[نص]" custT="1"/>
      <dgm:spPr/>
      <dgm:t>
        <a:bodyPr/>
        <a:lstStyle/>
        <a:p>
          <a:pPr rtl="1"/>
          <a:r>
            <a:rPr lang="ar-SA" sz="2400" dirty="0"/>
            <a:t>زيدٌ سيرًا </a:t>
          </a:r>
          <a:r>
            <a:rPr lang="ar-SA" sz="2400" dirty="0" err="1"/>
            <a:t>سيرا</a:t>
          </a:r>
          <a:endParaRPr lang="ar-SA" sz="2400" dirty="0"/>
        </a:p>
      </dgm:t>
    </dgm:pt>
    <dgm:pt modelId="{E621C123-863E-496B-B540-AA2BEC0C9923}" type="parTrans" cxnId="{497B339C-53FD-4F07-895B-96131A48C569}">
      <dgm:prSet/>
      <dgm:spPr/>
      <dgm:t>
        <a:bodyPr/>
        <a:lstStyle/>
        <a:p>
          <a:pPr rtl="1"/>
          <a:endParaRPr lang="ar-SA"/>
        </a:p>
      </dgm:t>
    </dgm:pt>
    <dgm:pt modelId="{F8E02C2E-9300-4A0C-BD4F-06B6B678CFE6}" type="sibTrans" cxnId="{497B339C-53FD-4F07-895B-96131A48C569}">
      <dgm:prSet/>
      <dgm:spPr/>
      <dgm:t>
        <a:bodyPr/>
        <a:lstStyle/>
        <a:p>
          <a:pPr rtl="1"/>
          <a:endParaRPr lang="ar-SA"/>
        </a:p>
      </dgm:t>
    </dgm:pt>
    <dgm:pt modelId="{C07D20AE-0FA7-4B91-AF7F-638127387157}">
      <dgm:prSet/>
      <dgm:spPr/>
      <dgm:t>
        <a:bodyPr/>
        <a:lstStyle/>
        <a:p>
          <a:pPr rtl="1"/>
          <a:r>
            <a:rPr lang="ar-SA" dirty="0"/>
            <a:t>في المصدر المؤكد لمضمون الجملة قبله</a:t>
          </a:r>
        </a:p>
      </dgm:t>
    </dgm:pt>
    <dgm:pt modelId="{740F58BF-B2BA-4CFB-A773-BDC1B7A6D298}" type="parTrans" cxnId="{3D0750C4-8034-47F4-A13E-D7E80AE50B53}">
      <dgm:prSet/>
      <dgm:spPr/>
      <dgm:t>
        <a:bodyPr/>
        <a:lstStyle/>
        <a:p>
          <a:pPr rtl="1"/>
          <a:endParaRPr lang="ar-SA"/>
        </a:p>
      </dgm:t>
    </dgm:pt>
    <dgm:pt modelId="{ACCE78B9-A375-4BCE-AD79-ED8978F480BD}" type="sibTrans" cxnId="{3D0750C4-8034-47F4-A13E-D7E80AE50B53}">
      <dgm:prSet/>
      <dgm:spPr/>
      <dgm:t>
        <a:bodyPr/>
        <a:lstStyle/>
        <a:p>
          <a:pPr rtl="1"/>
          <a:endParaRPr lang="ar-SA"/>
        </a:p>
      </dgm:t>
    </dgm:pt>
    <dgm:pt modelId="{8BDB9444-8DB5-46BC-AB42-69A8CAF73AC5}">
      <dgm:prSet custT="1"/>
      <dgm:spPr/>
      <dgm:t>
        <a:bodyPr/>
        <a:lstStyle/>
        <a:p>
          <a:pPr rtl="1"/>
          <a:r>
            <a:rPr lang="ar-SA" sz="2400" dirty="0"/>
            <a:t>المؤكد لنفسه:</a:t>
          </a:r>
        </a:p>
      </dgm:t>
    </dgm:pt>
    <dgm:pt modelId="{6D244DEA-8D1F-49B0-B820-DB58DDD5BECE}" type="parTrans" cxnId="{DC7F339B-DA9B-4E00-8CD2-3CEA263B61B4}">
      <dgm:prSet/>
      <dgm:spPr/>
      <dgm:t>
        <a:bodyPr/>
        <a:lstStyle/>
        <a:p>
          <a:pPr rtl="1"/>
          <a:endParaRPr lang="ar-SA"/>
        </a:p>
      </dgm:t>
    </dgm:pt>
    <dgm:pt modelId="{3B6CD35A-B5B6-42C7-82A9-C2C99C4A8DB8}" type="sibTrans" cxnId="{DC7F339B-DA9B-4E00-8CD2-3CEA263B61B4}">
      <dgm:prSet/>
      <dgm:spPr/>
      <dgm:t>
        <a:bodyPr/>
        <a:lstStyle/>
        <a:p>
          <a:pPr rtl="1"/>
          <a:endParaRPr lang="ar-SA"/>
        </a:p>
      </dgm:t>
    </dgm:pt>
    <dgm:pt modelId="{BA1C4B13-12A8-4D77-B83E-9A55A704F8D1}">
      <dgm:prSet phldrT="[نص]" custT="1"/>
      <dgm:spPr/>
      <dgm:t>
        <a:bodyPr/>
        <a:lstStyle/>
        <a:p>
          <a:pPr rtl="1"/>
          <a:r>
            <a:rPr lang="ar-SA" sz="2400" dirty="0"/>
            <a:t>حجًا مبرورا</a:t>
          </a:r>
        </a:p>
      </dgm:t>
    </dgm:pt>
    <dgm:pt modelId="{381B97C3-B98C-4422-A4F6-D07C0BE33745}" type="parTrans" cxnId="{06F604F9-6D3F-4295-A5AB-2C89E49B40AD}">
      <dgm:prSet/>
      <dgm:spPr/>
      <dgm:t>
        <a:bodyPr/>
        <a:lstStyle/>
        <a:p>
          <a:pPr rtl="1"/>
          <a:endParaRPr lang="ar-SA"/>
        </a:p>
      </dgm:t>
    </dgm:pt>
    <dgm:pt modelId="{AC700AB7-298A-41EB-92D2-A72364503556}" type="sibTrans" cxnId="{06F604F9-6D3F-4295-A5AB-2C89E49B40AD}">
      <dgm:prSet/>
      <dgm:spPr/>
      <dgm:t>
        <a:bodyPr/>
        <a:lstStyle/>
        <a:p>
          <a:pPr rtl="1"/>
          <a:endParaRPr lang="ar-SA"/>
        </a:p>
      </dgm:t>
    </dgm:pt>
    <dgm:pt modelId="{31ABAEB7-555B-4BF8-BDFB-5C34D7957D5F}">
      <dgm:prSet phldrT="[نص]" custT="1"/>
      <dgm:spPr/>
      <dgm:t>
        <a:bodyPr/>
        <a:lstStyle/>
        <a:p>
          <a:pPr rtl="1"/>
          <a:r>
            <a:rPr lang="ar-SA" sz="2400" dirty="0"/>
            <a:t>أتوانيًا وقد أزف الوقت؟</a:t>
          </a:r>
        </a:p>
      </dgm:t>
    </dgm:pt>
    <dgm:pt modelId="{355CE374-7585-4359-ADFA-A1CF711EBC88}" type="parTrans" cxnId="{F581A541-450E-4541-92C1-AF69F2051663}">
      <dgm:prSet/>
      <dgm:spPr/>
      <dgm:t>
        <a:bodyPr/>
        <a:lstStyle/>
        <a:p>
          <a:pPr rtl="1"/>
          <a:endParaRPr lang="ar-SA"/>
        </a:p>
      </dgm:t>
    </dgm:pt>
    <dgm:pt modelId="{1CD2AA0D-61AA-45CB-BE70-F50FCBA0171A}" type="sibTrans" cxnId="{F581A541-450E-4541-92C1-AF69F2051663}">
      <dgm:prSet/>
      <dgm:spPr/>
      <dgm:t>
        <a:bodyPr/>
        <a:lstStyle/>
        <a:p>
          <a:pPr rtl="1"/>
          <a:endParaRPr lang="ar-SA"/>
        </a:p>
      </dgm:t>
    </dgm:pt>
    <dgm:pt modelId="{8FA3610D-60CB-4130-999C-00EEB15E9473}">
      <dgm:prSet phldrT="[نص]" custT="1"/>
      <dgm:spPr/>
      <dgm:t>
        <a:bodyPr/>
        <a:lstStyle/>
        <a:p>
          <a:pPr rtl="1"/>
          <a:r>
            <a:rPr lang="ar-SA" sz="2400" dirty="0"/>
            <a:t>في الخبر سماعًا:</a:t>
          </a:r>
        </a:p>
      </dgm:t>
    </dgm:pt>
    <dgm:pt modelId="{F3B19018-8FC2-4FFF-8F5C-F1275840E9AE}" type="parTrans" cxnId="{CEF87843-8C93-4D3E-92EA-C70BD54D5C34}">
      <dgm:prSet/>
      <dgm:spPr/>
      <dgm:t>
        <a:bodyPr/>
        <a:lstStyle/>
        <a:p>
          <a:pPr rtl="1"/>
          <a:endParaRPr lang="ar-SA"/>
        </a:p>
      </dgm:t>
    </dgm:pt>
    <dgm:pt modelId="{F927688A-B5E3-4B49-A921-F76196895961}" type="sibTrans" cxnId="{CEF87843-8C93-4D3E-92EA-C70BD54D5C34}">
      <dgm:prSet/>
      <dgm:spPr/>
      <dgm:t>
        <a:bodyPr/>
        <a:lstStyle/>
        <a:p>
          <a:pPr rtl="1"/>
          <a:endParaRPr lang="ar-SA"/>
        </a:p>
      </dgm:t>
    </dgm:pt>
    <dgm:pt modelId="{9F9933A5-9A85-4A3E-9C7C-D282955F65DF}">
      <dgm:prSet phldrT="[نص]" custT="1"/>
      <dgm:spPr/>
      <dgm:t>
        <a:bodyPr/>
        <a:lstStyle/>
        <a:p>
          <a:pPr rtl="1"/>
          <a:r>
            <a:rPr lang="ar-SA" sz="2400" dirty="0"/>
            <a:t>أفعل وكرامة</a:t>
          </a:r>
        </a:p>
      </dgm:t>
    </dgm:pt>
    <dgm:pt modelId="{1BC3BBAF-8F48-4C7F-8E98-0F3D675E5FC2}" type="parTrans" cxnId="{6356940D-3BF3-4434-98FD-33232B17C06B}">
      <dgm:prSet/>
      <dgm:spPr/>
      <dgm:t>
        <a:bodyPr/>
        <a:lstStyle/>
        <a:p>
          <a:pPr rtl="1"/>
          <a:endParaRPr lang="ar-SA"/>
        </a:p>
      </dgm:t>
    </dgm:pt>
    <dgm:pt modelId="{608EFB77-337E-44C5-8F44-8E26C1F0B188}" type="sibTrans" cxnId="{6356940D-3BF3-4434-98FD-33232B17C06B}">
      <dgm:prSet/>
      <dgm:spPr/>
      <dgm:t>
        <a:bodyPr/>
        <a:lstStyle/>
        <a:p>
          <a:pPr rtl="1"/>
          <a:endParaRPr lang="ar-SA"/>
        </a:p>
      </dgm:t>
    </dgm:pt>
    <dgm:pt modelId="{953AE8E9-A696-44F1-81BD-42AAB0A62C13}">
      <dgm:prSet phldrT="[نص]" custT="1"/>
      <dgm:spPr/>
      <dgm:t>
        <a:bodyPr/>
        <a:lstStyle/>
        <a:p>
          <a:pPr rtl="1"/>
          <a:r>
            <a:rPr lang="ar-SA" sz="2400" dirty="0"/>
            <a:t>فندلًا زريق المال ندل الثعالبِ</a:t>
          </a:r>
        </a:p>
      </dgm:t>
    </dgm:pt>
    <dgm:pt modelId="{B62AA84B-4C27-4FB2-B650-1C46197AE3C8}" type="parTrans" cxnId="{85204223-4D85-41B9-9214-B8A49A689408}">
      <dgm:prSet/>
      <dgm:spPr/>
      <dgm:t>
        <a:bodyPr/>
        <a:lstStyle/>
        <a:p>
          <a:pPr rtl="1"/>
          <a:endParaRPr lang="ar-SA"/>
        </a:p>
      </dgm:t>
    </dgm:pt>
    <dgm:pt modelId="{DCF4BFDE-7463-42B7-B0D0-79C672D587E3}" type="sibTrans" cxnId="{85204223-4D85-41B9-9214-B8A49A689408}">
      <dgm:prSet/>
      <dgm:spPr/>
      <dgm:t>
        <a:bodyPr/>
        <a:lstStyle/>
        <a:p>
          <a:pPr rtl="1"/>
          <a:endParaRPr lang="ar-SA"/>
        </a:p>
      </dgm:t>
    </dgm:pt>
    <dgm:pt modelId="{09B8D4FA-6A8D-4665-92BC-39E1AE3C054F}">
      <dgm:prSet phldrT="[نص]" custT="1"/>
      <dgm:spPr/>
      <dgm:t>
        <a:bodyPr/>
        <a:lstStyle/>
        <a:p>
          <a:pPr rtl="1"/>
          <a:r>
            <a:rPr lang="ar-SA" sz="2400" dirty="0"/>
            <a:t>ما زيدٌ إلا سيرا</a:t>
          </a:r>
        </a:p>
      </dgm:t>
    </dgm:pt>
    <dgm:pt modelId="{9962F020-404E-4012-8E80-1C1E16B8D207}" type="parTrans" cxnId="{0F6F6A60-78C9-4B5A-8AF9-AB9229056C81}">
      <dgm:prSet/>
      <dgm:spPr/>
      <dgm:t>
        <a:bodyPr/>
        <a:lstStyle/>
        <a:p>
          <a:pPr rtl="1"/>
          <a:endParaRPr lang="ar-SA"/>
        </a:p>
      </dgm:t>
    </dgm:pt>
    <dgm:pt modelId="{5B5D940C-04FE-49B6-8DF4-7CB4C270F6D5}" type="sibTrans" cxnId="{0F6F6A60-78C9-4B5A-8AF9-AB9229056C81}">
      <dgm:prSet/>
      <dgm:spPr/>
      <dgm:t>
        <a:bodyPr/>
        <a:lstStyle/>
        <a:p>
          <a:pPr rtl="1"/>
          <a:endParaRPr lang="ar-SA"/>
        </a:p>
      </dgm:t>
    </dgm:pt>
    <dgm:pt modelId="{41E0E55D-F28D-4D8F-A9B9-E50370A08402}">
      <dgm:prSet phldrT="[نص]" custT="1"/>
      <dgm:spPr/>
      <dgm:t>
        <a:bodyPr/>
        <a:lstStyle/>
        <a:p>
          <a:pPr rtl="1"/>
          <a:r>
            <a:rPr lang="ar-SA" sz="2400" dirty="0"/>
            <a:t>إنما زيدٌ سيرا</a:t>
          </a:r>
        </a:p>
      </dgm:t>
    </dgm:pt>
    <dgm:pt modelId="{4E2EE333-48C6-4EE3-8DAA-7F757DA932BB}" type="parTrans" cxnId="{3B9E355F-6DE5-4885-AA82-B60BB0394ED1}">
      <dgm:prSet/>
      <dgm:spPr/>
      <dgm:t>
        <a:bodyPr/>
        <a:lstStyle/>
        <a:p>
          <a:pPr rtl="1"/>
          <a:endParaRPr lang="ar-SA"/>
        </a:p>
      </dgm:t>
    </dgm:pt>
    <dgm:pt modelId="{102A53A0-A522-4D94-8961-3406C7DE8D15}" type="sibTrans" cxnId="{3B9E355F-6DE5-4885-AA82-B60BB0394ED1}">
      <dgm:prSet/>
      <dgm:spPr/>
      <dgm:t>
        <a:bodyPr/>
        <a:lstStyle/>
        <a:p>
          <a:pPr rtl="1"/>
          <a:endParaRPr lang="ar-SA"/>
        </a:p>
      </dgm:t>
    </dgm:pt>
    <dgm:pt modelId="{D749B0A4-43FA-48C5-96EB-3B9B3ED1A384}">
      <dgm:prSet phldrT="[نص]" custT="1"/>
      <dgm:spPr/>
      <dgm:t>
        <a:bodyPr/>
        <a:lstStyle/>
        <a:p>
          <a:pPr rtl="1">
            <a:buNone/>
          </a:pPr>
          <a:r>
            <a:rPr lang="ar-SA" sz="2400" dirty="0"/>
            <a:t>المصدر مكرر أو محصور</a:t>
          </a:r>
        </a:p>
      </dgm:t>
    </dgm:pt>
    <dgm:pt modelId="{D95398CF-3621-4AAD-89A8-7AA5C04A417E}" type="parTrans" cxnId="{E68B9215-B1A7-4E87-A864-C130134A8CA1}">
      <dgm:prSet/>
      <dgm:spPr/>
      <dgm:t>
        <a:bodyPr/>
        <a:lstStyle/>
        <a:p>
          <a:pPr rtl="1"/>
          <a:endParaRPr lang="ar-SA"/>
        </a:p>
      </dgm:t>
    </dgm:pt>
    <dgm:pt modelId="{728EC8F7-2772-4F67-891A-2E238CFB364B}" type="sibTrans" cxnId="{E68B9215-B1A7-4E87-A864-C130134A8CA1}">
      <dgm:prSet/>
      <dgm:spPr/>
      <dgm:t>
        <a:bodyPr/>
        <a:lstStyle/>
        <a:p>
          <a:pPr rtl="1"/>
          <a:endParaRPr lang="ar-SA"/>
        </a:p>
      </dgm:t>
    </dgm:pt>
    <dgm:pt modelId="{8CC96D8D-B48F-4420-B480-DC49D2CA5C9D}">
      <dgm:prSet phldrT="[نص]" custT="1"/>
      <dgm:spPr/>
      <dgm:t>
        <a:bodyPr/>
        <a:lstStyle/>
        <a:p>
          <a:pPr rtl="1">
            <a:buNone/>
          </a:pPr>
          <a:endParaRPr lang="ar-SA" sz="2400" dirty="0"/>
        </a:p>
      </dgm:t>
    </dgm:pt>
    <dgm:pt modelId="{6C0518A9-81B1-4056-8322-4451731D82D0}" type="parTrans" cxnId="{6A446C50-286C-4374-880E-835857EC1A1C}">
      <dgm:prSet/>
      <dgm:spPr/>
      <dgm:t>
        <a:bodyPr/>
        <a:lstStyle/>
        <a:p>
          <a:pPr rtl="1"/>
          <a:endParaRPr lang="ar-SA"/>
        </a:p>
      </dgm:t>
    </dgm:pt>
    <dgm:pt modelId="{1EE77B7E-711A-4121-9647-6B45C2C32238}" type="sibTrans" cxnId="{6A446C50-286C-4374-880E-835857EC1A1C}">
      <dgm:prSet/>
      <dgm:spPr/>
      <dgm:t>
        <a:bodyPr/>
        <a:lstStyle/>
        <a:p>
          <a:pPr rtl="1"/>
          <a:endParaRPr lang="ar-SA"/>
        </a:p>
      </dgm:t>
    </dgm:pt>
    <dgm:pt modelId="{CDE10571-472E-4D1E-BE1B-CA66208E963C}">
      <dgm:prSet custT="1"/>
      <dgm:spPr/>
      <dgm:t>
        <a:bodyPr/>
        <a:lstStyle/>
        <a:p>
          <a:pPr rtl="1"/>
          <a:r>
            <a:rPr lang="ar-SA" sz="2400" dirty="0"/>
            <a:t>له علي ألف عُرفا</a:t>
          </a:r>
        </a:p>
      </dgm:t>
    </dgm:pt>
    <dgm:pt modelId="{AF5CF61F-5683-4B10-9FAD-AC8D43A90761}" type="parTrans" cxnId="{977DAD1D-BEA2-49BD-855A-14499BAD4006}">
      <dgm:prSet/>
      <dgm:spPr/>
      <dgm:t>
        <a:bodyPr/>
        <a:lstStyle/>
        <a:p>
          <a:pPr rtl="1"/>
          <a:endParaRPr lang="ar-SA"/>
        </a:p>
      </dgm:t>
    </dgm:pt>
    <dgm:pt modelId="{645C1C2F-10A9-41B8-A5FA-6BF2517B7731}" type="sibTrans" cxnId="{977DAD1D-BEA2-49BD-855A-14499BAD4006}">
      <dgm:prSet/>
      <dgm:spPr/>
      <dgm:t>
        <a:bodyPr/>
        <a:lstStyle/>
        <a:p>
          <a:pPr rtl="1"/>
          <a:endParaRPr lang="ar-SA"/>
        </a:p>
      </dgm:t>
    </dgm:pt>
    <dgm:pt modelId="{F47ABC0C-DD9B-4110-9AA8-CE196D978953}">
      <dgm:prSet custT="1"/>
      <dgm:spPr/>
      <dgm:t>
        <a:bodyPr/>
        <a:lstStyle/>
        <a:p>
          <a:pPr rtl="1"/>
          <a:r>
            <a:rPr lang="ar-SA" sz="2400" dirty="0"/>
            <a:t>أنتِ أختي حقًا</a:t>
          </a:r>
        </a:p>
      </dgm:t>
    </dgm:pt>
    <dgm:pt modelId="{EEF57744-FAC9-406A-932A-67B871E04026}" type="parTrans" cxnId="{0B9E5A83-FA11-416C-A4BA-0BE3DFB56904}">
      <dgm:prSet/>
      <dgm:spPr/>
      <dgm:t>
        <a:bodyPr/>
        <a:lstStyle/>
        <a:p>
          <a:pPr rtl="1"/>
          <a:endParaRPr lang="ar-SA"/>
        </a:p>
      </dgm:t>
    </dgm:pt>
    <dgm:pt modelId="{521A0A45-10F8-4931-A599-B43234CA901A}" type="sibTrans" cxnId="{0B9E5A83-FA11-416C-A4BA-0BE3DFB56904}">
      <dgm:prSet/>
      <dgm:spPr/>
      <dgm:t>
        <a:bodyPr/>
        <a:lstStyle/>
        <a:p>
          <a:pPr rtl="1"/>
          <a:endParaRPr lang="ar-SA"/>
        </a:p>
      </dgm:t>
    </dgm:pt>
    <dgm:pt modelId="{44067FCC-9EF5-4FF6-853C-480E77AFF9B5}">
      <dgm:prSet/>
      <dgm:spPr/>
      <dgm:t>
        <a:bodyPr/>
        <a:lstStyle/>
        <a:p>
          <a:pPr rtl="1"/>
          <a:r>
            <a:rPr lang="ar-SA" dirty="0"/>
            <a:t>في مصدر الفعل العلاجي بعد جملة تشبيه وفيها فاعل المصدر في المعنى</a:t>
          </a:r>
        </a:p>
      </dgm:t>
    </dgm:pt>
    <dgm:pt modelId="{A901105B-72EF-44D4-B28D-9250720B486F}" type="parTrans" cxnId="{66FD9329-7804-46DA-8C3D-2C2A4FDF012F}">
      <dgm:prSet/>
      <dgm:spPr/>
      <dgm:t>
        <a:bodyPr/>
        <a:lstStyle/>
        <a:p>
          <a:pPr rtl="1"/>
          <a:endParaRPr lang="ar-SA"/>
        </a:p>
      </dgm:t>
    </dgm:pt>
    <dgm:pt modelId="{0B922D4B-6385-45B0-8DAB-E5C0E324D5AC}" type="sibTrans" cxnId="{66FD9329-7804-46DA-8C3D-2C2A4FDF012F}">
      <dgm:prSet/>
      <dgm:spPr/>
      <dgm:t>
        <a:bodyPr/>
        <a:lstStyle/>
        <a:p>
          <a:pPr rtl="1"/>
          <a:endParaRPr lang="ar-SA"/>
        </a:p>
      </dgm:t>
    </dgm:pt>
    <dgm:pt modelId="{AD3E93F7-2577-4A66-91B3-3628439EDEF0}">
      <dgm:prSet custT="1"/>
      <dgm:spPr/>
      <dgm:t>
        <a:bodyPr/>
        <a:lstStyle/>
        <a:p>
          <a:pPr rtl="1"/>
          <a:r>
            <a:rPr lang="ar-SA" sz="2000" dirty="0"/>
            <a:t>إنها فتاة لها ضحكةٌ </a:t>
          </a:r>
          <a:r>
            <a:rPr lang="ar-SA" sz="2000" dirty="0" err="1"/>
            <a:t>ضحكةُ</a:t>
          </a:r>
          <a:r>
            <a:rPr lang="ar-SA" sz="2000" dirty="0"/>
            <a:t> طفلٍ</a:t>
          </a:r>
        </a:p>
      </dgm:t>
    </dgm:pt>
    <dgm:pt modelId="{55605EFB-045B-42C9-BE7B-170E95C586D1}" type="parTrans" cxnId="{63061FE8-F9C1-443B-A41C-062713CF2C6F}">
      <dgm:prSet/>
      <dgm:spPr/>
      <dgm:t>
        <a:bodyPr/>
        <a:lstStyle/>
        <a:p>
          <a:pPr rtl="1"/>
          <a:endParaRPr lang="ar-SA"/>
        </a:p>
      </dgm:t>
    </dgm:pt>
    <dgm:pt modelId="{B20B1E01-217E-4BD5-B521-5FA3C9BAF962}" type="sibTrans" cxnId="{63061FE8-F9C1-443B-A41C-062713CF2C6F}">
      <dgm:prSet/>
      <dgm:spPr/>
      <dgm:t>
        <a:bodyPr/>
        <a:lstStyle/>
        <a:p>
          <a:pPr rtl="1"/>
          <a:endParaRPr lang="ar-SA"/>
        </a:p>
      </dgm:t>
    </dgm:pt>
    <dgm:pt modelId="{C1566F8C-AAA6-4796-B02B-2E55C8C195F3}">
      <dgm:prSet custT="1"/>
      <dgm:spPr/>
      <dgm:t>
        <a:bodyPr/>
        <a:lstStyle/>
        <a:p>
          <a:pPr rtl="1"/>
          <a:r>
            <a:rPr lang="ar-SA" sz="2000" dirty="0"/>
            <a:t>سمعت رجلًا له بكاء </a:t>
          </a:r>
          <a:r>
            <a:rPr lang="ar-SA" sz="2000" dirty="0" err="1"/>
            <a:t>بكاء</a:t>
          </a:r>
          <a:r>
            <a:rPr lang="ar-SA" sz="2000" dirty="0"/>
            <a:t> الثكلى</a:t>
          </a:r>
        </a:p>
      </dgm:t>
    </dgm:pt>
    <dgm:pt modelId="{9D6F179A-4D52-4AE3-944D-7E665F9D9393}" type="parTrans" cxnId="{ECA96ED1-B3D4-4AED-8020-E040C49C4AD5}">
      <dgm:prSet/>
      <dgm:spPr/>
      <dgm:t>
        <a:bodyPr/>
        <a:lstStyle/>
        <a:p>
          <a:pPr rtl="1"/>
          <a:endParaRPr lang="ar-SA"/>
        </a:p>
      </dgm:t>
    </dgm:pt>
    <dgm:pt modelId="{7F5DBAA6-029A-488C-9543-8350A27F5F4D}" type="sibTrans" cxnId="{ECA96ED1-B3D4-4AED-8020-E040C49C4AD5}">
      <dgm:prSet/>
      <dgm:spPr/>
      <dgm:t>
        <a:bodyPr/>
        <a:lstStyle/>
        <a:p>
          <a:pPr rtl="1"/>
          <a:endParaRPr lang="ar-SA"/>
        </a:p>
      </dgm:t>
    </dgm:pt>
    <dgm:pt modelId="{C980408B-3570-495C-AEF7-C2A2729DF029}">
      <dgm:prSet/>
      <dgm:spPr/>
      <dgm:t>
        <a:bodyPr/>
        <a:lstStyle/>
        <a:p>
          <a:pPr rtl="1"/>
          <a:endParaRPr lang="ar-SA" sz="1800" dirty="0"/>
        </a:p>
      </dgm:t>
    </dgm:pt>
    <dgm:pt modelId="{C5990520-8207-48C0-8D51-E0A2C556543F}" type="parTrans" cxnId="{EA3AC64F-2434-4348-8FED-3D891E2459F2}">
      <dgm:prSet/>
      <dgm:spPr/>
      <dgm:t>
        <a:bodyPr/>
        <a:lstStyle/>
        <a:p>
          <a:pPr rtl="1"/>
          <a:endParaRPr lang="ar-SA"/>
        </a:p>
      </dgm:t>
    </dgm:pt>
    <dgm:pt modelId="{F10A0F9D-3BC2-440F-A5CD-F2F077C627BE}" type="sibTrans" cxnId="{EA3AC64F-2434-4348-8FED-3D891E2459F2}">
      <dgm:prSet/>
      <dgm:spPr/>
      <dgm:t>
        <a:bodyPr/>
        <a:lstStyle/>
        <a:p>
          <a:pPr rtl="1"/>
          <a:endParaRPr lang="ar-SA"/>
        </a:p>
      </dgm:t>
    </dgm:pt>
    <dgm:pt modelId="{84613790-BEF1-4A26-86F4-26C12764A8D2}">
      <dgm:prSet/>
      <dgm:spPr/>
      <dgm:t>
        <a:bodyPr/>
        <a:lstStyle/>
        <a:p>
          <a:pPr rtl="1"/>
          <a:endParaRPr lang="ar-SA" sz="1800" dirty="0"/>
        </a:p>
      </dgm:t>
    </dgm:pt>
    <dgm:pt modelId="{985ACC34-45C9-4F0E-B427-71BA28C63054}" type="parTrans" cxnId="{5916F7BD-AB86-4E23-AEEF-97CC2A74DC1D}">
      <dgm:prSet/>
      <dgm:spPr/>
      <dgm:t>
        <a:bodyPr/>
        <a:lstStyle/>
        <a:p>
          <a:pPr rtl="1"/>
          <a:endParaRPr lang="ar-SA"/>
        </a:p>
      </dgm:t>
    </dgm:pt>
    <dgm:pt modelId="{D789526F-DE1E-4048-835F-70BB7369AF85}" type="sibTrans" cxnId="{5916F7BD-AB86-4E23-AEEF-97CC2A74DC1D}">
      <dgm:prSet/>
      <dgm:spPr/>
      <dgm:t>
        <a:bodyPr/>
        <a:lstStyle/>
        <a:p>
          <a:pPr rtl="1"/>
          <a:endParaRPr lang="ar-SA"/>
        </a:p>
      </dgm:t>
    </dgm:pt>
    <dgm:pt modelId="{54C5B11A-EC67-4101-B81F-EBD37657EEAC}">
      <dgm:prSet/>
      <dgm:spPr/>
      <dgm:t>
        <a:bodyPr/>
        <a:lstStyle/>
        <a:p>
          <a:pPr rtl="1"/>
          <a:r>
            <a:rPr lang="ar-SA" sz="1800" dirty="0"/>
            <a:t>الفعل العلاجي= الحسي</a:t>
          </a:r>
        </a:p>
      </dgm:t>
    </dgm:pt>
    <dgm:pt modelId="{84354BC8-E93F-4B83-B859-0E9B52F9C29F}" type="parTrans" cxnId="{32D4A55B-022C-4307-9CFC-9422342F6E1F}">
      <dgm:prSet/>
      <dgm:spPr/>
      <dgm:t>
        <a:bodyPr/>
        <a:lstStyle/>
        <a:p>
          <a:pPr rtl="1"/>
          <a:endParaRPr lang="ar-SA"/>
        </a:p>
      </dgm:t>
    </dgm:pt>
    <dgm:pt modelId="{D8B15BEB-C50F-4222-83D6-C9D76491E30A}" type="sibTrans" cxnId="{32D4A55B-022C-4307-9CFC-9422342F6E1F}">
      <dgm:prSet/>
      <dgm:spPr/>
      <dgm:t>
        <a:bodyPr/>
        <a:lstStyle/>
        <a:p>
          <a:pPr rtl="1"/>
          <a:endParaRPr lang="ar-SA"/>
        </a:p>
      </dgm:t>
    </dgm:pt>
    <dgm:pt modelId="{883653E9-E50B-4BEF-9BB8-425DFA488936}" type="pres">
      <dgm:prSet presAssocID="{C6A6B058-4781-4C45-85BE-3CC24B1B04E5}" presName="Name0" presStyleCnt="0">
        <dgm:presLayoutVars>
          <dgm:dir/>
          <dgm:animLvl val="lvl"/>
          <dgm:resizeHandles val="exact"/>
        </dgm:presLayoutVars>
      </dgm:prSet>
      <dgm:spPr/>
    </dgm:pt>
    <dgm:pt modelId="{F371DF54-9D34-4E30-A1AF-480F0537820B}" type="pres">
      <dgm:prSet presAssocID="{90115ECA-3E9C-4612-B6E5-395D4ACBE756}" presName="composite" presStyleCnt="0"/>
      <dgm:spPr/>
    </dgm:pt>
    <dgm:pt modelId="{BFA503DB-BBE3-4AB8-A93D-F94798B93823}" type="pres">
      <dgm:prSet presAssocID="{90115ECA-3E9C-4612-B6E5-395D4ACBE756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65D5664C-B015-4370-B5B2-4C197C301714}" type="pres">
      <dgm:prSet presAssocID="{90115ECA-3E9C-4612-B6E5-395D4ACBE756}" presName="desTx" presStyleLbl="alignAccFollowNode1" presStyleIdx="0" presStyleCnt="5">
        <dgm:presLayoutVars>
          <dgm:bulletEnabled val="1"/>
        </dgm:presLayoutVars>
      </dgm:prSet>
      <dgm:spPr/>
    </dgm:pt>
    <dgm:pt modelId="{8ED8CE0B-5778-472D-B55E-A752ED12DC2F}" type="pres">
      <dgm:prSet presAssocID="{6F98F2F5-A5DE-4B1C-83CF-869DFE4DFFCC}" presName="space" presStyleCnt="0"/>
      <dgm:spPr/>
    </dgm:pt>
    <dgm:pt modelId="{563044F8-55E8-4AB1-AAD9-EF7C47D95D55}" type="pres">
      <dgm:prSet presAssocID="{556FACCB-4401-450F-B478-0584BE25F629}" presName="composite" presStyleCnt="0"/>
      <dgm:spPr/>
    </dgm:pt>
    <dgm:pt modelId="{860978DA-BD31-4BB2-9FB7-F9B2283FC8E9}" type="pres">
      <dgm:prSet presAssocID="{556FACCB-4401-450F-B478-0584BE25F629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49708F12-C82E-4AA0-8775-8BAC53BF9C1E}" type="pres">
      <dgm:prSet presAssocID="{556FACCB-4401-450F-B478-0584BE25F629}" presName="desTx" presStyleLbl="alignAccFollowNode1" presStyleIdx="1" presStyleCnt="5">
        <dgm:presLayoutVars>
          <dgm:bulletEnabled val="1"/>
        </dgm:presLayoutVars>
      </dgm:prSet>
      <dgm:spPr/>
    </dgm:pt>
    <dgm:pt modelId="{4B98D8E7-0AF9-42DD-BED2-71D9242D7F0C}" type="pres">
      <dgm:prSet presAssocID="{B21FC89D-10B5-4821-85CF-7D8A604872B1}" presName="space" presStyleCnt="0"/>
      <dgm:spPr/>
    </dgm:pt>
    <dgm:pt modelId="{4A8478A5-8829-428E-8C8C-1B779D70BE40}" type="pres">
      <dgm:prSet presAssocID="{BF8C324E-6DC1-457A-9D6B-7FB43DC27D5B}" presName="composite" presStyleCnt="0"/>
      <dgm:spPr/>
    </dgm:pt>
    <dgm:pt modelId="{E5A012DF-D97F-478F-97D0-991FB72C2D77}" type="pres">
      <dgm:prSet presAssocID="{BF8C324E-6DC1-457A-9D6B-7FB43DC27D5B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0DDAD690-9DA7-49B0-80E8-09FF207C2E61}" type="pres">
      <dgm:prSet presAssocID="{BF8C324E-6DC1-457A-9D6B-7FB43DC27D5B}" presName="desTx" presStyleLbl="alignAccFollowNode1" presStyleIdx="2" presStyleCnt="5">
        <dgm:presLayoutVars>
          <dgm:bulletEnabled val="1"/>
        </dgm:presLayoutVars>
      </dgm:prSet>
      <dgm:spPr/>
    </dgm:pt>
    <dgm:pt modelId="{80A46DDC-5D18-452B-8436-C5D06F8FD355}" type="pres">
      <dgm:prSet presAssocID="{2A3891B5-AFA6-44B6-81EE-7AF4BEB1C6B8}" presName="space" presStyleCnt="0"/>
      <dgm:spPr/>
    </dgm:pt>
    <dgm:pt modelId="{0895BAA8-B681-4821-A2DC-FED3AFD5F426}" type="pres">
      <dgm:prSet presAssocID="{C07D20AE-0FA7-4B91-AF7F-638127387157}" presName="composite" presStyleCnt="0"/>
      <dgm:spPr/>
    </dgm:pt>
    <dgm:pt modelId="{EDD4BEB6-C6E8-43C6-ADC9-8275185C3522}" type="pres">
      <dgm:prSet presAssocID="{C07D20AE-0FA7-4B91-AF7F-638127387157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A3468A96-606E-46DF-900F-83B919FAA613}" type="pres">
      <dgm:prSet presAssocID="{C07D20AE-0FA7-4B91-AF7F-638127387157}" presName="desTx" presStyleLbl="alignAccFollowNode1" presStyleIdx="3" presStyleCnt="5">
        <dgm:presLayoutVars>
          <dgm:bulletEnabled val="1"/>
        </dgm:presLayoutVars>
      </dgm:prSet>
      <dgm:spPr/>
    </dgm:pt>
    <dgm:pt modelId="{602A5E13-5EA2-4A6B-A968-070F02501847}" type="pres">
      <dgm:prSet presAssocID="{ACCE78B9-A375-4BCE-AD79-ED8978F480BD}" presName="space" presStyleCnt="0"/>
      <dgm:spPr/>
    </dgm:pt>
    <dgm:pt modelId="{48955844-E6C5-48E1-9D49-B6D86E484790}" type="pres">
      <dgm:prSet presAssocID="{44067FCC-9EF5-4FF6-853C-480E77AFF9B5}" presName="composite" presStyleCnt="0"/>
      <dgm:spPr/>
    </dgm:pt>
    <dgm:pt modelId="{2435EBC9-83BC-4D58-94AD-FB172355A02D}" type="pres">
      <dgm:prSet presAssocID="{44067FCC-9EF5-4FF6-853C-480E77AFF9B5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D67F85EA-D7CA-4560-95E4-633838764C8C}" type="pres">
      <dgm:prSet presAssocID="{44067FCC-9EF5-4FF6-853C-480E77AFF9B5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8F27DF06-6523-4BFB-A265-09B7373ABF75}" srcId="{556FACCB-4401-450F-B478-0584BE25F629}" destId="{083870C8-FC8C-4D2B-B5DA-C4303E553908}" srcOrd="0" destOrd="0" parTransId="{5F6B5A63-D24E-4E95-A93C-916273208E26}" sibTransId="{5D4C2C54-873C-4C6B-AEE7-288C58E5F04E}"/>
    <dgm:cxn modelId="{6356940D-3BF3-4434-98FD-33232B17C06B}" srcId="{90115ECA-3E9C-4612-B6E5-395D4ACBE756}" destId="{9F9933A5-9A85-4A3E-9C7C-D282955F65DF}" srcOrd="4" destOrd="0" parTransId="{1BC3BBAF-8F48-4C7F-8E98-0F3D675E5FC2}" sibTransId="{608EFB77-337E-44C5-8F44-8E26C1F0B188}"/>
    <dgm:cxn modelId="{E68B9215-B1A7-4E87-A864-C130134A8CA1}" srcId="{BF8C324E-6DC1-457A-9D6B-7FB43DC27D5B}" destId="{D749B0A4-43FA-48C5-96EB-3B9B3ED1A384}" srcOrd="4" destOrd="0" parTransId="{D95398CF-3621-4AAD-89A8-7AA5C04A417E}" sibTransId="{728EC8F7-2772-4F67-891A-2E238CFB364B}"/>
    <dgm:cxn modelId="{977DAD1D-BEA2-49BD-855A-14499BAD4006}" srcId="{C07D20AE-0FA7-4B91-AF7F-638127387157}" destId="{CDE10571-472E-4D1E-BE1B-CA66208E963C}" srcOrd="1" destOrd="0" parTransId="{AF5CF61F-5683-4B10-9FAD-AC8D43A90761}" sibTransId="{645C1C2F-10A9-41B8-A5FA-6BF2517B7731}"/>
    <dgm:cxn modelId="{674AA91F-EABB-459B-8ADB-768EAA63AE13}" type="presOf" srcId="{095CB5B6-BD6A-4EB3-B39B-C70DADF17FDC}" destId="{65D5664C-B015-4370-B5B2-4C197C301714}" srcOrd="0" destOrd="0" presId="urn:microsoft.com/office/officeart/2005/8/layout/hList1"/>
    <dgm:cxn modelId="{85204223-4D85-41B9-9214-B8A49A689408}" srcId="{90115ECA-3E9C-4612-B6E5-395D4ACBE756}" destId="{953AE8E9-A696-44F1-81BD-42AAB0A62C13}" srcOrd="5" destOrd="0" parTransId="{B62AA84B-4C27-4FB2-B650-1C46197AE3C8}" sibTransId="{DCF4BFDE-7463-42B7-B0D0-79C672D587E3}"/>
    <dgm:cxn modelId="{66FD9329-7804-46DA-8C3D-2C2A4FDF012F}" srcId="{C6A6B058-4781-4C45-85BE-3CC24B1B04E5}" destId="{44067FCC-9EF5-4FF6-853C-480E77AFF9B5}" srcOrd="4" destOrd="0" parTransId="{A901105B-72EF-44D4-B28D-9250720B486F}" sibTransId="{0B922D4B-6385-45B0-8DAB-E5C0E324D5AC}"/>
    <dgm:cxn modelId="{61941131-090B-4C1B-A781-3DE77306BFA4}" type="presOf" srcId="{90115ECA-3E9C-4612-B6E5-395D4ACBE756}" destId="{BFA503DB-BBE3-4AB8-A93D-F94798B93823}" srcOrd="0" destOrd="0" presId="urn:microsoft.com/office/officeart/2005/8/layout/hList1"/>
    <dgm:cxn modelId="{82CCD13B-5A16-4096-8896-7A096583CBB1}" type="presOf" srcId="{BA1C4B13-12A8-4D77-B83E-9A55A704F8D1}" destId="{65D5664C-B015-4370-B5B2-4C197C301714}" srcOrd="0" destOrd="1" presId="urn:microsoft.com/office/officeart/2005/8/layout/hList1"/>
    <dgm:cxn modelId="{4DF3AA3D-0C35-4FFE-92A6-48FA3F2767C4}" srcId="{C6A6B058-4781-4C45-85BE-3CC24B1B04E5}" destId="{556FACCB-4401-450F-B478-0584BE25F629}" srcOrd="1" destOrd="0" parTransId="{19050ACA-26AC-4C9C-BD3B-23E6B506B2A4}" sibTransId="{B21FC89D-10B5-4821-85CF-7D8A604872B1}"/>
    <dgm:cxn modelId="{32D4A55B-022C-4307-9CFC-9422342F6E1F}" srcId="{44067FCC-9EF5-4FF6-853C-480E77AFF9B5}" destId="{54C5B11A-EC67-4101-B81F-EBD37657EEAC}" srcOrd="4" destOrd="0" parTransId="{84354BC8-E93F-4B83-B859-0E9B52F9C29F}" sibTransId="{D8B15BEB-C50F-4222-83D6-C9D76491E30A}"/>
    <dgm:cxn modelId="{3B9E355F-6DE5-4885-AA82-B60BB0394ED1}" srcId="{BF8C324E-6DC1-457A-9D6B-7FB43DC27D5B}" destId="{41E0E55D-F28D-4D8F-A9B9-E50370A08402}" srcOrd="2" destOrd="0" parTransId="{4E2EE333-48C6-4EE3-8DAA-7F757DA932BB}" sibTransId="{102A53A0-A522-4D94-8961-3406C7DE8D15}"/>
    <dgm:cxn modelId="{0F6F6A60-78C9-4B5A-8AF9-AB9229056C81}" srcId="{BF8C324E-6DC1-457A-9D6B-7FB43DC27D5B}" destId="{09B8D4FA-6A8D-4665-92BC-39E1AE3C054F}" srcOrd="1" destOrd="0" parTransId="{9962F020-404E-4012-8E80-1C1E16B8D207}" sibTransId="{5B5D940C-04FE-49B6-8DF4-7CB4C270F6D5}"/>
    <dgm:cxn modelId="{F581A541-450E-4541-92C1-AF69F2051663}" srcId="{90115ECA-3E9C-4612-B6E5-395D4ACBE756}" destId="{31ABAEB7-555B-4BF8-BDFB-5C34D7957D5F}" srcOrd="2" destOrd="0" parTransId="{355CE374-7585-4359-ADFA-A1CF711EBC88}" sibTransId="{1CD2AA0D-61AA-45CB-BE70-F50FCBA0171A}"/>
    <dgm:cxn modelId="{CEF87843-8C93-4D3E-92EA-C70BD54D5C34}" srcId="{90115ECA-3E9C-4612-B6E5-395D4ACBE756}" destId="{8FA3610D-60CB-4130-999C-00EEB15E9473}" srcOrd="3" destOrd="0" parTransId="{F3B19018-8FC2-4FFF-8F5C-F1275840E9AE}" sibTransId="{F927688A-B5E3-4B49-A921-F76196895961}"/>
    <dgm:cxn modelId="{A4628D43-1810-4286-A28B-20232758437C}" srcId="{C6A6B058-4781-4C45-85BE-3CC24B1B04E5}" destId="{BF8C324E-6DC1-457A-9D6B-7FB43DC27D5B}" srcOrd="2" destOrd="0" parTransId="{E9E370C3-9FCD-4486-A61A-53B61CB57644}" sibTransId="{2A3891B5-AFA6-44B6-81EE-7AF4BEB1C6B8}"/>
    <dgm:cxn modelId="{721E9264-2D12-4D7A-BC4C-A3B5344A5DB8}" type="presOf" srcId="{083870C8-FC8C-4D2B-B5DA-C4303E553908}" destId="{49708F12-C82E-4AA0-8775-8BAC53BF9C1E}" srcOrd="0" destOrd="0" presId="urn:microsoft.com/office/officeart/2005/8/layout/hList1"/>
    <dgm:cxn modelId="{C9743F66-1751-4999-9C54-5EAD690FBF0A}" type="presOf" srcId="{84613790-BEF1-4A26-86F4-26C12764A8D2}" destId="{D67F85EA-D7CA-4560-95E4-633838764C8C}" srcOrd="0" destOrd="3" presId="urn:microsoft.com/office/officeart/2005/8/layout/hList1"/>
    <dgm:cxn modelId="{B8747547-5EA7-4CF2-A751-533E4EB44DE5}" type="presOf" srcId="{C6A6B058-4781-4C45-85BE-3CC24B1B04E5}" destId="{883653E9-E50B-4BEF-9BB8-425DFA488936}" srcOrd="0" destOrd="0" presId="urn:microsoft.com/office/officeart/2005/8/layout/hList1"/>
    <dgm:cxn modelId="{836E056C-D149-4D9D-92E1-7CE8D419C484}" type="presOf" srcId="{54C5B11A-EC67-4101-B81F-EBD37657EEAC}" destId="{D67F85EA-D7CA-4560-95E4-633838764C8C}" srcOrd="0" destOrd="4" presId="urn:microsoft.com/office/officeart/2005/8/layout/hList1"/>
    <dgm:cxn modelId="{43A8CF4D-6D88-41DA-A67C-241C6837C4D3}" type="presOf" srcId="{953AE8E9-A696-44F1-81BD-42AAB0A62C13}" destId="{65D5664C-B015-4370-B5B2-4C197C301714}" srcOrd="0" destOrd="5" presId="urn:microsoft.com/office/officeart/2005/8/layout/hList1"/>
    <dgm:cxn modelId="{EA3AC64F-2434-4348-8FED-3D891E2459F2}" srcId="{44067FCC-9EF5-4FF6-853C-480E77AFF9B5}" destId="{C980408B-3570-495C-AEF7-C2A2729DF029}" srcOrd="2" destOrd="0" parTransId="{C5990520-8207-48C0-8D51-E0A2C556543F}" sibTransId="{F10A0F9D-3BC2-440F-A5CD-F2F077C627BE}"/>
    <dgm:cxn modelId="{6A446C50-286C-4374-880E-835857EC1A1C}" srcId="{BF8C324E-6DC1-457A-9D6B-7FB43DC27D5B}" destId="{8CC96D8D-B48F-4420-B480-DC49D2CA5C9D}" srcOrd="3" destOrd="0" parTransId="{6C0518A9-81B1-4056-8322-4451731D82D0}" sibTransId="{1EE77B7E-711A-4121-9647-6B45C2C32238}"/>
    <dgm:cxn modelId="{AB168870-06B6-404A-80DF-3D1FEFD19F24}" type="presOf" srcId="{F47ABC0C-DD9B-4110-9AA8-CE196D978953}" destId="{A3468A96-606E-46DF-900F-83B919FAA613}" srcOrd="0" destOrd="2" presId="urn:microsoft.com/office/officeart/2005/8/layout/hList1"/>
    <dgm:cxn modelId="{E33EF37C-FA27-4905-AD1E-ABF032D562C3}" type="presOf" srcId="{8FA3610D-60CB-4130-999C-00EEB15E9473}" destId="{65D5664C-B015-4370-B5B2-4C197C301714}" srcOrd="0" destOrd="3" presId="urn:microsoft.com/office/officeart/2005/8/layout/hList1"/>
    <dgm:cxn modelId="{0B9E5A83-FA11-416C-A4BA-0BE3DFB56904}" srcId="{C07D20AE-0FA7-4B91-AF7F-638127387157}" destId="{F47ABC0C-DD9B-4110-9AA8-CE196D978953}" srcOrd="2" destOrd="0" parTransId="{EEF57744-FAC9-406A-932A-67B871E04026}" sibTransId="{521A0A45-10F8-4931-A599-B43234CA901A}"/>
    <dgm:cxn modelId="{3EA6F083-D206-4C2A-89AF-6982BA67FD28}" type="presOf" srcId="{31ABAEB7-555B-4BF8-BDFB-5C34D7957D5F}" destId="{65D5664C-B015-4370-B5B2-4C197C301714}" srcOrd="0" destOrd="2" presId="urn:microsoft.com/office/officeart/2005/8/layout/hList1"/>
    <dgm:cxn modelId="{679CF284-55B3-4FC1-AD05-B82BDB8DB9CF}" type="presOf" srcId="{C07D20AE-0FA7-4B91-AF7F-638127387157}" destId="{EDD4BEB6-C6E8-43C6-ADC9-8275185C3522}" srcOrd="0" destOrd="0" presId="urn:microsoft.com/office/officeart/2005/8/layout/hList1"/>
    <dgm:cxn modelId="{1621EA89-2B6C-46D4-8B4D-598E819D9718}" type="presOf" srcId="{556FACCB-4401-450F-B478-0584BE25F629}" destId="{860978DA-BD31-4BB2-9FB7-F9B2283FC8E9}" srcOrd="0" destOrd="0" presId="urn:microsoft.com/office/officeart/2005/8/layout/hList1"/>
    <dgm:cxn modelId="{7C70068F-ADB3-4274-A007-CDFA9748C2E4}" type="presOf" srcId="{C1566F8C-AAA6-4796-B02B-2E55C8C195F3}" destId="{D67F85EA-D7CA-4560-95E4-633838764C8C}" srcOrd="0" destOrd="1" presId="urn:microsoft.com/office/officeart/2005/8/layout/hList1"/>
    <dgm:cxn modelId="{53C58E93-E9A0-47D4-B00E-72039F070CCD}" srcId="{90115ECA-3E9C-4612-B6E5-395D4ACBE756}" destId="{095CB5B6-BD6A-4EB3-B39B-C70DADF17FDC}" srcOrd="0" destOrd="0" parTransId="{28914C6C-E8CC-42C8-B81F-443D03FCEDEA}" sibTransId="{661FE250-3D6A-410B-AFF2-7AE0E81C6573}"/>
    <dgm:cxn modelId="{26D8E397-618F-44F8-84F5-FBFEB68F3C85}" type="presOf" srcId="{8CC96D8D-B48F-4420-B480-DC49D2CA5C9D}" destId="{0DDAD690-9DA7-49B0-80E8-09FF207C2E61}" srcOrd="0" destOrd="3" presId="urn:microsoft.com/office/officeart/2005/8/layout/hList1"/>
    <dgm:cxn modelId="{DC7F339B-DA9B-4E00-8CD2-3CEA263B61B4}" srcId="{C07D20AE-0FA7-4B91-AF7F-638127387157}" destId="{8BDB9444-8DB5-46BC-AB42-69A8CAF73AC5}" srcOrd="0" destOrd="0" parTransId="{6D244DEA-8D1F-49B0-B820-DB58DDD5BECE}" sibTransId="{3B6CD35A-B5B6-42C7-82A9-C2C99C4A8DB8}"/>
    <dgm:cxn modelId="{497B339C-53FD-4F07-895B-96131A48C569}" srcId="{BF8C324E-6DC1-457A-9D6B-7FB43DC27D5B}" destId="{81B93764-3A27-43A3-A46B-8352BEE89F3F}" srcOrd="0" destOrd="0" parTransId="{E621C123-863E-496B-B540-AA2BEC0C9923}" sibTransId="{F8E02C2E-9300-4A0C-BD4F-06B6B678CFE6}"/>
    <dgm:cxn modelId="{F155BD9D-17F3-4445-B1FD-6443F0CEF53F}" type="presOf" srcId="{BF8C324E-6DC1-457A-9D6B-7FB43DC27D5B}" destId="{E5A012DF-D97F-478F-97D0-991FB72C2D77}" srcOrd="0" destOrd="0" presId="urn:microsoft.com/office/officeart/2005/8/layout/hList1"/>
    <dgm:cxn modelId="{A9EE6C9F-ACCF-487E-A72A-9FC8C0003A5E}" type="presOf" srcId="{AD3E93F7-2577-4A66-91B3-3628439EDEF0}" destId="{D67F85EA-D7CA-4560-95E4-633838764C8C}" srcOrd="0" destOrd="0" presId="urn:microsoft.com/office/officeart/2005/8/layout/hList1"/>
    <dgm:cxn modelId="{DF9F94A5-3636-4FE8-A1C7-705B69021919}" type="presOf" srcId="{CDE10571-472E-4D1E-BE1B-CA66208E963C}" destId="{A3468A96-606E-46DF-900F-83B919FAA613}" srcOrd="0" destOrd="1" presId="urn:microsoft.com/office/officeart/2005/8/layout/hList1"/>
    <dgm:cxn modelId="{9B791FAB-D098-4D23-A939-72251A81A642}" type="presOf" srcId="{D749B0A4-43FA-48C5-96EB-3B9B3ED1A384}" destId="{0DDAD690-9DA7-49B0-80E8-09FF207C2E61}" srcOrd="0" destOrd="4" presId="urn:microsoft.com/office/officeart/2005/8/layout/hList1"/>
    <dgm:cxn modelId="{320816AC-31F1-43F4-A989-3560857B6D98}" type="presOf" srcId="{41E0E55D-F28D-4D8F-A9B9-E50370A08402}" destId="{0DDAD690-9DA7-49B0-80E8-09FF207C2E61}" srcOrd="0" destOrd="2" presId="urn:microsoft.com/office/officeart/2005/8/layout/hList1"/>
    <dgm:cxn modelId="{5916F7BD-AB86-4E23-AEEF-97CC2A74DC1D}" srcId="{44067FCC-9EF5-4FF6-853C-480E77AFF9B5}" destId="{84613790-BEF1-4A26-86F4-26C12764A8D2}" srcOrd="3" destOrd="0" parTransId="{985ACC34-45C9-4F0E-B427-71BA28C63054}" sibTransId="{D789526F-DE1E-4048-835F-70BB7369AF85}"/>
    <dgm:cxn modelId="{6703CDC2-D576-4662-95F5-919CB5C70B5C}" type="presOf" srcId="{09B8D4FA-6A8D-4665-92BC-39E1AE3C054F}" destId="{0DDAD690-9DA7-49B0-80E8-09FF207C2E61}" srcOrd="0" destOrd="1" presId="urn:microsoft.com/office/officeart/2005/8/layout/hList1"/>
    <dgm:cxn modelId="{3D0750C4-8034-47F4-A13E-D7E80AE50B53}" srcId="{C6A6B058-4781-4C45-85BE-3CC24B1B04E5}" destId="{C07D20AE-0FA7-4B91-AF7F-638127387157}" srcOrd="3" destOrd="0" parTransId="{740F58BF-B2BA-4CFB-A773-BDC1B7A6D298}" sibTransId="{ACCE78B9-A375-4BCE-AD79-ED8978F480BD}"/>
    <dgm:cxn modelId="{C9BC1DCD-8C44-4412-970D-11B77B5D1980}" type="presOf" srcId="{8BDB9444-8DB5-46BC-AB42-69A8CAF73AC5}" destId="{A3468A96-606E-46DF-900F-83B919FAA613}" srcOrd="0" destOrd="0" presId="urn:microsoft.com/office/officeart/2005/8/layout/hList1"/>
    <dgm:cxn modelId="{ECA96ED1-B3D4-4AED-8020-E040C49C4AD5}" srcId="{44067FCC-9EF5-4FF6-853C-480E77AFF9B5}" destId="{C1566F8C-AAA6-4796-B02B-2E55C8C195F3}" srcOrd="1" destOrd="0" parTransId="{9D6F179A-4D52-4AE3-944D-7E665F9D9393}" sibTransId="{7F5DBAA6-029A-488C-9543-8350A27F5F4D}"/>
    <dgm:cxn modelId="{77B1C7D5-9092-4910-BD9D-CEC5C7088769}" type="presOf" srcId="{81B93764-3A27-43A3-A46B-8352BEE89F3F}" destId="{0DDAD690-9DA7-49B0-80E8-09FF207C2E61}" srcOrd="0" destOrd="0" presId="urn:microsoft.com/office/officeart/2005/8/layout/hList1"/>
    <dgm:cxn modelId="{A820BBD6-5F4D-430B-908F-4C3EDD53F836}" type="presOf" srcId="{9F9933A5-9A85-4A3E-9C7C-D282955F65DF}" destId="{65D5664C-B015-4370-B5B2-4C197C301714}" srcOrd="0" destOrd="4" presId="urn:microsoft.com/office/officeart/2005/8/layout/hList1"/>
    <dgm:cxn modelId="{9BB229D7-9B5C-42C9-8AF7-68E1DBAFDECE}" srcId="{C6A6B058-4781-4C45-85BE-3CC24B1B04E5}" destId="{90115ECA-3E9C-4612-B6E5-395D4ACBE756}" srcOrd="0" destOrd="0" parTransId="{14E687E7-E035-4421-80D2-30310D989ADE}" sibTransId="{6F98F2F5-A5DE-4B1C-83CF-869DFE4DFFCC}"/>
    <dgm:cxn modelId="{63061FE8-F9C1-443B-A41C-062713CF2C6F}" srcId="{44067FCC-9EF5-4FF6-853C-480E77AFF9B5}" destId="{AD3E93F7-2577-4A66-91B3-3628439EDEF0}" srcOrd="0" destOrd="0" parTransId="{55605EFB-045B-42C9-BE7B-170E95C586D1}" sibTransId="{B20B1E01-217E-4BD5-B521-5FA3C9BAF962}"/>
    <dgm:cxn modelId="{741F71F4-1552-47DA-9BA5-D5AAB742486B}" type="presOf" srcId="{C980408B-3570-495C-AEF7-C2A2729DF029}" destId="{D67F85EA-D7CA-4560-95E4-633838764C8C}" srcOrd="0" destOrd="2" presId="urn:microsoft.com/office/officeart/2005/8/layout/hList1"/>
    <dgm:cxn modelId="{06F604F9-6D3F-4295-A5AB-2C89E49B40AD}" srcId="{90115ECA-3E9C-4612-B6E5-395D4ACBE756}" destId="{BA1C4B13-12A8-4D77-B83E-9A55A704F8D1}" srcOrd="1" destOrd="0" parTransId="{381B97C3-B98C-4422-A4F6-D07C0BE33745}" sibTransId="{AC700AB7-298A-41EB-92D2-A72364503556}"/>
    <dgm:cxn modelId="{F19213FE-80E8-4AE8-9D04-0A98D8954E6F}" type="presOf" srcId="{44067FCC-9EF5-4FF6-853C-480E77AFF9B5}" destId="{2435EBC9-83BC-4D58-94AD-FB172355A02D}" srcOrd="0" destOrd="0" presId="urn:microsoft.com/office/officeart/2005/8/layout/hList1"/>
    <dgm:cxn modelId="{F871257B-9F78-4FAE-9F38-7BFC2B437A69}" type="presParOf" srcId="{883653E9-E50B-4BEF-9BB8-425DFA488936}" destId="{F371DF54-9D34-4E30-A1AF-480F0537820B}" srcOrd="0" destOrd="0" presId="urn:microsoft.com/office/officeart/2005/8/layout/hList1"/>
    <dgm:cxn modelId="{DA72671D-0BAE-435F-A152-E7DAE774AB5E}" type="presParOf" srcId="{F371DF54-9D34-4E30-A1AF-480F0537820B}" destId="{BFA503DB-BBE3-4AB8-A93D-F94798B93823}" srcOrd="0" destOrd="0" presId="urn:microsoft.com/office/officeart/2005/8/layout/hList1"/>
    <dgm:cxn modelId="{C62F7B1D-AA25-469F-A679-81DF8C9682C7}" type="presParOf" srcId="{F371DF54-9D34-4E30-A1AF-480F0537820B}" destId="{65D5664C-B015-4370-B5B2-4C197C301714}" srcOrd="1" destOrd="0" presId="urn:microsoft.com/office/officeart/2005/8/layout/hList1"/>
    <dgm:cxn modelId="{592DFF0D-F1E3-4D3D-A567-E8CD1731D1AF}" type="presParOf" srcId="{883653E9-E50B-4BEF-9BB8-425DFA488936}" destId="{8ED8CE0B-5778-472D-B55E-A752ED12DC2F}" srcOrd="1" destOrd="0" presId="urn:microsoft.com/office/officeart/2005/8/layout/hList1"/>
    <dgm:cxn modelId="{48860232-12A5-463E-8CED-1184FF56B732}" type="presParOf" srcId="{883653E9-E50B-4BEF-9BB8-425DFA488936}" destId="{563044F8-55E8-4AB1-AAD9-EF7C47D95D55}" srcOrd="2" destOrd="0" presId="urn:microsoft.com/office/officeart/2005/8/layout/hList1"/>
    <dgm:cxn modelId="{9FBC244F-B349-43D5-B7DC-E550486FDCF4}" type="presParOf" srcId="{563044F8-55E8-4AB1-AAD9-EF7C47D95D55}" destId="{860978DA-BD31-4BB2-9FB7-F9B2283FC8E9}" srcOrd="0" destOrd="0" presId="urn:microsoft.com/office/officeart/2005/8/layout/hList1"/>
    <dgm:cxn modelId="{CC985A71-248A-4BF2-A716-A749B9FE0573}" type="presParOf" srcId="{563044F8-55E8-4AB1-AAD9-EF7C47D95D55}" destId="{49708F12-C82E-4AA0-8775-8BAC53BF9C1E}" srcOrd="1" destOrd="0" presId="urn:microsoft.com/office/officeart/2005/8/layout/hList1"/>
    <dgm:cxn modelId="{41EE424A-16AE-4CDB-B562-4E2680824B3A}" type="presParOf" srcId="{883653E9-E50B-4BEF-9BB8-425DFA488936}" destId="{4B98D8E7-0AF9-42DD-BED2-71D9242D7F0C}" srcOrd="3" destOrd="0" presId="urn:microsoft.com/office/officeart/2005/8/layout/hList1"/>
    <dgm:cxn modelId="{8DCB831C-4E57-4187-A7D7-FE9B807412F1}" type="presParOf" srcId="{883653E9-E50B-4BEF-9BB8-425DFA488936}" destId="{4A8478A5-8829-428E-8C8C-1B779D70BE40}" srcOrd="4" destOrd="0" presId="urn:microsoft.com/office/officeart/2005/8/layout/hList1"/>
    <dgm:cxn modelId="{E997E3EF-E00A-4CE9-9ABB-85DC05E418AA}" type="presParOf" srcId="{4A8478A5-8829-428E-8C8C-1B779D70BE40}" destId="{E5A012DF-D97F-478F-97D0-991FB72C2D77}" srcOrd="0" destOrd="0" presId="urn:microsoft.com/office/officeart/2005/8/layout/hList1"/>
    <dgm:cxn modelId="{D38A398C-C51A-4E99-8FEB-D775320F03FD}" type="presParOf" srcId="{4A8478A5-8829-428E-8C8C-1B779D70BE40}" destId="{0DDAD690-9DA7-49B0-80E8-09FF207C2E61}" srcOrd="1" destOrd="0" presId="urn:microsoft.com/office/officeart/2005/8/layout/hList1"/>
    <dgm:cxn modelId="{D983196C-7BF4-41A9-8713-AC8586BA1CAB}" type="presParOf" srcId="{883653E9-E50B-4BEF-9BB8-425DFA488936}" destId="{80A46DDC-5D18-452B-8436-C5D06F8FD355}" srcOrd="5" destOrd="0" presId="urn:microsoft.com/office/officeart/2005/8/layout/hList1"/>
    <dgm:cxn modelId="{D134A4E4-FEE0-418D-A53E-CE8A29F82293}" type="presParOf" srcId="{883653E9-E50B-4BEF-9BB8-425DFA488936}" destId="{0895BAA8-B681-4821-A2DC-FED3AFD5F426}" srcOrd="6" destOrd="0" presId="urn:microsoft.com/office/officeart/2005/8/layout/hList1"/>
    <dgm:cxn modelId="{15F5EA15-5202-4C01-A67F-B23FC0ECD0A6}" type="presParOf" srcId="{0895BAA8-B681-4821-A2DC-FED3AFD5F426}" destId="{EDD4BEB6-C6E8-43C6-ADC9-8275185C3522}" srcOrd="0" destOrd="0" presId="urn:microsoft.com/office/officeart/2005/8/layout/hList1"/>
    <dgm:cxn modelId="{ACC5CE64-D0F2-4E4F-9CB0-3D7C06D1572D}" type="presParOf" srcId="{0895BAA8-B681-4821-A2DC-FED3AFD5F426}" destId="{A3468A96-606E-46DF-900F-83B919FAA613}" srcOrd="1" destOrd="0" presId="urn:microsoft.com/office/officeart/2005/8/layout/hList1"/>
    <dgm:cxn modelId="{CDA04134-C525-4D99-9715-FD16DFBBF60C}" type="presParOf" srcId="{883653E9-E50B-4BEF-9BB8-425DFA488936}" destId="{602A5E13-5EA2-4A6B-A968-070F02501847}" srcOrd="7" destOrd="0" presId="urn:microsoft.com/office/officeart/2005/8/layout/hList1"/>
    <dgm:cxn modelId="{8B58DEF1-8CE7-428F-9E21-BACB6BC19B8E}" type="presParOf" srcId="{883653E9-E50B-4BEF-9BB8-425DFA488936}" destId="{48955844-E6C5-48E1-9D49-B6D86E484790}" srcOrd="8" destOrd="0" presId="urn:microsoft.com/office/officeart/2005/8/layout/hList1"/>
    <dgm:cxn modelId="{4D71CF84-E1CC-4ABE-8532-C9B7E16FD0BA}" type="presParOf" srcId="{48955844-E6C5-48E1-9D49-B6D86E484790}" destId="{2435EBC9-83BC-4D58-94AD-FB172355A02D}" srcOrd="0" destOrd="0" presId="urn:microsoft.com/office/officeart/2005/8/layout/hList1"/>
    <dgm:cxn modelId="{07C5A1E0-4011-499F-A309-BEF976A0C86E}" type="presParOf" srcId="{48955844-E6C5-48E1-9D49-B6D86E484790}" destId="{D67F85EA-D7CA-4560-95E4-633838764C8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503DB-BBE3-4AB8-A93D-F94798B93823}">
      <dsp:nvSpPr>
        <dsp:cNvPr id="0" name=""/>
        <dsp:cNvSpPr/>
      </dsp:nvSpPr>
      <dsp:spPr>
        <a:xfrm>
          <a:off x="3238" y="10668"/>
          <a:ext cx="3157537" cy="115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عجبتُ من حبي النحو حبًا شديدا</a:t>
          </a:r>
        </a:p>
      </dsp:txBody>
      <dsp:txXfrm>
        <a:off x="3238" y="10668"/>
        <a:ext cx="3157537" cy="1152000"/>
      </dsp:txXfrm>
    </dsp:sp>
    <dsp:sp modelId="{65D5664C-B015-4370-B5B2-4C197C301714}">
      <dsp:nvSpPr>
        <dsp:cNvPr id="0" name=""/>
        <dsp:cNvSpPr/>
      </dsp:nvSpPr>
      <dsp:spPr>
        <a:xfrm>
          <a:off x="3238" y="1162668"/>
          <a:ext cx="3157537" cy="22508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r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4000" kern="1200" dirty="0"/>
            <a:t>حبي / حبًا</a:t>
          </a:r>
        </a:p>
        <a:p>
          <a:pPr marL="285750" lvl="1" indent="-285750" algn="r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4000" kern="1200" dirty="0"/>
            <a:t>انتصب بالمصدر</a:t>
          </a:r>
        </a:p>
      </dsp:txBody>
      <dsp:txXfrm>
        <a:off x="3238" y="1162668"/>
        <a:ext cx="3157537" cy="2250899"/>
      </dsp:txXfrm>
    </dsp:sp>
    <dsp:sp modelId="{860978DA-BD31-4BB2-9FB7-F9B2283FC8E9}">
      <dsp:nvSpPr>
        <dsp:cNvPr id="0" name=""/>
        <dsp:cNvSpPr/>
      </dsp:nvSpPr>
      <dsp:spPr>
        <a:xfrm>
          <a:off x="3602831" y="10668"/>
          <a:ext cx="3157537" cy="115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أحببت التدريس حبًا</a:t>
          </a:r>
        </a:p>
      </dsp:txBody>
      <dsp:txXfrm>
        <a:off x="3602831" y="10668"/>
        <a:ext cx="3157537" cy="1152000"/>
      </dsp:txXfrm>
    </dsp:sp>
    <dsp:sp modelId="{49708F12-C82E-4AA0-8775-8BAC53BF9C1E}">
      <dsp:nvSpPr>
        <dsp:cNvPr id="0" name=""/>
        <dsp:cNvSpPr/>
      </dsp:nvSpPr>
      <dsp:spPr>
        <a:xfrm>
          <a:off x="3602831" y="1162668"/>
          <a:ext cx="3157537" cy="22508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r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4000" kern="1200" dirty="0"/>
            <a:t>أحببت/ حبًا</a:t>
          </a:r>
        </a:p>
        <a:p>
          <a:pPr marL="285750" lvl="1" indent="-285750" algn="r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4000" kern="1200" dirty="0"/>
            <a:t>انتصب بالفعل</a:t>
          </a:r>
        </a:p>
      </dsp:txBody>
      <dsp:txXfrm>
        <a:off x="3602831" y="1162668"/>
        <a:ext cx="3157537" cy="2250899"/>
      </dsp:txXfrm>
    </dsp:sp>
    <dsp:sp modelId="{E5A012DF-D97F-478F-97D0-991FB72C2D77}">
      <dsp:nvSpPr>
        <dsp:cNvPr id="0" name=""/>
        <dsp:cNvSpPr/>
      </dsp:nvSpPr>
      <dsp:spPr>
        <a:xfrm>
          <a:off x="7202424" y="10668"/>
          <a:ext cx="3157537" cy="115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أنا محبة العطاء حبًا</a:t>
          </a:r>
        </a:p>
      </dsp:txBody>
      <dsp:txXfrm>
        <a:off x="7202424" y="10668"/>
        <a:ext cx="3157537" cy="1152000"/>
      </dsp:txXfrm>
    </dsp:sp>
    <dsp:sp modelId="{0DDAD690-9DA7-49B0-80E8-09FF207C2E61}">
      <dsp:nvSpPr>
        <dsp:cNvPr id="0" name=""/>
        <dsp:cNvSpPr/>
      </dsp:nvSpPr>
      <dsp:spPr>
        <a:xfrm>
          <a:off x="7202424" y="1162668"/>
          <a:ext cx="3157537" cy="22508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r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4000" kern="1200" dirty="0"/>
            <a:t>محبة/ حبًا</a:t>
          </a:r>
        </a:p>
        <a:p>
          <a:pPr marL="285750" lvl="1" indent="-285750" algn="r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4000" kern="1200" dirty="0"/>
            <a:t>انتصب بالوصف</a:t>
          </a:r>
        </a:p>
      </dsp:txBody>
      <dsp:txXfrm>
        <a:off x="7202424" y="1162668"/>
        <a:ext cx="3157537" cy="22508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09848-C51B-49DB-B181-956B2C453A98}">
      <dsp:nvSpPr>
        <dsp:cNvPr id="0" name=""/>
        <dsp:cNvSpPr/>
      </dsp:nvSpPr>
      <dsp:spPr>
        <a:xfrm>
          <a:off x="1122780" y="139109"/>
          <a:ext cx="2760791" cy="95878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8F89FC-613B-4656-8032-E48C9B166DE4}">
      <dsp:nvSpPr>
        <dsp:cNvPr id="0" name=""/>
        <dsp:cNvSpPr/>
      </dsp:nvSpPr>
      <dsp:spPr>
        <a:xfrm>
          <a:off x="2239937" y="2486852"/>
          <a:ext cx="535037" cy="342423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132783-37E1-46CA-A5FC-32800C78849B}">
      <dsp:nvSpPr>
        <dsp:cNvPr id="0" name=""/>
        <dsp:cNvSpPr/>
      </dsp:nvSpPr>
      <dsp:spPr>
        <a:xfrm>
          <a:off x="1223367" y="2760791"/>
          <a:ext cx="2568177" cy="642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دلالات المفعول المطلق</a:t>
          </a:r>
        </a:p>
      </dsp:txBody>
      <dsp:txXfrm>
        <a:off x="1223367" y="2760791"/>
        <a:ext cx="2568177" cy="642044"/>
      </dsp:txXfrm>
    </dsp:sp>
    <dsp:sp modelId="{59F6DD83-745C-44D4-A003-9E9ACCD591BE}">
      <dsp:nvSpPr>
        <dsp:cNvPr id="0" name=""/>
        <dsp:cNvSpPr/>
      </dsp:nvSpPr>
      <dsp:spPr>
        <a:xfrm>
          <a:off x="2126509" y="1171945"/>
          <a:ext cx="963066" cy="9630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بيان العدد</a:t>
          </a:r>
        </a:p>
      </dsp:txBody>
      <dsp:txXfrm>
        <a:off x="2267547" y="1312983"/>
        <a:ext cx="680990" cy="680990"/>
      </dsp:txXfrm>
    </dsp:sp>
    <dsp:sp modelId="{79BA3AC5-6532-4FAC-9353-D8187276AEBC}">
      <dsp:nvSpPr>
        <dsp:cNvPr id="0" name=""/>
        <dsp:cNvSpPr/>
      </dsp:nvSpPr>
      <dsp:spPr>
        <a:xfrm>
          <a:off x="1437381" y="449431"/>
          <a:ext cx="963066" cy="9630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بيان النوع</a:t>
          </a:r>
        </a:p>
      </dsp:txBody>
      <dsp:txXfrm>
        <a:off x="1578419" y="590469"/>
        <a:ext cx="680990" cy="680990"/>
      </dsp:txXfrm>
    </dsp:sp>
    <dsp:sp modelId="{DF855AC9-7131-4A03-9B1F-D49AF8B1AFFE}">
      <dsp:nvSpPr>
        <dsp:cNvPr id="0" name=""/>
        <dsp:cNvSpPr/>
      </dsp:nvSpPr>
      <dsp:spPr>
        <a:xfrm>
          <a:off x="2421850" y="216582"/>
          <a:ext cx="963066" cy="9630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التأكيد</a:t>
          </a:r>
        </a:p>
      </dsp:txBody>
      <dsp:txXfrm>
        <a:off x="2562888" y="357620"/>
        <a:ext cx="680990" cy="680990"/>
      </dsp:txXfrm>
    </dsp:sp>
    <dsp:sp modelId="{D09E1D75-2B4C-445F-85DB-2C0B8309F019}">
      <dsp:nvSpPr>
        <dsp:cNvPr id="0" name=""/>
        <dsp:cNvSpPr/>
      </dsp:nvSpPr>
      <dsp:spPr>
        <a:xfrm>
          <a:off x="1009352" y="21401"/>
          <a:ext cx="2996207" cy="239696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09848-C51B-49DB-B181-956B2C453A98}">
      <dsp:nvSpPr>
        <dsp:cNvPr id="0" name=""/>
        <dsp:cNvSpPr/>
      </dsp:nvSpPr>
      <dsp:spPr>
        <a:xfrm>
          <a:off x="1122780" y="139109"/>
          <a:ext cx="2760791" cy="95878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8F89FC-613B-4656-8032-E48C9B166DE4}">
      <dsp:nvSpPr>
        <dsp:cNvPr id="0" name=""/>
        <dsp:cNvSpPr/>
      </dsp:nvSpPr>
      <dsp:spPr>
        <a:xfrm>
          <a:off x="2239937" y="2486852"/>
          <a:ext cx="535037" cy="342423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132783-37E1-46CA-A5FC-32800C78849B}">
      <dsp:nvSpPr>
        <dsp:cNvPr id="0" name=""/>
        <dsp:cNvSpPr/>
      </dsp:nvSpPr>
      <dsp:spPr>
        <a:xfrm>
          <a:off x="1223367" y="2760791"/>
          <a:ext cx="2568177" cy="642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دلالات المفعول المطلق</a:t>
          </a:r>
        </a:p>
      </dsp:txBody>
      <dsp:txXfrm>
        <a:off x="1223367" y="2760791"/>
        <a:ext cx="2568177" cy="642044"/>
      </dsp:txXfrm>
    </dsp:sp>
    <dsp:sp modelId="{59F6DD83-745C-44D4-A003-9E9ACCD591BE}">
      <dsp:nvSpPr>
        <dsp:cNvPr id="0" name=""/>
        <dsp:cNvSpPr/>
      </dsp:nvSpPr>
      <dsp:spPr>
        <a:xfrm>
          <a:off x="2126509" y="1171945"/>
          <a:ext cx="963066" cy="9630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سجدت لله سجدتين</a:t>
          </a:r>
        </a:p>
      </dsp:txBody>
      <dsp:txXfrm>
        <a:off x="2267547" y="1312983"/>
        <a:ext cx="680990" cy="680990"/>
      </dsp:txXfrm>
    </dsp:sp>
    <dsp:sp modelId="{79BA3AC5-6532-4FAC-9353-D8187276AEBC}">
      <dsp:nvSpPr>
        <dsp:cNvPr id="0" name=""/>
        <dsp:cNvSpPr/>
      </dsp:nvSpPr>
      <dsp:spPr>
        <a:xfrm>
          <a:off x="1437381" y="449431"/>
          <a:ext cx="963066" cy="9630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رباني أبي تربية كريمة</a:t>
          </a:r>
        </a:p>
      </dsp:txBody>
      <dsp:txXfrm>
        <a:off x="1578419" y="590469"/>
        <a:ext cx="680990" cy="680990"/>
      </dsp:txXfrm>
    </dsp:sp>
    <dsp:sp modelId="{DF855AC9-7131-4A03-9B1F-D49AF8B1AFFE}">
      <dsp:nvSpPr>
        <dsp:cNvPr id="0" name=""/>
        <dsp:cNvSpPr/>
      </dsp:nvSpPr>
      <dsp:spPr>
        <a:xfrm>
          <a:off x="2421850" y="216582"/>
          <a:ext cx="963066" cy="9630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أحسن البارّ إحسانا</a:t>
          </a:r>
        </a:p>
      </dsp:txBody>
      <dsp:txXfrm>
        <a:off x="2562888" y="357620"/>
        <a:ext cx="680990" cy="680990"/>
      </dsp:txXfrm>
    </dsp:sp>
    <dsp:sp modelId="{D09E1D75-2B4C-445F-85DB-2C0B8309F019}">
      <dsp:nvSpPr>
        <dsp:cNvPr id="0" name=""/>
        <dsp:cNvSpPr/>
      </dsp:nvSpPr>
      <dsp:spPr>
        <a:xfrm>
          <a:off x="1009352" y="21401"/>
          <a:ext cx="2996207" cy="239696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503DB-BBE3-4AB8-A93D-F94798B93823}">
      <dsp:nvSpPr>
        <dsp:cNvPr id="0" name=""/>
        <dsp:cNvSpPr/>
      </dsp:nvSpPr>
      <dsp:spPr>
        <a:xfrm>
          <a:off x="4463" y="785942"/>
          <a:ext cx="2684107" cy="9406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(كل) و(بعض) مضافين إلى المصدر</a:t>
          </a:r>
        </a:p>
      </dsp:txBody>
      <dsp:txXfrm>
        <a:off x="4463" y="785942"/>
        <a:ext cx="2684107" cy="940605"/>
      </dsp:txXfrm>
    </dsp:sp>
    <dsp:sp modelId="{65D5664C-B015-4370-B5B2-4C197C301714}">
      <dsp:nvSpPr>
        <dsp:cNvPr id="0" name=""/>
        <dsp:cNvSpPr/>
      </dsp:nvSpPr>
      <dsp:spPr>
        <a:xfrm>
          <a:off x="4463" y="1726548"/>
          <a:ext cx="2684107" cy="20203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000" kern="1200" dirty="0"/>
            <a:t>{فلا تميلوا كل الميل}</a:t>
          </a: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000" kern="1200" dirty="0"/>
            <a:t>وقد يجمع الله الشتيتين بعدما يظنان كل الظن ألا تلاقيا</a:t>
          </a: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000" kern="1200" dirty="0"/>
            <a:t>مازحتك بعض المزاح</a:t>
          </a: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000" kern="1200" dirty="0"/>
            <a:t>{ولا يظلمون نقيرا}</a:t>
          </a: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000" kern="1200" dirty="0"/>
            <a:t>{ولا تضرونه شيئا}</a:t>
          </a:r>
        </a:p>
      </dsp:txBody>
      <dsp:txXfrm>
        <a:off x="4463" y="1726548"/>
        <a:ext cx="2684107" cy="2020320"/>
      </dsp:txXfrm>
    </dsp:sp>
    <dsp:sp modelId="{860978DA-BD31-4BB2-9FB7-F9B2283FC8E9}">
      <dsp:nvSpPr>
        <dsp:cNvPr id="0" name=""/>
        <dsp:cNvSpPr/>
      </dsp:nvSpPr>
      <dsp:spPr>
        <a:xfrm>
          <a:off x="3064346" y="785942"/>
          <a:ext cx="2684107" cy="9406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المصدر المرادف لمصدر الفعل المذكور</a:t>
          </a:r>
        </a:p>
      </dsp:txBody>
      <dsp:txXfrm>
        <a:off x="3064346" y="785942"/>
        <a:ext cx="2684107" cy="940605"/>
      </dsp:txXfrm>
    </dsp:sp>
    <dsp:sp modelId="{49708F12-C82E-4AA0-8775-8BAC53BF9C1E}">
      <dsp:nvSpPr>
        <dsp:cNvPr id="0" name=""/>
        <dsp:cNvSpPr/>
      </dsp:nvSpPr>
      <dsp:spPr>
        <a:xfrm>
          <a:off x="3064346" y="1726548"/>
          <a:ext cx="2684107" cy="20203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200" kern="1200" dirty="0"/>
            <a:t>قعدت جلوسًا</a:t>
          </a:r>
        </a:p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200" kern="1200" dirty="0"/>
            <a:t>افرح الجذل</a:t>
          </a:r>
        </a:p>
      </dsp:txBody>
      <dsp:txXfrm>
        <a:off x="3064346" y="1726548"/>
        <a:ext cx="2684107" cy="2020320"/>
      </dsp:txXfrm>
    </dsp:sp>
    <dsp:sp modelId="{E5A012DF-D97F-478F-97D0-991FB72C2D77}">
      <dsp:nvSpPr>
        <dsp:cNvPr id="0" name=""/>
        <dsp:cNvSpPr/>
      </dsp:nvSpPr>
      <dsp:spPr>
        <a:xfrm>
          <a:off x="6124230" y="785942"/>
          <a:ext cx="2684107" cy="9406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اسم الإشارة إلى مصدره</a:t>
          </a:r>
        </a:p>
      </dsp:txBody>
      <dsp:txXfrm>
        <a:off x="6124230" y="785942"/>
        <a:ext cx="2684107" cy="940605"/>
      </dsp:txXfrm>
    </dsp:sp>
    <dsp:sp modelId="{0DDAD690-9DA7-49B0-80E8-09FF207C2E61}">
      <dsp:nvSpPr>
        <dsp:cNvPr id="0" name=""/>
        <dsp:cNvSpPr/>
      </dsp:nvSpPr>
      <dsp:spPr>
        <a:xfrm>
          <a:off x="6124230" y="1726548"/>
          <a:ext cx="2684107" cy="20203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800" kern="1200" dirty="0"/>
            <a:t>أعطاني الله ذلك العطاء الواسع</a:t>
          </a: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800" kern="1200" dirty="0"/>
            <a:t>قلت هذا، وظننت ذاك</a:t>
          </a:r>
        </a:p>
      </dsp:txBody>
      <dsp:txXfrm>
        <a:off x="6124230" y="1726548"/>
        <a:ext cx="2684107" cy="2020320"/>
      </dsp:txXfrm>
    </dsp:sp>
    <dsp:sp modelId="{FF0B519B-CC4A-4988-A1F2-D1BAAD53B380}">
      <dsp:nvSpPr>
        <dsp:cNvPr id="0" name=""/>
        <dsp:cNvSpPr/>
      </dsp:nvSpPr>
      <dsp:spPr>
        <a:xfrm>
          <a:off x="9184113" y="785942"/>
          <a:ext cx="2684107" cy="9406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ما يدل على نوعه</a:t>
          </a:r>
        </a:p>
      </dsp:txBody>
      <dsp:txXfrm>
        <a:off x="9184113" y="785942"/>
        <a:ext cx="2684107" cy="940605"/>
      </dsp:txXfrm>
    </dsp:sp>
    <dsp:sp modelId="{229B7B75-969F-45E9-8BA3-787B88590541}">
      <dsp:nvSpPr>
        <dsp:cNvPr id="0" name=""/>
        <dsp:cNvSpPr/>
      </dsp:nvSpPr>
      <dsp:spPr>
        <a:xfrm>
          <a:off x="9184113" y="1726548"/>
          <a:ext cx="2684107" cy="20203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200" kern="1200" dirty="0"/>
            <a:t>رجع </a:t>
          </a:r>
          <a:r>
            <a:rPr lang="ar-SA" sz="3200" kern="1200" dirty="0" err="1"/>
            <a:t>القهقرى</a:t>
          </a:r>
          <a:endParaRPr lang="ar-SA" sz="3200" kern="1200" dirty="0"/>
        </a:p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200" kern="1200" dirty="0"/>
            <a:t>قعد القرفصاء</a:t>
          </a:r>
        </a:p>
      </dsp:txBody>
      <dsp:txXfrm>
        <a:off x="9184113" y="1726548"/>
        <a:ext cx="2684107" cy="20203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503DB-BBE3-4AB8-A93D-F94798B93823}">
      <dsp:nvSpPr>
        <dsp:cNvPr id="0" name=""/>
        <dsp:cNvSpPr/>
      </dsp:nvSpPr>
      <dsp:spPr>
        <a:xfrm>
          <a:off x="4485" y="59636"/>
          <a:ext cx="2697232" cy="106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ضميره</a:t>
          </a:r>
        </a:p>
      </dsp:txBody>
      <dsp:txXfrm>
        <a:off x="4485" y="59636"/>
        <a:ext cx="2697232" cy="1065600"/>
      </dsp:txXfrm>
    </dsp:sp>
    <dsp:sp modelId="{65D5664C-B015-4370-B5B2-4C197C301714}">
      <dsp:nvSpPr>
        <dsp:cNvPr id="0" name=""/>
        <dsp:cNvSpPr/>
      </dsp:nvSpPr>
      <dsp:spPr>
        <a:xfrm>
          <a:off x="4485" y="1125236"/>
          <a:ext cx="2697232" cy="30532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200" kern="1200" dirty="0"/>
            <a:t>{فإني أعذبه عذابًا لا أعذبه أحدًا من العالمين}</a:t>
          </a:r>
        </a:p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200" kern="1200" dirty="0"/>
            <a:t>دعوتُه اللهَ</a:t>
          </a:r>
        </a:p>
      </dsp:txBody>
      <dsp:txXfrm>
        <a:off x="4485" y="1125236"/>
        <a:ext cx="2697232" cy="3053297"/>
      </dsp:txXfrm>
    </dsp:sp>
    <dsp:sp modelId="{860978DA-BD31-4BB2-9FB7-F9B2283FC8E9}">
      <dsp:nvSpPr>
        <dsp:cNvPr id="0" name=""/>
        <dsp:cNvSpPr/>
      </dsp:nvSpPr>
      <dsp:spPr>
        <a:xfrm>
          <a:off x="3079331" y="59636"/>
          <a:ext cx="2697232" cy="106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عدده</a:t>
          </a:r>
        </a:p>
      </dsp:txBody>
      <dsp:txXfrm>
        <a:off x="3079331" y="59636"/>
        <a:ext cx="2697232" cy="1065600"/>
      </dsp:txXfrm>
    </dsp:sp>
    <dsp:sp modelId="{49708F12-C82E-4AA0-8775-8BAC53BF9C1E}">
      <dsp:nvSpPr>
        <dsp:cNvPr id="0" name=""/>
        <dsp:cNvSpPr/>
      </dsp:nvSpPr>
      <dsp:spPr>
        <a:xfrm>
          <a:off x="3079331" y="1125236"/>
          <a:ext cx="2697232" cy="30532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700" kern="1200" dirty="0"/>
            <a:t>{فاجلدوهم ثمانين جلدة}</a:t>
          </a:r>
        </a:p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700" kern="1200" dirty="0"/>
            <a:t>{أن تشهد أربع شهادات بالله}</a:t>
          </a:r>
        </a:p>
      </dsp:txBody>
      <dsp:txXfrm>
        <a:off x="3079331" y="1125236"/>
        <a:ext cx="2697232" cy="3053297"/>
      </dsp:txXfrm>
    </dsp:sp>
    <dsp:sp modelId="{E5A012DF-D97F-478F-97D0-991FB72C2D77}">
      <dsp:nvSpPr>
        <dsp:cNvPr id="0" name=""/>
        <dsp:cNvSpPr/>
      </dsp:nvSpPr>
      <dsp:spPr>
        <a:xfrm>
          <a:off x="6154176" y="59636"/>
          <a:ext cx="2697232" cy="106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آلته</a:t>
          </a:r>
        </a:p>
      </dsp:txBody>
      <dsp:txXfrm>
        <a:off x="6154176" y="59636"/>
        <a:ext cx="2697232" cy="1065600"/>
      </dsp:txXfrm>
    </dsp:sp>
    <dsp:sp modelId="{0DDAD690-9DA7-49B0-80E8-09FF207C2E61}">
      <dsp:nvSpPr>
        <dsp:cNvPr id="0" name=""/>
        <dsp:cNvSpPr/>
      </dsp:nvSpPr>
      <dsp:spPr>
        <a:xfrm>
          <a:off x="6154176" y="1125236"/>
          <a:ext cx="2697232" cy="30532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200" kern="1200" dirty="0"/>
            <a:t>ضربته سوطًا</a:t>
          </a:r>
        </a:p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200" kern="1200" dirty="0"/>
            <a:t>قطّعت اللحم ثلاجة</a:t>
          </a:r>
        </a:p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200" kern="1200" dirty="0"/>
            <a:t>سلّمت البيتَ مفتاحًا</a:t>
          </a:r>
        </a:p>
      </dsp:txBody>
      <dsp:txXfrm>
        <a:off x="6154176" y="1125236"/>
        <a:ext cx="2697232" cy="3053297"/>
      </dsp:txXfrm>
    </dsp:sp>
    <dsp:sp modelId="{EDD4BEB6-C6E8-43C6-ADC9-8275185C3522}">
      <dsp:nvSpPr>
        <dsp:cNvPr id="0" name=""/>
        <dsp:cNvSpPr/>
      </dsp:nvSpPr>
      <dsp:spPr>
        <a:xfrm>
          <a:off x="9229022" y="59636"/>
          <a:ext cx="2697232" cy="106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700" kern="1200" dirty="0"/>
            <a:t>صفته</a:t>
          </a:r>
        </a:p>
      </dsp:txBody>
      <dsp:txXfrm>
        <a:off x="9229022" y="59636"/>
        <a:ext cx="2697232" cy="1065600"/>
      </dsp:txXfrm>
    </dsp:sp>
    <dsp:sp modelId="{A3468A96-606E-46DF-900F-83B919FAA613}">
      <dsp:nvSpPr>
        <dsp:cNvPr id="0" name=""/>
        <dsp:cNvSpPr/>
      </dsp:nvSpPr>
      <dsp:spPr>
        <a:xfrm>
          <a:off x="9229022" y="1125236"/>
          <a:ext cx="2697232" cy="30532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700" kern="1200" dirty="0"/>
            <a:t>{واذكروا الله كثيرا}</a:t>
          </a:r>
        </a:p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700" kern="1200" dirty="0"/>
            <a:t>انتظرت طويلا</a:t>
          </a:r>
        </a:p>
      </dsp:txBody>
      <dsp:txXfrm>
        <a:off x="9229022" y="1125236"/>
        <a:ext cx="2697232" cy="30532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A4075-7B62-4970-8CBC-69552D8D9B98}">
      <dsp:nvSpPr>
        <dsp:cNvPr id="0" name=""/>
        <dsp:cNvSpPr/>
      </dsp:nvSpPr>
      <dsp:spPr>
        <a:xfrm>
          <a:off x="8353086" y="4429057"/>
          <a:ext cx="6172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7299" y="4572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8646303" y="4459344"/>
        <a:ext cx="30864" cy="30864"/>
      </dsp:txXfrm>
    </dsp:sp>
    <dsp:sp modelId="{1306DC0A-C895-4CD6-B475-8BC38B6BDAE8}">
      <dsp:nvSpPr>
        <dsp:cNvPr id="0" name=""/>
        <dsp:cNvSpPr/>
      </dsp:nvSpPr>
      <dsp:spPr>
        <a:xfrm>
          <a:off x="4649289" y="3886648"/>
          <a:ext cx="617299" cy="588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8649" y="0"/>
              </a:lnTo>
              <a:lnTo>
                <a:pt x="308649" y="588128"/>
              </a:lnTo>
              <a:lnTo>
                <a:pt x="617299" y="58812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4936624" y="4159397"/>
        <a:ext cx="42630" cy="42630"/>
      </dsp:txXfrm>
    </dsp:sp>
    <dsp:sp modelId="{A83C9E11-4A16-4528-950C-402A05606B46}">
      <dsp:nvSpPr>
        <dsp:cNvPr id="0" name=""/>
        <dsp:cNvSpPr/>
      </dsp:nvSpPr>
      <dsp:spPr>
        <a:xfrm>
          <a:off x="8353086" y="3252800"/>
          <a:ext cx="6172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7299" y="4572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8646303" y="3283088"/>
        <a:ext cx="30864" cy="30864"/>
      </dsp:txXfrm>
    </dsp:sp>
    <dsp:sp modelId="{398323C3-0726-4509-AAB3-20BD23695BB6}">
      <dsp:nvSpPr>
        <dsp:cNvPr id="0" name=""/>
        <dsp:cNvSpPr/>
      </dsp:nvSpPr>
      <dsp:spPr>
        <a:xfrm>
          <a:off x="4649289" y="3298520"/>
          <a:ext cx="617299" cy="588128"/>
        </a:xfrm>
        <a:custGeom>
          <a:avLst/>
          <a:gdLst/>
          <a:ahLst/>
          <a:cxnLst/>
          <a:rect l="0" t="0" r="0" b="0"/>
          <a:pathLst>
            <a:path>
              <a:moveTo>
                <a:pt x="0" y="588128"/>
              </a:moveTo>
              <a:lnTo>
                <a:pt x="308649" y="588128"/>
              </a:lnTo>
              <a:lnTo>
                <a:pt x="308649" y="0"/>
              </a:lnTo>
              <a:lnTo>
                <a:pt x="617299" y="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4936624" y="3571269"/>
        <a:ext cx="42630" cy="42630"/>
      </dsp:txXfrm>
    </dsp:sp>
    <dsp:sp modelId="{9690ED96-83ED-4C9E-842C-1BC0EE558073}">
      <dsp:nvSpPr>
        <dsp:cNvPr id="0" name=""/>
        <dsp:cNvSpPr/>
      </dsp:nvSpPr>
      <dsp:spPr>
        <a:xfrm>
          <a:off x="945493" y="3004456"/>
          <a:ext cx="617299" cy="882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8649" y="0"/>
              </a:lnTo>
              <a:lnTo>
                <a:pt x="308649" y="882192"/>
              </a:lnTo>
              <a:lnTo>
                <a:pt x="617299" y="88219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1227225" y="3418634"/>
        <a:ext cx="53835" cy="53835"/>
      </dsp:txXfrm>
    </dsp:sp>
    <dsp:sp modelId="{84989C7D-ED84-429E-9A6F-5DBB4C261AA3}">
      <dsp:nvSpPr>
        <dsp:cNvPr id="0" name=""/>
        <dsp:cNvSpPr/>
      </dsp:nvSpPr>
      <dsp:spPr>
        <a:xfrm>
          <a:off x="4649289" y="2076544"/>
          <a:ext cx="6172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7299" y="4572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4942507" y="2106831"/>
        <a:ext cx="30864" cy="30864"/>
      </dsp:txXfrm>
    </dsp:sp>
    <dsp:sp modelId="{965ED526-852E-4D23-9D9F-0887282F0BBB}">
      <dsp:nvSpPr>
        <dsp:cNvPr id="0" name=""/>
        <dsp:cNvSpPr/>
      </dsp:nvSpPr>
      <dsp:spPr>
        <a:xfrm>
          <a:off x="945493" y="2122264"/>
          <a:ext cx="617299" cy="882192"/>
        </a:xfrm>
        <a:custGeom>
          <a:avLst/>
          <a:gdLst/>
          <a:ahLst/>
          <a:cxnLst/>
          <a:rect l="0" t="0" r="0" b="0"/>
          <a:pathLst>
            <a:path>
              <a:moveTo>
                <a:pt x="0" y="882192"/>
              </a:moveTo>
              <a:lnTo>
                <a:pt x="308649" y="882192"/>
              </a:lnTo>
              <a:lnTo>
                <a:pt x="308649" y="0"/>
              </a:lnTo>
              <a:lnTo>
                <a:pt x="617299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1227225" y="2536442"/>
        <a:ext cx="53835" cy="53835"/>
      </dsp:txXfrm>
    </dsp:sp>
    <dsp:sp modelId="{15ABA68B-D687-4FD7-AACA-B94692658A45}">
      <dsp:nvSpPr>
        <dsp:cNvPr id="0" name=""/>
        <dsp:cNvSpPr/>
      </dsp:nvSpPr>
      <dsp:spPr>
        <a:xfrm rot="16200000">
          <a:off x="-2001338" y="2533953"/>
          <a:ext cx="4952658" cy="941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600" kern="1200" dirty="0">
              <a:latin typeface="B Arabic Style" panose="00000400000000000000" pitchFamily="2" charset="-78"/>
              <a:cs typeface="B Arabic Style" panose="00000400000000000000" pitchFamily="2" charset="-78"/>
            </a:rPr>
            <a:t>حذف عامل المفعول المطلق</a:t>
          </a:r>
        </a:p>
      </dsp:txBody>
      <dsp:txXfrm>
        <a:off x="-2001338" y="2533953"/>
        <a:ext cx="4952658" cy="941005"/>
      </dsp:txXfrm>
    </dsp:sp>
    <dsp:sp modelId="{3847AC97-02C7-4F9E-B584-C2E8D3838FA8}">
      <dsp:nvSpPr>
        <dsp:cNvPr id="0" name=""/>
        <dsp:cNvSpPr/>
      </dsp:nvSpPr>
      <dsp:spPr>
        <a:xfrm>
          <a:off x="1562792" y="1651761"/>
          <a:ext cx="3086496" cy="941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المصدر المؤكد لعامله</a:t>
          </a:r>
        </a:p>
      </dsp:txBody>
      <dsp:txXfrm>
        <a:off x="1562792" y="1651761"/>
        <a:ext cx="3086496" cy="941005"/>
      </dsp:txXfrm>
    </dsp:sp>
    <dsp:sp modelId="{F7151409-0D23-4803-8FBB-A6BC3F0848BE}">
      <dsp:nvSpPr>
        <dsp:cNvPr id="0" name=""/>
        <dsp:cNvSpPr/>
      </dsp:nvSpPr>
      <dsp:spPr>
        <a:xfrm>
          <a:off x="5266589" y="1651761"/>
          <a:ext cx="3086496" cy="941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لا يجوز حذف عامله</a:t>
          </a:r>
        </a:p>
      </dsp:txBody>
      <dsp:txXfrm>
        <a:off x="5266589" y="1651761"/>
        <a:ext cx="3086496" cy="941005"/>
      </dsp:txXfrm>
    </dsp:sp>
    <dsp:sp modelId="{C3988996-1BA6-4C5E-9EAE-41A8D2AFA320}">
      <dsp:nvSpPr>
        <dsp:cNvPr id="0" name=""/>
        <dsp:cNvSpPr/>
      </dsp:nvSpPr>
      <dsp:spPr>
        <a:xfrm>
          <a:off x="1562792" y="3416146"/>
          <a:ext cx="3086496" cy="941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غير المؤكد لعامله</a:t>
          </a:r>
        </a:p>
      </dsp:txBody>
      <dsp:txXfrm>
        <a:off x="1562792" y="3416146"/>
        <a:ext cx="3086496" cy="941005"/>
      </dsp:txXfrm>
    </dsp:sp>
    <dsp:sp modelId="{651F1BFD-1D23-4F3F-AA63-D9B921CBF012}">
      <dsp:nvSpPr>
        <dsp:cNvPr id="0" name=""/>
        <dsp:cNvSpPr/>
      </dsp:nvSpPr>
      <dsp:spPr>
        <a:xfrm>
          <a:off x="5266589" y="2828018"/>
          <a:ext cx="3086496" cy="941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المحذوف جوازًا</a:t>
          </a:r>
        </a:p>
      </dsp:txBody>
      <dsp:txXfrm>
        <a:off x="5266589" y="2828018"/>
        <a:ext cx="3086496" cy="941005"/>
      </dsp:txXfrm>
    </dsp:sp>
    <dsp:sp modelId="{39EB9662-DAFD-4756-AF9B-F202B82BB92A}">
      <dsp:nvSpPr>
        <dsp:cNvPr id="0" name=""/>
        <dsp:cNvSpPr/>
      </dsp:nvSpPr>
      <dsp:spPr>
        <a:xfrm>
          <a:off x="8970385" y="2828018"/>
          <a:ext cx="3086496" cy="941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_أكل الأسود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_نظرتين</a:t>
          </a:r>
        </a:p>
      </dsp:txBody>
      <dsp:txXfrm>
        <a:off x="8970385" y="2828018"/>
        <a:ext cx="3086496" cy="941005"/>
      </dsp:txXfrm>
    </dsp:sp>
    <dsp:sp modelId="{526B6524-5303-4632-84CD-DE06E3C130C5}">
      <dsp:nvSpPr>
        <dsp:cNvPr id="0" name=""/>
        <dsp:cNvSpPr/>
      </dsp:nvSpPr>
      <dsp:spPr>
        <a:xfrm>
          <a:off x="5266589" y="4004274"/>
          <a:ext cx="3086496" cy="941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المحذوف وجوبًا</a:t>
          </a:r>
        </a:p>
      </dsp:txBody>
      <dsp:txXfrm>
        <a:off x="5266589" y="4004274"/>
        <a:ext cx="3086496" cy="941005"/>
      </dsp:txXfrm>
    </dsp:sp>
    <dsp:sp modelId="{9C97A6D4-22DB-4E4E-BF7F-A2097C01839F}">
      <dsp:nvSpPr>
        <dsp:cNvPr id="0" name=""/>
        <dsp:cNvSpPr/>
      </dsp:nvSpPr>
      <dsp:spPr>
        <a:xfrm>
          <a:off x="8970385" y="4004274"/>
          <a:ext cx="3086496" cy="941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خمسة مواضع</a:t>
          </a:r>
        </a:p>
      </dsp:txBody>
      <dsp:txXfrm>
        <a:off x="8970385" y="4004274"/>
        <a:ext cx="3086496" cy="9410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503DB-BBE3-4AB8-A93D-F94798B93823}">
      <dsp:nvSpPr>
        <dsp:cNvPr id="0" name=""/>
        <dsp:cNvSpPr/>
      </dsp:nvSpPr>
      <dsp:spPr>
        <a:xfrm>
          <a:off x="5592" y="134571"/>
          <a:ext cx="2143805" cy="8561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في المصدر الواقع بدلًا من فعله</a:t>
          </a:r>
        </a:p>
      </dsp:txBody>
      <dsp:txXfrm>
        <a:off x="5592" y="134571"/>
        <a:ext cx="2143805" cy="856197"/>
      </dsp:txXfrm>
    </dsp:sp>
    <dsp:sp modelId="{65D5664C-B015-4370-B5B2-4C197C301714}">
      <dsp:nvSpPr>
        <dsp:cNvPr id="0" name=""/>
        <dsp:cNvSpPr/>
      </dsp:nvSpPr>
      <dsp:spPr>
        <a:xfrm>
          <a:off x="5592" y="990769"/>
          <a:ext cx="2143805" cy="31128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/>
            <a:t>في الطلب قياسًا: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/>
            <a:t>حجًا مبرورا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/>
            <a:t>أتوانيًا وقد أزف الوقت؟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/>
            <a:t>في الخبر سماعًا: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/>
            <a:t>أفعل وكرامة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/>
            <a:t>فندلًا زريق المال ندل الثعالبِ</a:t>
          </a:r>
        </a:p>
      </dsp:txBody>
      <dsp:txXfrm>
        <a:off x="5592" y="990769"/>
        <a:ext cx="2143805" cy="3112830"/>
      </dsp:txXfrm>
    </dsp:sp>
    <dsp:sp modelId="{860978DA-BD31-4BB2-9FB7-F9B2283FC8E9}">
      <dsp:nvSpPr>
        <dsp:cNvPr id="0" name=""/>
        <dsp:cNvSpPr/>
      </dsp:nvSpPr>
      <dsp:spPr>
        <a:xfrm>
          <a:off x="2449530" y="134571"/>
          <a:ext cx="2143805" cy="8561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في المصدر المفصل لمجمل قبله</a:t>
          </a:r>
        </a:p>
      </dsp:txBody>
      <dsp:txXfrm>
        <a:off x="2449530" y="134571"/>
        <a:ext cx="2143805" cy="856197"/>
      </dsp:txXfrm>
    </dsp:sp>
    <dsp:sp modelId="{49708F12-C82E-4AA0-8775-8BAC53BF9C1E}">
      <dsp:nvSpPr>
        <dsp:cNvPr id="0" name=""/>
        <dsp:cNvSpPr/>
      </dsp:nvSpPr>
      <dsp:spPr>
        <a:xfrm>
          <a:off x="2449530" y="990769"/>
          <a:ext cx="2143805" cy="31128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800" kern="1200" dirty="0"/>
            <a:t>{حتى إذا أثخنتموهم فشدوا الوثاق فإما منًا بعد وإما فداءً}</a:t>
          </a:r>
        </a:p>
      </dsp:txBody>
      <dsp:txXfrm>
        <a:off x="2449530" y="990769"/>
        <a:ext cx="2143805" cy="3112830"/>
      </dsp:txXfrm>
    </dsp:sp>
    <dsp:sp modelId="{E5A012DF-D97F-478F-97D0-991FB72C2D77}">
      <dsp:nvSpPr>
        <dsp:cNvPr id="0" name=""/>
        <dsp:cNvSpPr/>
      </dsp:nvSpPr>
      <dsp:spPr>
        <a:xfrm>
          <a:off x="4893467" y="134571"/>
          <a:ext cx="2143805" cy="8561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في المصدر الواقع فعله خبرًا </a:t>
          </a:r>
        </a:p>
      </dsp:txBody>
      <dsp:txXfrm>
        <a:off x="4893467" y="134571"/>
        <a:ext cx="2143805" cy="856197"/>
      </dsp:txXfrm>
    </dsp:sp>
    <dsp:sp modelId="{0DDAD690-9DA7-49B0-80E8-09FF207C2E61}">
      <dsp:nvSpPr>
        <dsp:cNvPr id="0" name=""/>
        <dsp:cNvSpPr/>
      </dsp:nvSpPr>
      <dsp:spPr>
        <a:xfrm>
          <a:off x="4893467" y="990769"/>
          <a:ext cx="2143805" cy="31128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/>
            <a:t>زيدٌ سيرًا </a:t>
          </a:r>
          <a:r>
            <a:rPr lang="ar-SA" sz="2400" kern="1200" dirty="0" err="1"/>
            <a:t>سيرا</a:t>
          </a:r>
          <a:endParaRPr lang="ar-SA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/>
            <a:t>ما زيدٌ إلا سيرا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/>
            <a:t>إنما زيدٌ سيرا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ar-SA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2400" kern="1200" dirty="0"/>
            <a:t>المصدر مكرر أو محصور</a:t>
          </a:r>
        </a:p>
      </dsp:txBody>
      <dsp:txXfrm>
        <a:off x="4893467" y="990769"/>
        <a:ext cx="2143805" cy="3112830"/>
      </dsp:txXfrm>
    </dsp:sp>
    <dsp:sp modelId="{EDD4BEB6-C6E8-43C6-ADC9-8275185C3522}">
      <dsp:nvSpPr>
        <dsp:cNvPr id="0" name=""/>
        <dsp:cNvSpPr/>
      </dsp:nvSpPr>
      <dsp:spPr>
        <a:xfrm>
          <a:off x="7337405" y="134571"/>
          <a:ext cx="2143805" cy="8561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في المصدر المؤكد لمضمون الجملة قبله</a:t>
          </a:r>
        </a:p>
      </dsp:txBody>
      <dsp:txXfrm>
        <a:off x="7337405" y="134571"/>
        <a:ext cx="2143805" cy="856197"/>
      </dsp:txXfrm>
    </dsp:sp>
    <dsp:sp modelId="{A3468A96-606E-46DF-900F-83B919FAA613}">
      <dsp:nvSpPr>
        <dsp:cNvPr id="0" name=""/>
        <dsp:cNvSpPr/>
      </dsp:nvSpPr>
      <dsp:spPr>
        <a:xfrm>
          <a:off x="7337405" y="990769"/>
          <a:ext cx="2143805" cy="31128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/>
            <a:t>المؤكد لنفسه: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/>
            <a:t>له علي ألف عُرفا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/>
            <a:t>أنتِ أختي حقًا</a:t>
          </a:r>
        </a:p>
      </dsp:txBody>
      <dsp:txXfrm>
        <a:off x="7337405" y="990769"/>
        <a:ext cx="2143805" cy="3112830"/>
      </dsp:txXfrm>
    </dsp:sp>
    <dsp:sp modelId="{2435EBC9-83BC-4D58-94AD-FB172355A02D}">
      <dsp:nvSpPr>
        <dsp:cNvPr id="0" name=""/>
        <dsp:cNvSpPr/>
      </dsp:nvSpPr>
      <dsp:spPr>
        <a:xfrm>
          <a:off x="9781343" y="134571"/>
          <a:ext cx="2143805" cy="8561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في مصدر الفعل العلاجي بعد جملة تشبيه وفيها فاعل المصدر في المعنى</a:t>
          </a:r>
        </a:p>
      </dsp:txBody>
      <dsp:txXfrm>
        <a:off x="9781343" y="134571"/>
        <a:ext cx="2143805" cy="856197"/>
      </dsp:txXfrm>
    </dsp:sp>
    <dsp:sp modelId="{D67F85EA-D7CA-4560-95E4-633838764C8C}">
      <dsp:nvSpPr>
        <dsp:cNvPr id="0" name=""/>
        <dsp:cNvSpPr/>
      </dsp:nvSpPr>
      <dsp:spPr>
        <a:xfrm>
          <a:off x="9781343" y="990769"/>
          <a:ext cx="2143805" cy="31128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000" kern="1200" dirty="0"/>
            <a:t>إنها فتاة لها ضحكةٌ </a:t>
          </a:r>
          <a:r>
            <a:rPr lang="ar-SA" sz="2000" kern="1200" dirty="0" err="1"/>
            <a:t>ضحكةُ</a:t>
          </a:r>
          <a:r>
            <a:rPr lang="ar-SA" sz="2000" kern="1200" dirty="0"/>
            <a:t> طفلٍ</a:t>
          </a: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000" kern="1200" dirty="0"/>
            <a:t>سمعت رجلًا له بكاء </a:t>
          </a:r>
          <a:r>
            <a:rPr lang="ar-SA" sz="2000" kern="1200" dirty="0" err="1"/>
            <a:t>بكاء</a:t>
          </a:r>
          <a:r>
            <a:rPr lang="ar-SA" sz="2000" kern="1200" dirty="0"/>
            <a:t> الثكلى</a:t>
          </a: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800" kern="1200" dirty="0"/>
            <a:t>الفعل العلاجي= الحسي</a:t>
          </a:r>
        </a:p>
      </dsp:txBody>
      <dsp:txXfrm>
        <a:off x="9781343" y="990769"/>
        <a:ext cx="2143805" cy="3112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43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40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48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4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7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05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1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86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4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33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36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9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68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17">
            <a:extLst>
              <a:ext uri="{FF2B5EF4-FFF2-40B4-BE49-F238E27FC236}">
                <a16:creationId xmlns:a16="http://schemas.microsoft.com/office/drawing/2014/main" id="{3514E073-9268-AD0A-760E-DC591F2CCF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r="1804" b="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عنوان 1">
            <a:extLst>
              <a:ext uri="{FF2B5EF4-FFF2-40B4-BE49-F238E27FC236}">
                <a16:creationId xmlns:a16="http://schemas.microsoft.com/office/drawing/2014/main" id="{0708758A-D5C2-41C4-A245-247136A15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5213" y="-629791"/>
            <a:ext cx="3777552" cy="3255264"/>
          </a:xfrm>
        </p:spPr>
        <p:txBody>
          <a:bodyPr>
            <a:normAutofit/>
          </a:bodyPr>
          <a:lstStyle/>
          <a:p>
            <a:pPr algn="r"/>
            <a:r>
              <a:rPr lang="ar-SA" b="1" dirty="0">
                <a:solidFill>
                  <a:schemeClr val="bg1">
                    <a:lumMod val="95000"/>
                  </a:schemeClr>
                </a:solidFill>
                <a:latin typeface="B Arabic Style" panose="00000400000000000000" pitchFamily="2" charset="-78"/>
                <a:cs typeface="B Arabic Style" panose="00000400000000000000" pitchFamily="2" charset="-78"/>
              </a:rPr>
              <a:t>النحو 3</a:t>
            </a:r>
            <a:br>
              <a:rPr lang="ar-SA" sz="4800" dirty="0">
                <a:solidFill>
                  <a:schemeClr val="bg1">
                    <a:lumMod val="95000"/>
                  </a:schemeClr>
                </a:solidFill>
                <a:latin typeface="B Arabic Style" panose="00000400000000000000" pitchFamily="2" charset="-78"/>
                <a:cs typeface="B Arabic Style" panose="00000400000000000000" pitchFamily="2" charset="-78"/>
              </a:rPr>
            </a:br>
            <a:r>
              <a:rPr lang="ar-SA" sz="4800" dirty="0">
                <a:solidFill>
                  <a:schemeClr val="bg1">
                    <a:lumMod val="95000"/>
                  </a:schemeClr>
                </a:solidFill>
                <a:latin typeface="B Arabic Style" panose="00000400000000000000" pitchFamily="2" charset="-78"/>
                <a:cs typeface="B Arabic Style" panose="00000400000000000000" pitchFamily="2" charset="-78"/>
              </a:rPr>
              <a:t>مكاسب المقرر</a:t>
            </a:r>
            <a:endParaRPr lang="ar-SA" sz="4800" dirty="0">
              <a:latin typeface="B Arabic Style" panose="00000400000000000000" pitchFamily="2" charset="-78"/>
              <a:cs typeface="B Arabic Style" panose="00000400000000000000" pitchFamily="2" charset="-78"/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92CA740-6105-4B3D-81CB-28AD1A04C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752" y="5715274"/>
            <a:ext cx="3685069" cy="914400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>
                    <a:lumMod val="95000"/>
                  </a:schemeClr>
                </a:solidFill>
                <a:latin typeface="B Arabic Style" panose="00000400000000000000" pitchFamily="2" charset="-78"/>
                <a:cs typeface="B Arabic Style" panose="00000400000000000000" pitchFamily="2" charset="-78"/>
              </a:rPr>
              <a:t>د. أسماء بنت إبراهيم الجوير</a:t>
            </a:r>
          </a:p>
        </p:txBody>
      </p:sp>
      <p:graphicFrame>
        <p:nvGraphicFramePr>
          <p:cNvPr id="4" name="جدول 6">
            <a:extLst>
              <a:ext uri="{FF2B5EF4-FFF2-40B4-BE49-F238E27FC236}">
                <a16:creationId xmlns:a16="http://schemas.microsoft.com/office/drawing/2014/main" id="{6E676F7D-A65A-5050-68D9-CB26C7C541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69259"/>
              </p:ext>
            </p:extLst>
          </p:nvPr>
        </p:nvGraphicFramePr>
        <p:xfrm>
          <a:off x="4369263" y="2781227"/>
          <a:ext cx="7642789" cy="2316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91827">
                  <a:extLst>
                    <a:ext uri="{9D8B030D-6E8A-4147-A177-3AD203B41FA5}">
                      <a16:colId xmlns:a16="http://schemas.microsoft.com/office/drawing/2014/main" val="4095528618"/>
                    </a:ext>
                  </a:extLst>
                </a:gridCol>
                <a:gridCol w="1091827">
                  <a:extLst>
                    <a:ext uri="{9D8B030D-6E8A-4147-A177-3AD203B41FA5}">
                      <a16:colId xmlns:a16="http://schemas.microsoft.com/office/drawing/2014/main" val="3154427583"/>
                    </a:ext>
                  </a:extLst>
                </a:gridCol>
                <a:gridCol w="1091827">
                  <a:extLst>
                    <a:ext uri="{9D8B030D-6E8A-4147-A177-3AD203B41FA5}">
                      <a16:colId xmlns:a16="http://schemas.microsoft.com/office/drawing/2014/main" val="1857158691"/>
                    </a:ext>
                  </a:extLst>
                </a:gridCol>
                <a:gridCol w="1091827">
                  <a:extLst>
                    <a:ext uri="{9D8B030D-6E8A-4147-A177-3AD203B41FA5}">
                      <a16:colId xmlns:a16="http://schemas.microsoft.com/office/drawing/2014/main" val="2685712163"/>
                    </a:ext>
                  </a:extLst>
                </a:gridCol>
                <a:gridCol w="1091827">
                  <a:extLst>
                    <a:ext uri="{9D8B030D-6E8A-4147-A177-3AD203B41FA5}">
                      <a16:colId xmlns:a16="http://schemas.microsoft.com/office/drawing/2014/main" val="1881876757"/>
                    </a:ext>
                  </a:extLst>
                </a:gridCol>
                <a:gridCol w="1091827">
                  <a:extLst>
                    <a:ext uri="{9D8B030D-6E8A-4147-A177-3AD203B41FA5}">
                      <a16:colId xmlns:a16="http://schemas.microsoft.com/office/drawing/2014/main" val="3760453447"/>
                    </a:ext>
                  </a:extLst>
                </a:gridCol>
                <a:gridCol w="1091827">
                  <a:extLst>
                    <a:ext uri="{9D8B030D-6E8A-4147-A177-3AD203B41FA5}">
                      <a16:colId xmlns:a16="http://schemas.microsoft.com/office/drawing/2014/main" val="3350284019"/>
                    </a:ext>
                  </a:extLst>
                </a:gridCol>
              </a:tblGrid>
              <a:tr h="1206938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BO SLMAN Alomar النسخ4" pitchFamily="2" charset="-78"/>
                          <a:cs typeface="ABO SLMAN Alomar النسخ4" pitchFamily="2" charset="-78"/>
                        </a:rPr>
                        <a:t>الواجبات الفردية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BO SLMAN Alomar النسخ4" pitchFamily="2" charset="-78"/>
                          <a:cs typeface="ABO SLMAN Alomar النسخ4" pitchFamily="2" charset="-78"/>
                        </a:rPr>
                        <a:t>المشاركة الفردية</a:t>
                      </a:r>
                    </a:p>
                    <a:p>
                      <a:pPr algn="ctr" rtl="1"/>
                      <a:endParaRPr lang="ar-SA" sz="2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BO SLMAN Alomar النسخ4" pitchFamily="2" charset="-78"/>
                        <a:cs typeface="ABO SLMAN Alomar النسخ4" pitchFamily="2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BO SLMAN Alomar النسخ4" pitchFamily="2" charset="-78"/>
                          <a:cs typeface="ABO SLMAN Alomar النسخ4" pitchFamily="2" charset="-78"/>
                        </a:rPr>
                        <a:t>الساعة العملية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BO SLMAN Alomar النسخ4" pitchFamily="2" charset="-78"/>
                          <a:cs typeface="ABO SLMAN Alomar النسخ4" pitchFamily="2" charset="-78"/>
                        </a:rPr>
                        <a:t>أنشطة التعلم الذاتي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BO SLMAN Alomar النسخ4" pitchFamily="2" charset="-78"/>
                          <a:cs typeface="ABO SLMAN Alomar النسخ4" pitchFamily="2" charset="-78"/>
                        </a:rPr>
                        <a:t>الاختبار الفصلي الأول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BO SLMAN Alomar النسخ4" pitchFamily="2" charset="-78"/>
                          <a:cs typeface="ABO SLMAN Alomar النسخ4" pitchFamily="2" charset="-78"/>
                        </a:rPr>
                        <a:t>الاختبار الفصلي الثاني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BO SLMAN Alomar النسخ4" pitchFamily="2" charset="-78"/>
                          <a:cs typeface="ABO SLMAN Alomar النسخ4" pitchFamily="2" charset="-78"/>
                        </a:rPr>
                        <a:t>الاختبار النهائي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335515"/>
                  </a:ext>
                </a:extLst>
              </a:tr>
              <a:tr h="492292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latin typeface="ABO SLMAN Alomar النسخ4" pitchFamily="2" charset="-78"/>
                          <a:cs typeface="ABO SLMAN Alomar النسخ4" pitchFamily="2" charset="-78"/>
                        </a:rPr>
                        <a:t>5 درجات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latin typeface="ABO SLMAN Alomar النسخ4" pitchFamily="2" charset="-78"/>
                          <a:cs typeface="ABO SLMAN Alomar النسخ4" pitchFamily="2" charset="-78"/>
                        </a:rPr>
                        <a:t>5 درجات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latin typeface="ABO SLMAN Alomar النسخ4" pitchFamily="2" charset="-78"/>
                          <a:cs typeface="ABO SLMAN Alomar النسخ4" pitchFamily="2" charset="-78"/>
                        </a:rPr>
                        <a:t>15 درجة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latin typeface="ABO SLMAN Alomar النسخ4" pitchFamily="2" charset="-78"/>
                          <a:cs typeface="ABO SLMAN Alomar النسخ4" pitchFamily="2" charset="-78"/>
                        </a:rPr>
                        <a:t>5 درجات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latin typeface="ABO SLMAN Alomar النسخ4" pitchFamily="2" charset="-78"/>
                          <a:cs typeface="ABO SLMAN Alomar النسخ4" pitchFamily="2" charset="-78"/>
                        </a:rPr>
                        <a:t>15 درجة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latin typeface="ABO SLMAN Alomar النسخ4" pitchFamily="2" charset="-78"/>
                          <a:cs typeface="ABO SLMAN Alomar النسخ4" pitchFamily="2" charset="-78"/>
                        </a:rPr>
                        <a:t>15 درجة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latin typeface="ABO SLMAN Alomar النسخ4" pitchFamily="2" charset="-78"/>
                          <a:cs typeface="ABO SLMAN Alomar النسخ4" pitchFamily="2" charset="-78"/>
                        </a:rPr>
                        <a:t>40 درجة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074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54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3372FF-C7CD-4429-A858-2B8FB757E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latin typeface="B Arabic Style" panose="00000400000000000000" pitchFamily="2" charset="-78"/>
                <a:cs typeface="B Arabic Style" panose="00000400000000000000" pitchFamily="2" charset="-78"/>
              </a:rPr>
              <a:t> ما ينوب عن المفعول المطلق</a:t>
            </a:r>
          </a:p>
        </p:txBody>
      </p:sp>
      <p:graphicFrame>
        <p:nvGraphicFramePr>
          <p:cNvPr id="5" name="عنصر نائب للمحتوى 4">
            <a:extLst>
              <a:ext uri="{FF2B5EF4-FFF2-40B4-BE49-F238E27FC236}">
                <a16:creationId xmlns:a16="http://schemas.microsoft.com/office/drawing/2014/main" id="{45390277-0A36-4D1C-C437-14E9C98224B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72372537"/>
              </p:ext>
            </p:extLst>
          </p:nvPr>
        </p:nvGraphicFramePr>
        <p:xfrm>
          <a:off x="130629" y="1915886"/>
          <a:ext cx="11930741" cy="4238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353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A503DB-BBE3-4AB8-A93D-F94798B93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BFA503DB-BBE3-4AB8-A93D-F94798B93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BFA503DB-BBE3-4AB8-A93D-F94798B93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0978DA-BD31-4BB2-9FB7-F9B2283FC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860978DA-BD31-4BB2-9FB7-F9B2283FC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860978DA-BD31-4BB2-9FB7-F9B2283FC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A012DF-D97F-478F-97D0-991FB72C2D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E5A012DF-D97F-478F-97D0-991FB72C2D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E5A012DF-D97F-478F-97D0-991FB72C2D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D4BEB6-C6E8-43C6-ADC9-8275185C3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EDD4BEB6-C6E8-43C6-ADC9-8275185C3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EDD4BEB6-C6E8-43C6-ADC9-8275185C3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D5664C-B015-4370-B5B2-4C197C301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65D5664C-B015-4370-B5B2-4C197C301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65D5664C-B015-4370-B5B2-4C197C301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708F12-C82E-4AA0-8775-8BAC53BF9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49708F12-C82E-4AA0-8775-8BAC53BF9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49708F12-C82E-4AA0-8775-8BAC53BF9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DAD690-9DA7-49B0-80E8-09FF207C2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0DDAD690-9DA7-49B0-80E8-09FF207C2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0DDAD690-9DA7-49B0-80E8-09FF207C2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468A96-606E-46DF-900F-83B919FAA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A3468A96-606E-46DF-900F-83B919FAA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A3468A96-606E-46DF-900F-83B919FAA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عنصر نائب للمحتوى 5">
            <a:extLst>
              <a:ext uri="{FF2B5EF4-FFF2-40B4-BE49-F238E27FC236}">
                <a16:creationId xmlns:a16="http://schemas.microsoft.com/office/drawing/2014/main" id="{3D277922-B146-3DE2-7576-E17DEC14C99D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697517572"/>
              </p:ext>
            </p:extLst>
          </p:nvPr>
        </p:nvGraphicFramePr>
        <p:xfrm>
          <a:off x="-1" y="101601"/>
          <a:ext cx="12061371" cy="6008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88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ABA68B-D687-4FD7-AACA-B94692658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5ABA68B-D687-4FD7-AACA-B94692658A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5ED526-852E-4D23-9D9F-0887282F0B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965ED526-852E-4D23-9D9F-0887282F0B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47AC97-02C7-4F9E-B584-C2E8D3838F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3847AC97-02C7-4F9E-B584-C2E8D3838F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989C7D-ED84-429E-9A6F-5DBB4C261A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84989C7D-ED84-429E-9A6F-5DBB4C261A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151409-0D23-4803-8FBB-A6BC3F0848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F7151409-0D23-4803-8FBB-A6BC3F0848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90ED96-83ED-4C9E-842C-1BC0EE5580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9690ED96-83ED-4C9E-842C-1BC0EE5580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988996-1BA6-4C5E-9EAE-41A8D2AFA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C3988996-1BA6-4C5E-9EAE-41A8D2AFA3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8323C3-0726-4509-AAB3-20BD23695B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398323C3-0726-4509-AAB3-20BD23695B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1F1BFD-1D23-4F3F-AA63-D9B921CBF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651F1BFD-1D23-4F3F-AA63-D9B921CBF0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3C9E11-4A16-4528-950C-402A05606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A83C9E11-4A16-4528-950C-402A05606B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EB9662-DAFD-4756-AF9B-F202B82BB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39EB9662-DAFD-4756-AF9B-F202B82BB9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06DC0A-C895-4CD6-B475-8BC38B6BDA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1306DC0A-C895-4CD6-B475-8BC38B6BDA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6B6524-5303-4632-84CD-DE06E3C13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526B6524-5303-4632-84CD-DE06E3C130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ADA4075-7B62-4970-8CBC-69552D8D9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6">
                                            <p:graphicEl>
                                              <a:dgm id="{0ADA4075-7B62-4970-8CBC-69552D8D9B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97A6D4-22DB-4E4E-BF7F-A2097C0183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dgm id="{9C97A6D4-22DB-4E4E-BF7F-A2097C0183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3372FF-C7CD-4429-A858-2B8FB757E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latin typeface="B Arabic Style" panose="00000400000000000000" pitchFamily="2" charset="-78"/>
                <a:cs typeface="B Arabic Style" panose="00000400000000000000" pitchFamily="2" charset="-78"/>
              </a:rPr>
              <a:t> حذف عامل المفعول المطلق وجوبًا</a:t>
            </a:r>
          </a:p>
        </p:txBody>
      </p:sp>
      <p:graphicFrame>
        <p:nvGraphicFramePr>
          <p:cNvPr id="5" name="عنصر نائب للمحتوى 4">
            <a:extLst>
              <a:ext uri="{FF2B5EF4-FFF2-40B4-BE49-F238E27FC236}">
                <a16:creationId xmlns:a16="http://schemas.microsoft.com/office/drawing/2014/main" id="{45390277-0A36-4D1C-C437-14E9C98224B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76218212"/>
              </p:ext>
            </p:extLst>
          </p:nvPr>
        </p:nvGraphicFramePr>
        <p:xfrm>
          <a:off x="130629" y="1915886"/>
          <a:ext cx="11930741" cy="4238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912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A503DB-BBE3-4AB8-A93D-F94798B93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BFA503DB-BBE3-4AB8-A93D-F94798B93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BFA503DB-BBE3-4AB8-A93D-F94798B93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0978DA-BD31-4BB2-9FB7-F9B2283FC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860978DA-BD31-4BB2-9FB7-F9B2283FC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860978DA-BD31-4BB2-9FB7-F9B2283FC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A012DF-D97F-478F-97D0-991FB72C2D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E5A012DF-D97F-478F-97D0-991FB72C2D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E5A012DF-D97F-478F-97D0-991FB72C2D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D4BEB6-C6E8-43C6-ADC9-8275185C3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EDD4BEB6-C6E8-43C6-ADC9-8275185C3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EDD4BEB6-C6E8-43C6-ADC9-8275185C3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35EBC9-83BC-4D58-94AD-FB172355A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2435EBC9-83BC-4D58-94AD-FB172355A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2435EBC9-83BC-4D58-94AD-FB172355A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D5664C-B015-4370-B5B2-4C197C301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65D5664C-B015-4370-B5B2-4C197C301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65D5664C-B015-4370-B5B2-4C197C301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708F12-C82E-4AA0-8775-8BAC53BF9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49708F12-C82E-4AA0-8775-8BAC53BF9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49708F12-C82E-4AA0-8775-8BAC53BF9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DAD690-9DA7-49B0-80E8-09FF207C2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0DDAD690-9DA7-49B0-80E8-09FF207C2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0DDAD690-9DA7-49B0-80E8-09FF207C2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468A96-606E-46DF-900F-83B919FAA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graphicEl>
                                              <a:dgm id="{A3468A96-606E-46DF-900F-83B919FAA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graphicEl>
                                              <a:dgm id="{A3468A96-606E-46DF-900F-83B919FAA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7F85EA-D7CA-4560-95E4-633838764C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graphicEl>
                                              <a:dgm id="{D67F85EA-D7CA-4560-95E4-633838764C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graphicEl>
                                              <a:dgm id="{D67F85EA-D7CA-4560-95E4-633838764C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3372FF-C7CD-4429-A858-2B8FB757E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latin typeface="B Arabic Style" panose="00000400000000000000" pitchFamily="2" charset="-78"/>
                <a:cs typeface="B Arabic Style" panose="00000400000000000000" pitchFamily="2" charset="-78"/>
              </a:rPr>
              <a:t> تطبيقات المفعول المطلق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BA3FDAA-F064-57F9-2C33-6D958A624C9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598313" y="3622711"/>
            <a:ext cx="10363826" cy="16048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dirty="0"/>
              <a:t> </a:t>
            </a:r>
            <a:r>
              <a:rPr lang="ar-SA" sz="2800" dirty="0">
                <a:latin typeface="B Arabic Style" panose="00000400000000000000" pitchFamily="2" charset="-78"/>
                <a:cs typeface="B Arabic Style" panose="00000400000000000000" pitchFamily="2" charset="-78"/>
              </a:rPr>
              <a:t>قال الصمة القشيري:</a:t>
            </a:r>
          </a:p>
          <a:p>
            <a:pPr marL="0" indent="0" algn="ctr">
              <a:buNone/>
            </a:pPr>
            <a:r>
              <a:rPr lang="ar-SA" sz="2800" dirty="0"/>
              <a:t>فقلتُ أما والله لو تذكرينني           كذكريكِ ما كفكفتِ للعينِ مدمعا</a:t>
            </a:r>
          </a:p>
          <a:p>
            <a:pPr marL="0" indent="0" algn="ctr">
              <a:buNone/>
            </a:pPr>
            <a:r>
              <a:rPr lang="ar-SA" sz="2800" dirty="0"/>
              <a:t>فقالت: بلى والله، ذكرًا لو انه        يصب على صُم الصفا لتصدعا</a:t>
            </a:r>
          </a:p>
          <a:p>
            <a:pPr marL="0" indent="0" algn="ctr">
              <a:buNone/>
            </a:pPr>
            <a:endParaRPr lang="ar-SA" sz="2800" dirty="0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C4DAE01E-17E2-C170-68AD-79643B922B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810" y="3429000"/>
            <a:ext cx="23812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02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1E16565-7219-4D5F-9B15-DA9D52EECA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>
                <a:latin typeface="Aldhabi" panose="01000000000000000000" pitchFamily="2" charset="-78"/>
                <a:cs typeface="Aldhabi" panose="01000000000000000000" pitchFamily="2" charset="-78"/>
              </a:rPr>
              <a:t>المنصوبات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3725C9C-083E-4C5B-A559-180CDDA6A2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sz="3600" dirty="0">
                <a:latin typeface="B Arabic Style" panose="00000400000000000000" pitchFamily="2" charset="-78"/>
                <a:cs typeface="B Arabic Style" panose="00000400000000000000" pitchFamily="2" charset="-78"/>
              </a:rPr>
              <a:t>د. أسماء بنت إبراهيم الجوير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F2A32C2-8497-DEA0-DDED-29751E656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2004" y="1730375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26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عنصر نائب للمحتوى 7">
            <a:extLst>
              <a:ext uri="{FF2B5EF4-FFF2-40B4-BE49-F238E27FC236}">
                <a16:creationId xmlns:a16="http://schemas.microsoft.com/office/drawing/2014/main" id="{655A377A-FF56-406C-87BE-AAB22FC581E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58317059"/>
              </p:ext>
            </p:extLst>
          </p:nvPr>
        </p:nvGraphicFramePr>
        <p:xfrm>
          <a:off x="1158875" y="3231832"/>
          <a:ext cx="10160000" cy="822960"/>
        </p:xfrm>
        <a:graphic>
          <a:graphicData uri="http://schemas.openxmlformats.org/drawingml/2006/table">
            <a:tbl>
              <a:tblPr rtl="1"/>
              <a:tblGrid>
                <a:gridCol w="1270000">
                  <a:extLst>
                    <a:ext uri="{9D8B030D-6E8A-4147-A177-3AD203B41FA5}">
                      <a16:colId xmlns:a16="http://schemas.microsoft.com/office/drawing/2014/main" val="3122530085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1531811768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419466791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463696728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13567392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880372656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1595117539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9937069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قرأ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خالدٌ 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كتابًا 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وعشرين مقالًا 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قراءة متأنية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مسترخيًا 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ليلًا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طلبًا للذة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067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فعل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فاعل 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مفعول به 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تمييز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مفعول مطلق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حال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ظرف زمان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مفعول لأجله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969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ماض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من قرأ؟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ماذا قرأ؟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عشرين من؟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نوع القراءة؟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كيف قرأ؟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متى؟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لماذا؟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670527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8C2E7FCD-3816-43B7-AC07-8AE24FCA8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ar-SA" altLang="ar-S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ar-SA" alt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A334F024-1DF9-4F81-94AD-0CB5090692D9}"/>
              </a:ext>
            </a:extLst>
          </p:cNvPr>
          <p:cNvSpPr txBox="1"/>
          <p:nvPr/>
        </p:nvSpPr>
        <p:spPr>
          <a:xfrm>
            <a:off x="3236119" y="1978822"/>
            <a:ext cx="6265069" cy="3786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قرأ خالدٌ كتابًا وعشرينَ مقالًا قراءةً متأنيةً مسترخيًا ليلًا طلبًا للذة</a:t>
            </a:r>
          </a:p>
        </p:txBody>
      </p:sp>
    </p:spTree>
    <p:extLst>
      <p:ext uri="{BB962C8B-B14F-4D97-AF65-F5344CB8AC3E}">
        <p14:creationId xmlns:p14="http://schemas.microsoft.com/office/powerpoint/2010/main" val="343711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عنصر نائب للمحتوى 7">
            <a:extLst>
              <a:ext uri="{FF2B5EF4-FFF2-40B4-BE49-F238E27FC236}">
                <a16:creationId xmlns:a16="http://schemas.microsoft.com/office/drawing/2014/main" id="{655A377A-FF56-406C-87BE-AAB22FC581E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59506686"/>
              </p:ext>
            </p:extLst>
          </p:nvPr>
        </p:nvGraphicFramePr>
        <p:xfrm>
          <a:off x="1016000" y="388617"/>
          <a:ext cx="10160000" cy="822960"/>
        </p:xfrm>
        <a:graphic>
          <a:graphicData uri="http://schemas.openxmlformats.org/drawingml/2006/table">
            <a:tbl>
              <a:tblPr rtl="1"/>
              <a:tblGrid>
                <a:gridCol w="1270000">
                  <a:extLst>
                    <a:ext uri="{9D8B030D-6E8A-4147-A177-3AD203B41FA5}">
                      <a16:colId xmlns:a16="http://schemas.microsoft.com/office/drawing/2014/main" val="3122530085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1531811768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419466791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463696728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13567392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880372656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1595117539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9937069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قرأ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خالدٌ 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كتابًا 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وعشرين مقالًا 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قراءة متأنية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مسترخيًا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ليلًا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C00000"/>
                          </a:solidFill>
                          <a:effectLst/>
                          <a:latin typeface="TraditionalArabic-Bold"/>
                        </a:rPr>
                        <a:t>طلبًا للذة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067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فعل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فاعل 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مفعول به 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تمييز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مفعول مطلق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حال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ظرف زمان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مفعول لأجله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969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ماض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من قرأ؟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ماذا قرأ؟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عشرين من؟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نوع القراءة؟ 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كيف قرأ؟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متى؟ </a:t>
                      </a:r>
                      <a:endParaRPr lang="ar-SA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لماذا؟</a:t>
                      </a:r>
                      <a:endParaRPr lang="ar-SA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670527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8C2E7FCD-3816-43B7-AC07-8AE24FCA8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ar-SA" altLang="ar-S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ar-SA" alt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جدول 9">
            <a:extLst>
              <a:ext uri="{FF2B5EF4-FFF2-40B4-BE49-F238E27FC236}">
                <a16:creationId xmlns:a16="http://schemas.microsoft.com/office/drawing/2014/main" id="{2FE1EE4C-A8C4-4CB4-B35C-73C5B2E8DF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589015"/>
              </p:ext>
            </p:extLst>
          </p:nvPr>
        </p:nvGraphicFramePr>
        <p:xfrm>
          <a:off x="346077" y="1464462"/>
          <a:ext cx="11619704" cy="4515330"/>
        </p:xfrm>
        <a:graphic>
          <a:graphicData uri="http://schemas.openxmlformats.org/drawingml/2006/table">
            <a:tbl>
              <a:tblPr rtl="1"/>
              <a:tblGrid>
                <a:gridCol w="600075">
                  <a:extLst>
                    <a:ext uri="{9D8B030D-6E8A-4147-A177-3AD203B41FA5}">
                      <a16:colId xmlns:a16="http://schemas.microsoft.com/office/drawing/2014/main" val="348544242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79240981"/>
                    </a:ext>
                  </a:extLst>
                </a:gridCol>
                <a:gridCol w="2034282">
                  <a:extLst>
                    <a:ext uri="{9D8B030D-6E8A-4147-A177-3AD203B41FA5}">
                      <a16:colId xmlns:a16="http://schemas.microsoft.com/office/drawing/2014/main" val="330361324"/>
                    </a:ext>
                  </a:extLst>
                </a:gridCol>
                <a:gridCol w="2242956">
                  <a:extLst>
                    <a:ext uri="{9D8B030D-6E8A-4147-A177-3AD203B41FA5}">
                      <a16:colId xmlns:a16="http://schemas.microsoft.com/office/drawing/2014/main" val="2873840843"/>
                    </a:ext>
                  </a:extLst>
                </a:gridCol>
                <a:gridCol w="1966285">
                  <a:extLst>
                    <a:ext uri="{9D8B030D-6E8A-4147-A177-3AD203B41FA5}">
                      <a16:colId xmlns:a16="http://schemas.microsoft.com/office/drawing/2014/main" val="1411832710"/>
                    </a:ext>
                  </a:extLst>
                </a:gridCol>
                <a:gridCol w="1616528">
                  <a:extLst>
                    <a:ext uri="{9D8B030D-6E8A-4147-A177-3AD203B41FA5}">
                      <a16:colId xmlns:a16="http://schemas.microsoft.com/office/drawing/2014/main" val="822044783"/>
                    </a:ext>
                  </a:extLst>
                </a:gridCol>
                <a:gridCol w="1616528">
                  <a:extLst>
                    <a:ext uri="{9D8B030D-6E8A-4147-A177-3AD203B41FA5}">
                      <a16:colId xmlns:a16="http://schemas.microsoft.com/office/drawing/2014/main" val="1881468084"/>
                    </a:ext>
                  </a:extLst>
                </a:gridCol>
              </a:tblGrid>
              <a:tr h="148880"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النوع </a:t>
                      </a:r>
                      <a:endParaRPr lang="ar-SA" sz="18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المفعول به </a:t>
                      </a:r>
                      <a:endParaRPr lang="ar-SA" sz="200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المفعول المطلق </a:t>
                      </a:r>
                      <a:endParaRPr lang="ar-SA" sz="200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التمييز </a:t>
                      </a:r>
                      <a:endParaRPr lang="ar-SA" sz="200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المفعول فيه </a:t>
                      </a:r>
                      <a:endParaRPr lang="ar-SA" sz="200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 dirty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المفعول لأجله </a:t>
                      </a:r>
                      <a:endParaRPr lang="ar-SA" sz="20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الحال</a:t>
                      </a:r>
                      <a:endParaRPr lang="ar-SA" sz="200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070151"/>
                  </a:ext>
                </a:extLst>
              </a:tr>
              <a:tr h="942906"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التعريف </a:t>
                      </a:r>
                      <a:endParaRPr lang="ar-SA" sz="180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اسم منصوب يدل على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من/ما وقع عليه الفعل.</a:t>
                      </a:r>
                      <a:endParaRPr lang="ar-SA" sz="20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مصدر منصوب مأخوذ من لفظ الفعل غالبًا للدلالة على التوكيد أو النوع أو العدد.</a:t>
                      </a:r>
                      <a:endParaRPr lang="ar-SA" sz="20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اسم منصوب جامد يزيل إبهام ما قبله، ويتضمن معنى: </a:t>
                      </a:r>
                      <a:r>
                        <a:rPr lang="ar-SA" sz="1400" b="1" i="0" dirty="0">
                          <a:solidFill>
                            <a:srgbClr val="00B050"/>
                          </a:solidFill>
                          <a:effectLst/>
                          <a:latin typeface="TraditionalArabic-Bold"/>
                        </a:rPr>
                        <a:t>(من)</a:t>
                      </a: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.</a:t>
                      </a:r>
                      <a:endParaRPr lang="ar-SA" sz="20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اسم منصوب يدل على زمان وقوع الفعل أو مكانه، ويجب أن يتضمن معنى </a:t>
                      </a:r>
                      <a:r>
                        <a:rPr lang="ar-SA" sz="1400" b="1" i="0" dirty="0">
                          <a:solidFill>
                            <a:srgbClr val="00B050"/>
                          </a:solidFill>
                          <a:effectLst/>
                          <a:latin typeface="TraditionalArabic-Bold"/>
                        </a:rPr>
                        <a:t>(في) </a:t>
                      </a: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أي: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في أي وقت وقع الفعل؟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في أي مكان وقع الفعل؟</a:t>
                      </a:r>
                      <a:endParaRPr lang="ar-SA" sz="20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مصدر منصوب لبيان سبب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حدوث الفعل، ويصلح أن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يكون جوابًا عن: </a:t>
                      </a:r>
                      <a:r>
                        <a:rPr lang="ar-SA" sz="1400" b="1" i="0" dirty="0">
                          <a:solidFill>
                            <a:srgbClr val="00B050"/>
                          </a:solidFill>
                          <a:effectLst/>
                          <a:latin typeface="TraditionalArabic-Bold"/>
                        </a:rPr>
                        <a:t>(لماذا؟)</a:t>
                      </a: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.</a:t>
                      </a:r>
                      <a:endParaRPr lang="ar-SA" sz="20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اسم نكرة منصوب لبيان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هيئة صاحب الحال وقت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حدوث الفعل، ويصلح أن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يكون جوابًا عن: </a:t>
                      </a:r>
                      <a:r>
                        <a:rPr lang="ar-SA" sz="1400" b="1" i="0" dirty="0">
                          <a:solidFill>
                            <a:srgbClr val="00B050"/>
                          </a:solidFill>
                          <a:effectLst/>
                          <a:latin typeface="TraditionalArabic-Bold"/>
                        </a:rPr>
                        <a:t>(كيف؟</a:t>
                      </a: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).</a:t>
                      </a:r>
                      <a:endParaRPr lang="ar-SA" sz="20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954941"/>
                  </a:ext>
                </a:extLst>
              </a:tr>
              <a:tr h="248133"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الدلالة </a:t>
                      </a:r>
                      <a:endParaRPr lang="ar-SA" sz="18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وقوع الفعل عليه </a:t>
                      </a:r>
                      <a:endParaRPr lang="ar-SA" sz="200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التأكيد / العدد/ النوع </a:t>
                      </a:r>
                      <a:endParaRPr lang="ar-SA" sz="200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إزالة الإبهام والتفسير </a:t>
                      </a:r>
                      <a:endParaRPr lang="ar-SA" sz="200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الظرفية الزمانية أو المكانية </a:t>
                      </a:r>
                      <a:endParaRPr lang="ar-SA" sz="20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التعليل </a:t>
                      </a:r>
                      <a:endParaRPr lang="ar-SA" sz="200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بيان الهيئة</a:t>
                      </a:r>
                      <a:endParaRPr lang="ar-SA" sz="20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47498"/>
                  </a:ext>
                </a:extLst>
              </a:tr>
              <a:tr h="1042159">
                <a:tc>
                  <a:txBody>
                    <a:bodyPr/>
                    <a:lstStyle/>
                    <a:p>
                      <a:r>
                        <a:rPr lang="ar-SA" sz="1200" b="1" i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شواهد </a:t>
                      </a:r>
                      <a:endParaRPr lang="ar-SA" sz="180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-قرأ خالد الكتاب: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(فعل القراءة وقع على</a:t>
                      </a:r>
                      <a:b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الكتاب)</a:t>
                      </a: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.</a:t>
                      </a:r>
                      <a:endParaRPr lang="ar-SA" sz="20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-أحسن إحسانًا </a:t>
                      </a:r>
                      <a: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(تأكيد).</a:t>
                      </a:r>
                      <a:b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-رباني أبي تربية كريمة.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(حين يأتي بعده وصف يكون لبيان النوع)</a:t>
                      </a:r>
                      <a:b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-سجدت لله سجدات.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(بيان العدد).</a:t>
                      </a:r>
                      <a:endParaRPr lang="ar-SA" sz="20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 اشتريت عشرين كتابًا. </a:t>
                      </a:r>
                      <a: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(اشتريت</a:t>
                      </a:r>
                      <a:b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عشرين من ...؟ من الكتب)</a:t>
                      </a: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.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 محمد أكثر من يزيد مالًا.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(محمد أكثر منه من ماذا؟ من</a:t>
                      </a:r>
                      <a:b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المال؟ العمر؟ الخبرة...؟)</a:t>
                      </a:r>
                      <a:endParaRPr lang="ar-SA" sz="20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-يذهب الموظفون صباحًا إلى أعمالهم. </a:t>
                      </a:r>
                      <a: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(متى يذهب الموظفون؟ في الصباح).</a:t>
                      </a:r>
                      <a:b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 وقف المصلون خلف الإمام. </a:t>
                      </a:r>
                      <a: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(أين وقف المصلون؟ في الخلف)</a:t>
                      </a:r>
                      <a:endParaRPr lang="ar-SA" sz="20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-ينفقون أموالهم ابتغاء مرضاة الله. </a:t>
                      </a:r>
                      <a: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(لماذا ينفقون أموالهم؟ ابتغاءً لرضا الله).</a:t>
                      </a:r>
                      <a:b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-ونبلوكم بالشر والخير فتنة.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(لماذا يبلونا بالخير والشر؟   فتنة.</a:t>
                      </a:r>
                      <a:endParaRPr lang="ar-SA" sz="20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-أعطيتك الكتاب مغلًفا.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كيف حال الكتاب وقت</a:t>
                      </a:r>
                      <a:b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أعطيتك إياه؟)</a:t>
                      </a: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.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 دخل الأطفال مسرورين.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(كيف حال الأطفال وقت</a:t>
                      </a:r>
                      <a:b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دخولهم؟)</a:t>
                      </a: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.</a:t>
                      </a:r>
                      <a:endParaRPr lang="ar-SA" sz="20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5931037"/>
                  </a:ext>
                </a:extLst>
              </a:tr>
              <a:tr h="1042159"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تنبيهات </a:t>
                      </a:r>
                      <a:endParaRPr lang="ar-SA" sz="18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/1الغالب في المفعول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به أن يكون اسما ظاهًرا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وقد يأتي ضميرًا متصلًا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أو منفصًلا.</a:t>
                      </a:r>
                      <a:endParaRPr lang="ar-SA" sz="20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/1قد يذكر المفعول المطلق دون فعله: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حمدًا وشكرًا لله </a:t>
                      </a:r>
                      <a: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(التقدير أحمدك حمدًا)</a:t>
                      </a: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.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مرحبًا.</a:t>
                      </a:r>
                      <a:endParaRPr lang="ar-SA" sz="20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/1التمييز نوعان: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×المبين إبهام مفرد (يبين إبهام كلمة واحدة وليست جملة أو شبه جملة) ويقع بعد الكيل والوزن والمساحة والعدد: </a:t>
                      </a:r>
                      <a:endParaRPr lang="ar-SA" sz="20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/1الفرق بين </a:t>
                      </a:r>
                      <a:r>
                        <a:rPr lang="ar-SA" sz="1400" b="1" i="0" dirty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ظروف </a:t>
                      </a: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الزمان والمكان (الظروف تتضمن معنى في + منصوبة) و</a:t>
                      </a:r>
                      <a:r>
                        <a:rPr lang="ar-SA" sz="1400" b="1" i="0" dirty="0">
                          <a:solidFill>
                            <a:srgbClr val="FF0000"/>
                          </a:solidFill>
                          <a:effectLst/>
                          <a:latin typeface="TraditionalArabic-Bold"/>
                        </a:rPr>
                        <a:t>أسماء </a:t>
                      </a: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الزمان والمكان (الأسماء لا تتضمن معنى في + تعرب حسب موقعها):</a:t>
                      </a:r>
                      <a:endParaRPr lang="ar-SA" sz="20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/1قد يجر المفعول لأجله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باللام فيخرج من باب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المفعول لأجله ويعرب مجرورا بحرف الجر ويبقى فيه معنى التعليل.</a:t>
                      </a:r>
                      <a:endParaRPr lang="ar-SA" sz="20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/1يجب أن يكون الحال نكرة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وصاحبه معرفة.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-جاء الطالب مبتسما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(الطالب معرفة ومبتسما نكرة حال).</a:t>
                      </a:r>
                      <a:endParaRPr lang="ar-SA" sz="2000" dirty="0">
                        <a:effectLst/>
                      </a:endParaRPr>
                    </a:p>
                  </a:txBody>
                  <a:tcPr marL="49627" marR="49627" marT="24813" marB="248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396354"/>
                  </a:ext>
                </a:extLst>
              </a:tr>
            </a:tbl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1E60CAE2-D7EC-4910-8775-436D5B05D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000" y="21415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ar-SA" altLang="ar-S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ar-SA" alt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93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جدول 17">
            <a:extLst>
              <a:ext uri="{FF2B5EF4-FFF2-40B4-BE49-F238E27FC236}">
                <a16:creationId xmlns:a16="http://schemas.microsoft.com/office/drawing/2014/main" id="{9BAB6219-C0D8-412E-A99D-089F55BAE7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627437"/>
              </p:ext>
            </p:extLst>
          </p:nvPr>
        </p:nvGraphicFramePr>
        <p:xfrm>
          <a:off x="385763" y="317514"/>
          <a:ext cx="11401422" cy="6054706"/>
        </p:xfrm>
        <a:graphic>
          <a:graphicData uri="http://schemas.openxmlformats.org/drawingml/2006/table">
            <a:tbl>
              <a:tblPr rtl="1"/>
              <a:tblGrid>
                <a:gridCol w="1900237">
                  <a:extLst>
                    <a:ext uri="{9D8B030D-6E8A-4147-A177-3AD203B41FA5}">
                      <a16:colId xmlns:a16="http://schemas.microsoft.com/office/drawing/2014/main" val="1039086230"/>
                    </a:ext>
                  </a:extLst>
                </a:gridCol>
                <a:gridCol w="1500186">
                  <a:extLst>
                    <a:ext uri="{9D8B030D-6E8A-4147-A177-3AD203B41FA5}">
                      <a16:colId xmlns:a16="http://schemas.microsoft.com/office/drawing/2014/main" val="280402570"/>
                    </a:ext>
                  </a:extLst>
                </a:gridCol>
                <a:gridCol w="2300288">
                  <a:extLst>
                    <a:ext uri="{9D8B030D-6E8A-4147-A177-3AD203B41FA5}">
                      <a16:colId xmlns:a16="http://schemas.microsoft.com/office/drawing/2014/main" val="3431267343"/>
                    </a:ext>
                  </a:extLst>
                </a:gridCol>
                <a:gridCol w="2243137">
                  <a:extLst>
                    <a:ext uri="{9D8B030D-6E8A-4147-A177-3AD203B41FA5}">
                      <a16:colId xmlns:a16="http://schemas.microsoft.com/office/drawing/2014/main" val="1209065311"/>
                    </a:ext>
                  </a:extLst>
                </a:gridCol>
                <a:gridCol w="1557337">
                  <a:extLst>
                    <a:ext uri="{9D8B030D-6E8A-4147-A177-3AD203B41FA5}">
                      <a16:colId xmlns:a16="http://schemas.microsoft.com/office/drawing/2014/main" val="3897785579"/>
                    </a:ext>
                  </a:extLst>
                </a:gridCol>
                <a:gridCol w="1900237">
                  <a:extLst>
                    <a:ext uri="{9D8B030D-6E8A-4147-A177-3AD203B41FA5}">
                      <a16:colId xmlns:a16="http://schemas.microsoft.com/office/drawing/2014/main" val="3235576931"/>
                    </a:ext>
                  </a:extLst>
                </a:gridCol>
              </a:tblGrid>
              <a:tr h="6054706">
                <a:tc>
                  <a:txBody>
                    <a:bodyPr/>
                    <a:lstStyle/>
                    <a:p>
                      <a:r>
                        <a:rPr lang="ar-SA" sz="18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والأصل في المفعول أن يتأخر عن الفعل والفاعل وقد يتوسطهما أو يتقدم عليهما.</a:t>
                      </a:r>
                      <a:br>
                        <a:rPr lang="ar-SA" sz="18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8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-كتب محمد الدرس.</a:t>
                      </a:r>
                      <a:br>
                        <a:rPr lang="ar-SA" sz="18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8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(اسم ظاهر / المفعول متأخر بعد الفعل</a:t>
                      </a:r>
                      <a:br>
                        <a:rPr lang="ar-SA" sz="18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8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والفاعل)</a:t>
                      </a:r>
                      <a:br>
                        <a:rPr lang="ar-SA" sz="18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8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-كافأنا الأستاذ</a:t>
                      </a:r>
                      <a:br>
                        <a:rPr lang="ar-SA" sz="18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8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(ضمير متصل / وتوسط بين الفعل</a:t>
                      </a:r>
                      <a:br>
                        <a:rPr lang="ar-SA" sz="18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8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والفاعل)</a:t>
                      </a:r>
                      <a:br>
                        <a:rPr lang="ar-SA" sz="18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8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-إياك نعبد </a:t>
                      </a:r>
                      <a:r>
                        <a:rPr lang="ar-SA" sz="18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(ضمير منفصل /وتقدم على</a:t>
                      </a:r>
                      <a:br>
                        <a:rPr lang="ar-SA" sz="18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8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الفعل والفاعل)</a:t>
                      </a:r>
                      <a:endParaRPr lang="ar-SA" sz="2000" dirty="0">
                        <a:effectLst/>
                      </a:endParaRPr>
                    </a:p>
                  </a:txBody>
                  <a:tcPr marL="26962" marR="26962" marT="13481" marB="1348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أهًلا وسهًلا.</a:t>
                      </a:r>
                      <a:b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حجا مبروًرا وسعيًا</a:t>
                      </a:r>
                      <a:b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مشكوًرا</a:t>
                      </a:r>
                      <a:r>
                        <a:rPr lang="ar-SA" sz="105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.</a:t>
                      </a:r>
                      <a:endParaRPr lang="ar-SA" sz="1100" dirty="0">
                        <a:effectLst/>
                      </a:endParaRPr>
                    </a:p>
                  </a:txBody>
                  <a:tcPr marL="26962" marR="26962" marT="13481" marB="1348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</a:t>
                      </a:r>
                      <a: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اشتريت وعاءً تمًرا.</a:t>
                      </a:r>
                      <a:b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 عندي مثقالٌ ذهبًا.</a:t>
                      </a:r>
                      <a:b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-{وواعدنا موسى ثلاثين ليلةً}.</a:t>
                      </a:r>
                      <a:b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-لدي متر قماشا. </a:t>
                      </a:r>
                      <a:r>
                        <a:rPr lang="ar-SA" sz="16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(الكلمات المفردة: وعاء، مثقال، ثلثين، متر مبهمة وجاء التمييز ليفسرها).</a:t>
                      </a:r>
                      <a:br>
                        <a:rPr lang="ar-SA" sz="16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× المبين إبهام جملة وهو ما يرفع إبهام جملة قبله:</a:t>
                      </a:r>
                      <a:b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-{وفجرنا الأرض عيونا}.</a:t>
                      </a:r>
                      <a:b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 {واشتعل الرأس شيبًا}.</a:t>
                      </a:r>
                      <a:b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6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(فجرنا الأرض جملة مبهمة، فجرنا الأرض من ماذا؟ عيونًا، أنهارا، أودية؟ واشتعل الرأس جملة مبهمة أيضًا، اشتعل الرأس سوادا، مرضا؟... وهكذا)</a:t>
                      </a:r>
                      <a:br>
                        <a:rPr lang="ar-SA" sz="16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/2أكثر ما يأتي التمييز في مواقع هي:</a:t>
                      </a:r>
                      <a:b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بعد الأعداد: عندي عشرون قلما.</a:t>
                      </a:r>
                      <a:b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بعد أفعل التفضيل: أحسن أجمل</a:t>
                      </a:r>
                      <a:b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أكثر.،. إلخ: محمد أعلى منزلةً.</a:t>
                      </a:r>
                      <a:b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6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بعد التعجب: ما أعظم محمدًا رسولا.</a:t>
                      </a:r>
                      <a:endParaRPr lang="ar-SA" sz="1400" dirty="0">
                        <a:effectLst/>
                      </a:endParaRPr>
                    </a:p>
                  </a:txBody>
                  <a:tcPr marL="26962" marR="26962" marT="13481" marB="1348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-مر يوم الخميس سريعا </a:t>
                      </a: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(لا يصلح يوم الخميس للجواب عن سؤال: متى مر؟ وبالتالي لا يكون ظرفا، ويعرب حسب موقعه فاعلًا للفعل مر).</a:t>
                      </a:r>
                      <a:b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 مر الزائر يوم الخميس. (متى مر الزائر؟ في يوم الخميس. وبالتالي يكون ظرفًا منصوبًا).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/2كل اسم زمان يصلح أن يكون ظرفًا شرط أن يتضمن معنى (في) سواء كان مبهمًا (غير محدود بحد) مثل: (حين، وقت) أو محددًا مثل: (ساعة، يوم). أما أسماء المكان فالمبهم منها (لا يدل على مكان معين وليس له حدود) هو ما يكون ظرفًا مثل: (فوق، تحت، عند، أمام، خلف)، أما الأمكنة المحدد كالبيت أو القاعة أو المسجد فتعرب حسب موقعها.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/3الظروف نوعان متصرفة وغير متصرفة: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×المتصرفة تستعمل ظرفًا وغير ظرف: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-إن مكانك بعيٌد. </a:t>
                      </a: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(اسم إن منصوب لأنه لا يتضمن معنى (في) وبالتالي ليس ظرفًا).</a:t>
                      </a:r>
                      <a:b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 اجلس مكانك. </a:t>
                      </a: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(ظرف مكان منصوب لأنه يتضمن معنى (في:) اجلس في مكانك.)</a:t>
                      </a:r>
                      <a:b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×غير المتصرفة لا تستعمل إلا ظرفًا مثل فوق وعند ولدن وقبل وبعد.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/4الفرق الدلالي بين الظرفين: قطُّ وأبدًا: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× قطُّ لنفي الماضي: لم أفعل محرمًا قطُّ.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× أبدًا لنفي المستقبل: لن أفعل محرمًا أبدًا</a:t>
                      </a:r>
                      <a:r>
                        <a:rPr lang="ar-SA" sz="105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.</a:t>
                      </a:r>
                      <a:endParaRPr lang="ar-SA" sz="1100" dirty="0">
                        <a:effectLst/>
                      </a:endParaRPr>
                    </a:p>
                  </a:txBody>
                  <a:tcPr marL="26962" marR="26962" marT="13481" marB="1348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فنقول في: أكرمت أخي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احتراما: أكرمت أخي</a:t>
                      </a:r>
                      <a:b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4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للاحترام.</a:t>
                      </a:r>
                      <a:endParaRPr lang="ar-SA" sz="1600" dirty="0">
                        <a:effectLst/>
                      </a:endParaRPr>
                    </a:p>
                  </a:txBody>
                  <a:tcPr marL="26962" marR="26962" marT="13481" marB="1348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-جاء الطالب المبتسم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(الفاعل معرفة والمبتسم معرفة</a:t>
                      </a:r>
                      <a:b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صفة).</a:t>
                      </a:r>
                      <a:b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  <a:t>- جاء طالبٌ مبتسمٌ</a:t>
                      </a:r>
                      <a:br>
                        <a:rPr lang="ar-SA" sz="1200" b="1" i="0" dirty="0">
                          <a:solidFill>
                            <a:srgbClr val="000000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1200" b="1" i="0" dirty="0">
                          <a:solidFill>
                            <a:srgbClr val="00B0F0"/>
                          </a:solidFill>
                          <a:effectLst/>
                          <a:latin typeface="TraditionalArabic-Bold"/>
                        </a:rPr>
                        <a:t>(الطالب نكرة ومبتسم نكرة صفة).</a:t>
                      </a:r>
                      <a:endParaRPr lang="ar-SA" sz="1400" dirty="0">
                        <a:effectLst/>
                      </a:endParaRPr>
                    </a:p>
                  </a:txBody>
                  <a:tcPr marL="26962" marR="26962" marT="13481" marB="1348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776889"/>
                  </a:ext>
                </a:extLst>
              </a:tr>
            </a:tbl>
          </a:graphicData>
        </a:graphic>
      </p:graphicFrame>
      <p:sp>
        <p:nvSpPr>
          <p:cNvPr id="19" name="Rectangle 7">
            <a:extLst>
              <a:ext uri="{FF2B5EF4-FFF2-40B4-BE49-F238E27FC236}">
                <a16:creationId xmlns:a16="http://schemas.microsoft.com/office/drawing/2014/main" id="{D7F7E891-190E-4606-AD7E-C48267F7F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2044" y="1158767"/>
            <a:ext cx="3348884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ar-SA" altLang="ar-S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ar-SA" alt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FF35DEC8-5641-475B-B087-46AB7B4E7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2050" y="19319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ar-SA" altLang="ar-S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ar-SA" alt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89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3372FF-C7CD-4429-A858-2B8FB757E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latin typeface="B Arabic Style" panose="00000400000000000000" pitchFamily="2" charset="-78"/>
                <a:cs typeface="B Arabic Style" panose="00000400000000000000" pitchFamily="2" charset="-78"/>
              </a:rPr>
              <a:t>المفعول المطلق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BA3FDAA-F064-57F9-2C33-6D958A624C9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sz="3200" dirty="0"/>
              <a:t>هو المصدر، أو النائب عنه، المنتصب، توكيدًا لعامله أو بيانًا لنوعه أو عدده.</a:t>
            </a:r>
          </a:p>
          <a:p>
            <a:endParaRPr lang="ar-SA" sz="3200" dirty="0"/>
          </a:p>
          <a:p>
            <a:r>
              <a:rPr lang="ar-SA" sz="3200" dirty="0">
                <a:solidFill>
                  <a:schemeClr val="accent6">
                    <a:lumMod val="50000"/>
                  </a:schemeClr>
                </a:solidFill>
              </a:rPr>
              <a:t>{وخلق كل شيءٍ فقدَّره تقديرا}</a:t>
            </a:r>
          </a:p>
          <a:p>
            <a:r>
              <a:rPr lang="ar-SA" sz="3200" dirty="0">
                <a:solidFill>
                  <a:schemeClr val="accent6">
                    <a:lumMod val="50000"/>
                  </a:schemeClr>
                </a:solidFill>
              </a:rPr>
              <a:t>{فاصبر صبرًا جميلا}</a:t>
            </a:r>
          </a:p>
          <a:p>
            <a:r>
              <a:rPr lang="ar-SA" sz="3200" dirty="0">
                <a:solidFill>
                  <a:schemeClr val="accent6">
                    <a:lumMod val="50000"/>
                  </a:schemeClr>
                </a:solidFill>
              </a:rPr>
              <a:t>{ويدرأ عنها العذاب أن تشهد أربع شهادات بالله إنه لمن الكاذبين}</a:t>
            </a:r>
          </a:p>
          <a:p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6114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3372FF-C7CD-4429-A858-2B8FB757E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latin typeface="B Arabic Style" panose="00000400000000000000" pitchFamily="2" charset="-78"/>
                <a:cs typeface="B Arabic Style" panose="00000400000000000000" pitchFamily="2" charset="-78"/>
              </a:rPr>
              <a:t> عامل النصب في المفعول المطلق</a:t>
            </a:r>
          </a:p>
        </p:txBody>
      </p:sp>
      <p:graphicFrame>
        <p:nvGraphicFramePr>
          <p:cNvPr id="5" name="عنصر نائب للمحتوى 4">
            <a:extLst>
              <a:ext uri="{FF2B5EF4-FFF2-40B4-BE49-F238E27FC236}">
                <a16:creationId xmlns:a16="http://schemas.microsoft.com/office/drawing/2014/main" id="{45390277-0A36-4D1C-C437-14E9C98224B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78292847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377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A503DB-BBE3-4AB8-A93D-F94798B93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BFA503DB-BBE3-4AB8-A93D-F94798B93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BFA503DB-BBE3-4AB8-A93D-F94798B93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0978DA-BD31-4BB2-9FB7-F9B2283FC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860978DA-BD31-4BB2-9FB7-F9B2283FC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860978DA-BD31-4BB2-9FB7-F9B2283FC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A012DF-D97F-478F-97D0-991FB72C2D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E5A012DF-D97F-478F-97D0-991FB72C2D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E5A012DF-D97F-478F-97D0-991FB72C2D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D5664C-B015-4370-B5B2-4C197C301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65D5664C-B015-4370-B5B2-4C197C301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65D5664C-B015-4370-B5B2-4C197C301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708F12-C82E-4AA0-8775-8BAC53BF9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49708F12-C82E-4AA0-8775-8BAC53BF9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49708F12-C82E-4AA0-8775-8BAC53BF9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DAD690-9DA7-49B0-80E8-09FF207C2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0DDAD690-9DA7-49B0-80E8-09FF207C2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0DDAD690-9DA7-49B0-80E8-09FF207C2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3372FF-C7CD-4429-A858-2B8FB757E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أنواع المفعول المطلق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955D7307-3BAD-4867-9EDC-CCA486EF80B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04735491"/>
              </p:ext>
            </p:extLst>
          </p:nvPr>
        </p:nvGraphicFramePr>
        <p:xfrm>
          <a:off x="6293644" y="2366963"/>
          <a:ext cx="5014912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عنصر نائب للمحتوى 3">
            <a:extLst>
              <a:ext uri="{FF2B5EF4-FFF2-40B4-BE49-F238E27FC236}">
                <a16:creationId xmlns:a16="http://schemas.microsoft.com/office/drawing/2014/main" id="{935F85FA-D63F-4B32-8CBC-496F69F5E5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7385984"/>
              </p:ext>
            </p:extLst>
          </p:nvPr>
        </p:nvGraphicFramePr>
        <p:xfrm>
          <a:off x="723901" y="2283620"/>
          <a:ext cx="5014912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1644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8F89FC-613B-4656-8032-E48C9B166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7D8F89FC-613B-4656-8032-E48C9B166D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9E1D75-2B4C-445F-85DB-2C0B8309F0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graphicEl>
                                              <a:dgm id="{D09E1D75-2B4C-445F-85DB-2C0B8309F0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309848-C51B-49DB-B181-956B2C453A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graphicEl>
                                              <a:dgm id="{EA309848-C51B-49DB-B181-956B2C453A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855AC9-7131-4A03-9B1F-D49AF8B1A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graphicEl>
                                              <a:dgm id="{DF855AC9-7131-4A03-9B1F-D49AF8B1AF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BA3AC5-6532-4FAC-9353-D8187276A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79BA3AC5-6532-4FAC-9353-D8187276AE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F6DD83-745C-44D4-A003-9E9ACCD591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59F6DD83-745C-44D4-A003-9E9ACCD591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132783-37E1-46CA-A5FC-32800C788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7F132783-37E1-46CA-A5FC-32800C7884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8F89FC-613B-4656-8032-E48C9B166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7D8F89FC-613B-4656-8032-E48C9B166D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9E1D75-2B4C-445F-85DB-2C0B8309F0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D09E1D75-2B4C-445F-85DB-2C0B8309F0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309848-C51B-49DB-B181-956B2C453A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EA309848-C51B-49DB-B181-956B2C453A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855AC9-7131-4A03-9B1F-D49AF8B1A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DF855AC9-7131-4A03-9B1F-D49AF8B1AF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BA3AC5-6532-4FAC-9353-D8187276A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dgm id="{79BA3AC5-6532-4FAC-9353-D8187276AE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F6DD83-745C-44D4-A003-9E9ACCD591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59F6DD83-745C-44D4-A003-9E9ACCD591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132783-37E1-46CA-A5FC-32800C788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4">
                                            <p:graphicEl>
                                              <a:dgm id="{7F132783-37E1-46CA-A5FC-32800C7884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3372FF-C7CD-4429-A858-2B8FB757E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latin typeface="B Arabic Style" panose="00000400000000000000" pitchFamily="2" charset="-78"/>
                <a:cs typeface="B Arabic Style" panose="00000400000000000000" pitchFamily="2" charset="-78"/>
              </a:rPr>
              <a:t> ما ينوب عن المفعول المطلق</a:t>
            </a:r>
          </a:p>
        </p:txBody>
      </p:sp>
      <p:graphicFrame>
        <p:nvGraphicFramePr>
          <p:cNvPr id="5" name="عنصر نائب للمحتوى 4">
            <a:extLst>
              <a:ext uri="{FF2B5EF4-FFF2-40B4-BE49-F238E27FC236}">
                <a16:creationId xmlns:a16="http://schemas.microsoft.com/office/drawing/2014/main" id="{45390277-0A36-4D1C-C437-14E9C98224B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61712391"/>
              </p:ext>
            </p:extLst>
          </p:nvPr>
        </p:nvGraphicFramePr>
        <p:xfrm>
          <a:off x="174171" y="1737360"/>
          <a:ext cx="11872685" cy="4532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62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A503DB-BBE3-4AB8-A93D-F94798B93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BFA503DB-BBE3-4AB8-A93D-F94798B93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BFA503DB-BBE3-4AB8-A93D-F94798B93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0978DA-BD31-4BB2-9FB7-F9B2283FC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860978DA-BD31-4BB2-9FB7-F9B2283FC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860978DA-BD31-4BB2-9FB7-F9B2283FC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A012DF-D97F-478F-97D0-991FB72C2D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E5A012DF-D97F-478F-97D0-991FB72C2D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E5A012DF-D97F-478F-97D0-991FB72C2D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0B519B-CC4A-4988-A1F2-D1BAAD53B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FF0B519B-CC4A-4988-A1F2-D1BAAD53B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FF0B519B-CC4A-4988-A1F2-D1BAAD53B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D5664C-B015-4370-B5B2-4C197C301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65D5664C-B015-4370-B5B2-4C197C301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65D5664C-B015-4370-B5B2-4C197C301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708F12-C82E-4AA0-8775-8BAC53BF9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49708F12-C82E-4AA0-8775-8BAC53BF9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49708F12-C82E-4AA0-8775-8BAC53BF9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DAD690-9DA7-49B0-80E8-09FF207C2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0DDAD690-9DA7-49B0-80E8-09FF207C2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0DDAD690-9DA7-49B0-80E8-09FF207C2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9B7B75-969F-45E9-8BA3-787B88590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229B7B75-969F-45E9-8BA3-787B88590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229B7B75-969F-45E9-8BA3-787B88590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أثر رجعي">
  <a:themeElements>
    <a:clrScheme name="أثر رجعي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أثر رجعي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ثر رجعي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10750</TotalTime>
  <Words>1500</Words>
  <Application>Microsoft Office PowerPoint</Application>
  <PresentationFormat>شاشة عريضة</PresentationFormat>
  <Paragraphs>204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21" baseType="lpstr">
      <vt:lpstr>ABO SLMAN Alomar النسخ4</vt:lpstr>
      <vt:lpstr>Aldhabi</vt:lpstr>
      <vt:lpstr>Arial</vt:lpstr>
      <vt:lpstr>B Arabic Style</vt:lpstr>
      <vt:lpstr>Calibri</vt:lpstr>
      <vt:lpstr>Calibri Light</vt:lpstr>
      <vt:lpstr>TraditionalArabic-Bold</vt:lpstr>
      <vt:lpstr>أثر رجعي</vt:lpstr>
      <vt:lpstr>النحو 3 مكاسب المقرر</vt:lpstr>
      <vt:lpstr>المنصوبات</vt:lpstr>
      <vt:lpstr>عرض تقديمي في PowerPoint</vt:lpstr>
      <vt:lpstr>عرض تقديمي في PowerPoint</vt:lpstr>
      <vt:lpstr>عرض تقديمي في PowerPoint</vt:lpstr>
      <vt:lpstr>المفعول المطلق</vt:lpstr>
      <vt:lpstr> عامل النصب في المفعول المطلق</vt:lpstr>
      <vt:lpstr>أنواع المفعول المطلق</vt:lpstr>
      <vt:lpstr> ما ينوب عن المفعول المطلق</vt:lpstr>
      <vt:lpstr> ما ينوب عن المفعول المطلق</vt:lpstr>
      <vt:lpstr>عرض تقديمي في PowerPoint</vt:lpstr>
      <vt:lpstr> حذف عامل المفعول المطلق وجوبًا</vt:lpstr>
      <vt:lpstr> تطبيقات المفعول المطلق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أسماء .</dc:creator>
  <cp:lastModifiedBy>أسماء .</cp:lastModifiedBy>
  <cp:revision>36</cp:revision>
  <dcterms:created xsi:type="dcterms:W3CDTF">2020-10-17T21:28:12Z</dcterms:created>
  <dcterms:modified xsi:type="dcterms:W3CDTF">2023-08-28T20:24:22Z</dcterms:modified>
</cp:coreProperties>
</file>