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5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colors16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Default Extension="png" ContentType="image/png"/>
  <Override PartName="/ppt/diagrams/colors12.xml" ContentType="application/vnd.openxmlformats-officedocument.drawingml.diagramColors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Default Extension="gif" ContentType="image/gif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71" r:id="rId11"/>
    <p:sldId id="273" r:id="rId12"/>
    <p:sldId id="269" r:id="rId13"/>
    <p:sldId id="275" r:id="rId14"/>
    <p:sldId id="265" r:id="rId15"/>
    <p:sldId id="267" r:id="rId16"/>
    <p:sldId id="272" r:id="rId17"/>
    <p:sldId id="268" r:id="rId18"/>
    <p:sldId id="264" r:id="rId19"/>
    <p:sldId id="266" r:id="rId2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52" autoAdjust="0"/>
    <p:restoredTop sz="94709" autoAdjust="0"/>
  </p:normalViewPr>
  <p:slideViewPr>
    <p:cSldViewPr>
      <p:cViewPr varScale="1">
        <p:scale>
          <a:sx n="51" d="100"/>
          <a:sy n="51" d="100"/>
        </p:scale>
        <p:origin x="-123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9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222CEB-91DF-4B47-860A-F29F01F51F5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pPr rtl="1"/>
          <a:endParaRPr lang="ar-SA"/>
        </a:p>
      </dgm:t>
    </dgm:pt>
    <dgm:pt modelId="{E16A173C-D865-4F31-80EA-5E335F4921E6}">
      <dgm:prSet/>
      <dgm:spPr/>
      <dgm:t>
        <a:bodyPr/>
        <a:lstStyle/>
        <a:p>
          <a:pPr rtl="1"/>
          <a:r>
            <a:rPr lang="ar-SA" dirty="0" smtClean="0"/>
            <a:t>تستخدم هذه الطريقة للعينات النباتية الدقيقة(الصغيرة الحجم) التي لا تحتاج إلى تجزئتها وعمل قطاعات.</a:t>
          </a:r>
          <a:endParaRPr lang="ar-SA" dirty="0"/>
        </a:p>
      </dgm:t>
    </dgm:pt>
    <dgm:pt modelId="{E5E2C620-82B2-45E2-8504-24F3CBF4530A}" type="parTrans" cxnId="{4D78BA5F-6594-4F18-826A-7D365ED1F3F6}">
      <dgm:prSet/>
      <dgm:spPr/>
      <dgm:t>
        <a:bodyPr/>
        <a:lstStyle/>
        <a:p>
          <a:pPr rtl="1"/>
          <a:endParaRPr lang="ar-SA"/>
        </a:p>
      </dgm:t>
    </dgm:pt>
    <dgm:pt modelId="{2BE94912-D1FC-4250-84A0-C1DD3657C2D0}" type="sibTrans" cxnId="{4D78BA5F-6594-4F18-826A-7D365ED1F3F6}">
      <dgm:prSet/>
      <dgm:spPr/>
      <dgm:t>
        <a:bodyPr/>
        <a:lstStyle/>
        <a:p>
          <a:pPr rtl="1"/>
          <a:endParaRPr lang="ar-SA"/>
        </a:p>
      </dgm:t>
    </dgm:pt>
    <dgm:pt modelId="{B97FA448-701C-48B5-951B-30FBDB01EA23}">
      <dgm:prSet/>
      <dgm:spPr/>
      <dgm:t>
        <a:bodyPr/>
        <a:lstStyle/>
        <a:p>
          <a:pPr rtl="1"/>
          <a:r>
            <a:rPr lang="ar-SA" dirty="0" smtClean="0"/>
            <a:t>ومن النماذج النباتية التي تحمل كاملة معظم الطحالب والفطريات الخيطية </a:t>
          </a:r>
          <a:r>
            <a:rPr lang="ar-SA" dirty="0" err="1" smtClean="0"/>
            <a:t>والسراخس</a:t>
          </a:r>
          <a:r>
            <a:rPr lang="ar-SA" dirty="0" smtClean="0"/>
            <a:t> </a:t>
          </a:r>
          <a:r>
            <a:rPr lang="ar-SA" dirty="0" err="1" smtClean="0"/>
            <a:t>الثالوسيه</a:t>
          </a:r>
          <a:r>
            <a:rPr lang="ar-SA" dirty="0" smtClean="0"/>
            <a:t> </a:t>
          </a:r>
          <a:r>
            <a:rPr lang="ar-SA" dirty="0" err="1" smtClean="0"/>
            <a:t>الاوليه</a:t>
          </a:r>
          <a:r>
            <a:rPr lang="ar-SA" dirty="0" smtClean="0"/>
            <a:t>,وبعض </a:t>
          </a:r>
          <a:r>
            <a:rPr lang="ar-SA" dirty="0" err="1" smtClean="0"/>
            <a:t>الحزازيات</a:t>
          </a:r>
          <a:r>
            <a:rPr lang="ar-SA" dirty="0" smtClean="0"/>
            <a:t> المنبطحة </a:t>
          </a:r>
          <a:r>
            <a:rPr lang="ar-SA" dirty="0" err="1" smtClean="0"/>
            <a:t>و</a:t>
          </a:r>
          <a:r>
            <a:rPr lang="ar-SA" dirty="0" smtClean="0"/>
            <a:t> القائمة وأجزاء من النباتات الزهرية كالوراق الصغيرة وأجزاء الزهرة وأجزاء من الأوراق الكبيرة أو السلخات المأخوذة من بشرة الورقة أو الساق المحتوية على الثغور والشعيرات والزوائد أو الغدد.</a:t>
          </a:r>
          <a:endParaRPr lang="en-US" dirty="0"/>
        </a:p>
      </dgm:t>
    </dgm:pt>
    <dgm:pt modelId="{3F7B6787-35A1-46B0-A6BB-CAEB04BA8911}" type="parTrans" cxnId="{7E007E6F-DC14-4568-B584-CA56C9B4F1F7}">
      <dgm:prSet/>
      <dgm:spPr/>
      <dgm:t>
        <a:bodyPr/>
        <a:lstStyle/>
        <a:p>
          <a:pPr rtl="1"/>
          <a:endParaRPr lang="ar-SA"/>
        </a:p>
      </dgm:t>
    </dgm:pt>
    <dgm:pt modelId="{BEBD10D7-D740-4ED5-AB03-F38DB5A8E54E}" type="sibTrans" cxnId="{7E007E6F-DC14-4568-B584-CA56C9B4F1F7}">
      <dgm:prSet/>
      <dgm:spPr/>
      <dgm:t>
        <a:bodyPr/>
        <a:lstStyle/>
        <a:p>
          <a:pPr rtl="1"/>
          <a:endParaRPr lang="ar-SA"/>
        </a:p>
      </dgm:t>
    </dgm:pt>
    <dgm:pt modelId="{E939FAA3-50EC-408E-B60F-2EDEAAFCAE9C}" type="pres">
      <dgm:prSet presAssocID="{B9222CEB-91DF-4B47-860A-F29F01F51F5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52BD0EA7-4085-473B-8610-0BEF9DB5422F}" type="pres">
      <dgm:prSet presAssocID="{E16A173C-D865-4F31-80EA-5E335F4921E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A552A74-6E43-47AF-8362-036F7EFE9C79}" type="pres">
      <dgm:prSet presAssocID="{2BE94912-D1FC-4250-84A0-C1DD3657C2D0}" presName="spacer" presStyleCnt="0"/>
      <dgm:spPr/>
    </dgm:pt>
    <dgm:pt modelId="{75016BCF-8F70-4284-8A0D-4B6AFE5BF98E}" type="pres">
      <dgm:prSet presAssocID="{B97FA448-701C-48B5-951B-30FBDB01EA2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4D78BA5F-6594-4F18-826A-7D365ED1F3F6}" srcId="{B9222CEB-91DF-4B47-860A-F29F01F51F5F}" destId="{E16A173C-D865-4F31-80EA-5E335F4921E6}" srcOrd="0" destOrd="0" parTransId="{E5E2C620-82B2-45E2-8504-24F3CBF4530A}" sibTransId="{2BE94912-D1FC-4250-84A0-C1DD3657C2D0}"/>
    <dgm:cxn modelId="{252175AD-7387-447A-936D-15A1F3C715DC}" type="presOf" srcId="{B97FA448-701C-48B5-951B-30FBDB01EA23}" destId="{75016BCF-8F70-4284-8A0D-4B6AFE5BF98E}" srcOrd="0" destOrd="0" presId="urn:microsoft.com/office/officeart/2005/8/layout/vList2"/>
    <dgm:cxn modelId="{186ACE39-C494-43B3-A6FD-3562B8AD1DAC}" type="presOf" srcId="{B9222CEB-91DF-4B47-860A-F29F01F51F5F}" destId="{E939FAA3-50EC-408E-B60F-2EDEAAFCAE9C}" srcOrd="0" destOrd="0" presId="urn:microsoft.com/office/officeart/2005/8/layout/vList2"/>
    <dgm:cxn modelId="{7E007E6F-DC14-4568-B584-CA56C9B4F1F7}" srcId="{B9222CEB-91DF-4B47-860A-F29F01F51F5F}" destId="{B97FA448-701C-48B5-951B-30FBDB01EA23}" srcOrd="1" destOrd="0" parTransId="{3F7B6787-35A1-46B0-A6BB-CAEB04BA8911}" sibTransId="{BEBD10D7-D740-4ED5-AB03-F38DB5A8E54E}"/>
    <dgm:cxn modelId="{E1B4AED8-DD6C-4E08-AA22-E63120D68DE6}" type="presOf" srcId="{E16A173C-D865-4F31-80EA-5E335F4921E6}" destId="{52BD0EA7-4085-473B-8610-0BEF9DB5422F}" srcOrd="0" destOrd="0" presId="urn:microsoft.com/office/officeart/2005/8/layout/vList2"/>
    <dgm:cxn modelId="{18F5A33E-7F7E-4DCB-948F-5612F00B51FF}" type="presParOf" srcId="{E939FAA3-50EC-408E-B60F-2EDEAAFCAE9C}" destId="{52BD0EA7-4085-473B-8610-0BEF9DB5422F}" srcOrd="0" destOrd="0" presId="urn:microsoft.com/office/officeart/2005/8/layout/vList2"/>
    <dgm:cxn modelId="{D306BF02-9B5A-48B5-9B31-64CF5F8F8958}" type="presParOf" srcId="{E939FAA3-50EC-408E-B60F-2EDEAAFCAE9C}" destId="{DA552A74-6E43-47AF-8362-036F7EFE9C79}" srcOrd="1" destOrd="0" presId="urn:microsoft.com/office/officeart/2005/8/layout/vList2"/>
    <dgm:cxn modelId="{53BD9D8A-DBA3-41A8-AB07-27472AC29D0B}" type="presParOf" srcId="{E939FAA3-50EC-408E-B60F-2EDEAAFCAE9C}" destId="{75016BCF-8F70-4284-8A0D-4B6AFE5BF98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55B888A-BCE2-4883-B908-11FB2C0D5243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pPr rtl="1"/>
          <a:endParaRPr lang="ar-SA"/>
        </a:p>
      </dgm:t>
    </dgm:pt>
    <dgm:pt modelId="{5D955FBA-C983-4A96-BA49-321AE9CA2E63}">
      <dgm:prSet/>
      <dgm:spPr/>
      <dgm:t>
        <a:bodyPr/>
        <a:lstStyle/>
        <a:p>
          <a:pPr rtl="1"/>
          <a:r>
            <a:rPr lang="ar-SA" dirty="0" smtClean="0"/>
            <a:t>باستخدام العدسة </a:t>
          </a:r>
          <a:r>
            <a:rPr lang="ar-SA" dirty="0" err="1" smtClean="0"/>
            <a:t>الميكرومترية</a:t>
          </a:r>
          <a:r>
            <a:rPr lang="ar-SA" dirty="0" smtClean="0"/>
            <a:t>.</a:t>
          </a:r>
          <a:endParaRPr lang="ar-SA" dirty="0"/>
        </a:p>
      </dgm:t>
    </dgm:pt>
    <dgm:pt modelId="{CEB81C17-5ECE-4D54-BC2C-42836E59A78B}" type="parTrans" cxnId="{E5129671-BA6F-4493-B169-3599F6180C55}">
      <dgm:prSet/>
      <dgm:spPr/>
      <dgm:t>
        <a:bodyPr/>
        <a:lstStyle/>
        <a:p>
          <a:pPr rtl="1"/>
          <a:endParaRPr lang="ar-SA"/>
        </a:p>
      </dgm:t>
    </dgm:pt>
    <dgm:pt modelId="{EF0EFACB-F77E-44A9-928A-74257AA3C9F5}" type="sibTrans" cxnId="{E5129671-BA6F-4493-B169-3599F6180C55}">
      <dgm:prSet/>
      <dgm:spPr/>
      <dgm:t>
        <a:bodyPr/>
        <a:lstStyle/>
        <a:p>
          <a:pPr rtl="1"/>
          <a:endParaRPr lang="ar-SA"/>
        </a:p>
      </dgm:t>
    </dgm:pt>
    <dgm:pt modelId="{41CECE39-C59F-45BE-8AE9-466A475490EC}">
      <dgm:prSet/>
      <dgm:spPr/>
      <dgm:t>
        <a:bodyPr/>
        <a:lstStyle/>
        <a:p>
          <a:pPr rtl="1"/>
          <a:r>
            <a:rPr lang="ar-SA" dirty="0" smtClean="0"/>
            <a:t>باستخدام بصمة طلاء الأظافر.</a:t>
          </a:r>
          <a:endParaRPr lang="ar-SA" dirty="0"/>
        </a:p>
      </dgm:t>
    </dgm:pt>
    <dgm:pt modelId="{4D6AE622-8B01-4C71-BBF1-C05B8FEC5CF2}" type="parTrans" cxnId="{B4BAD3B3-290D-4687-BA29-A4358CE863F0}">
      <dgm:prSet/>
      <dgm:spPr/>
      <dgm:t>
        <a:bodyPr/>
        <a:lstStyle/>
        <a:p>
          <a:pPr rtl="1"/>
          <a:endParaRPr lang="ar-SA"/>
        </a:p>
      </dgm:t>
    </dgm:pt>
    <dgm:pt modelId="{B3E5EF52-0EDF-4D47-8B89-F78B9A1E758F}" type="sibTrans" cxnId="{B4BAD3B3-290D-4687-BA29-A4358CE863F0}">
      <dgm:prSet/>
      <dgm:spPr/>
      <dgm:t>
        <a:bodyPr/>
        <a:lstStyle/>
        <a:p>
          <a:pPr rtl="1"/>
          <a:endParaRPr lang="ar-SA"/>
        </a:p>
      </dgm:t>
    </dgm:pt>
    <dgm:pt modelId="{C059F129-D371-4D7C-B284-2C6814124BE0}">
      <dgm:prSet/>
      <dgm:spPr/>
      <dgm:t>
        <a:bodyPr/>
        <a:lstStyle/>
        <a:p>
          <a:pPr rtl="1"/>
          <a:r>
            <a:rPr lang="ar-SA" dirty="0" smtClean="0"/>
            <a:t>باستخدام الشريط اللاصق.</a:t>
          </a:r>
          <a:endParaRPr lang="ar-SA" dirty="0"/>
        </a:p>
      </dgm:t>
    </dgm:pt>
    <dgm:pt modelId="{9F6F2A0E-151F-4492-9BF7-4FD213B67E2F}" type="parTrans" cxnId="{CC44DEF4-6A32-4AEA-A1DF-606F87DD3EF2}">
      <dgm:prSet/>
      <dgm:spPr/>
      <dgm:t>
        <a:bodyPr/>
        <a:lstStyle/>
        <a:p>
          <a:pPr rtl="1"/>
          <a:endParaRPr lang="ar-SA"/>
        </a:p>
      </dgm:t>
    </dgm:pt>
    <dgm:pt modelId="{CBA4D85D-9B7C-46E4-A307-C59F55342F9B}" type="sibTrans" cxnId="{CC44DEF4-6A32-4AEA-A1DF-606F87DD3EF2}">
      <dgm:prSet/>
      <dgm:spPr/>
      <dgm:t>
        <a:bodyPr/>
        <a:lstStyle/>
        <a:p>
          <a:pPr rtl="1"/>
          <a:endParaRPr lang="ar-SA"/>
        </a:p>
      </dgm:t>
    </dgm:pt>
    <dgm:pt modelId="{10EEF3CC-EA97-4BB0-8C0F-D95F18B12B22}" type="pres">
      <dgm:prSet presAssocID="{655B888A-BCE2-4883-B908-11FB2C0D524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AAAE23E0-A906-4A8E-8C75-3F0AE816D35E}" type="pres">
      <dgm:prSet presAssocID="{5D955FBA-C983-4A96-BA49-321AE9CA2E63}" presName="comp" presStyleCnt="0"/>
      <dgm:spPr/>
    </dgm:pt>
    <dgm:pt modelId="{2FE59B94-CE72-4D4B-B2F9-12C547E452EF}" type="pres">
      <dgm:prSet presAssocID="{5D955FBA-C983-4A96-BA49-321AE9CA2E63}" presName="box" presStyleLbl="node1" presStyleIdx="0" presStyleCnt="3"/>
      <dgm:spPr/>
      <dgm:t>
        <a:bodyPr/>
        <a:lstStyle/>
        <a:p>
          <a:pPr rtl="1"/>
          <a:endParaRPr lang="ar-SA"/>
        </a:p>
      </dgm:t>
    </dgm:pt>
    <dgm:pt modelId="{B03BD37D-62CF-4EC3-AD28-82DA11EEA210}" type="pres">
      <dgm:prSet presAssocID="{5D955FBA-C983-4A96-BA49-321AE9CA2E63}" presName="img" presStyleLbl="fgImgPlace1" presStyleIdx="0" presStyleCnt="3"/>
      <dgm:spPr/>
    </dgm:pt>
    <dgm:pt modelId="{109F9817-83E4-4FF3-A008-4CC1B942274C}" type="pres">
      <dgm:prSet presAssocID="{5D955FBA-C983-4A96-BA49-321AE9CA2E63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EC8045F-0A2E-409E-A3F7-92CB2880C3FF}" type="pres">
      <dgm:prSet presAssocID="{EF0EFACB-F77E-44A9-928A-74257AA3C9F5}" presName="spacer" presStyleCnt="0"/>
      <dgm:spPr/>
    </dgm:pt>
    <dgm:pt modelId="{2CEEA36A-B74F-482B-8792-D254349056F0}" type="pres">
      <dgm:prSet presAssocID="{41CECE39-C59F-45BE-8AE9-466A475490EC}" presName="comp" presStyleCnt="0"/>
      <dgm:spPr/>
    </dgm:pt>
    <dgm:pt modelId="{5D389087-3EC1-4DB5-B619-11261F793ADE}" type="pres">
      <dgm:prSet presAssocID="{41CECE39-C59F-45BE-8AE9-466A475490EC}" presName="box" presStyleLbl="node1" presStyleIdx="1" presStyleCnt="3"/>
      <dgm:spPr/>
      <dgm:t>
        <a:bodyPr/>
        <a:lstStyle/>
        <a:p>
          <a:pPr rtl="1"/>
          <a:endParaRPr lang="ar-SA"/>
        </a:p>
      </dgm:t>
    </dgm:pt>
    <dgm:pt modelId="{4B55F41E-F4FC-4121-83B6-C3979E4F4475}" type="pres">
      <dgm:prSet presAssocID="{41CECE39-C59F-45BE-8AE9-466A475490EC}" presName="img" presStyleLbl="fgImgPlace1" presStyleIdx="1" presStyleCnt="3"/>
      <dgm:spPr/>
    </dgm:pt>
    <dgm:pt modelId="{0738E490-A7C8-43A6-A53D-A994E51FF7A8}" type="pres">
      <dgm:prSet presAssocID="{41CECE39-C59F-45BE-8AE9-466A475490EC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50ADE7F-B9E0-4253-9E76-11A036CDB3B7}" type="pres">
      <dgm:prSet presAssocID="{B3E5EF52-0EDF-4D47-8B89-F78B9A1E758F}" presName="spacer" presStyleCnt="0"/>
      <dgm:spPr/>
    </dgm:pt>
    <dgm:pt modelId="{C3234EAA-AD88-441E-B475-6C2CB72E9978}" type="pres">
      <dgm:prSet presAssocID="{C059F129-D371-4D7C-B284-2C6814124BE0}" presName="comp" presStyleCnt="0"/>
      <dgm:spPr/>
    </dgm:pt>
    <dgm:pt modelId="{631019A7-E511-4112-8578-E28D74BC5E2D}" type="pres">
      <dgm:prSet presAssocID="{C059F129-D371-4D7C-B284-2C6814124BE0}" presName="box" presStyleLbl="node1" presStyleIdx="2" presStyleCnt="3"/>
      <dgm:spPr/>
      <dgm:t>
        <a:bodyPr/>
        <a:lstStyle/>
        <a:p>
          <a:pPr rtl="1"/>
          <a:endParaRPr lang="ar-SA"/>
        </a:p>
      </dgm:t>
    </dgm:pt>
    <dgm:pt modelId="{3BC7AF62-AB70-4685-A70F-51396C45F553}" type="pres">
      <dgm:prSet presAssocID="{C059F129-D371-4D7C-B284-2C6814124BE0}" presName="img" presStyleLbl="fgImgPlace1" presStyleIdx="2" presStyleCnt="3"/>
      <dgm:spPr/>
    </dgm:pt>
    <dgm:pt modelId="{3F8F576A-41EA-4576-A013-1B778D1DF9D5}" type="pres">
      <dgm:prSet presAssocID="{C059F129-D371-4D7C-B284-2C6814124BE0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27F3AEF0-0542-4420-BBB7-74CA8E5B902B}" type="presOf" srcId="{C059F129-D371-4D7C-B284-2C6814124BE0}" destId="{631019A7-E511-4112-8578-E28D74BC5E2D}" srcOrd="0" destOrd="0" presId="urn:microsoft.com/office/officeart/2005/8/layout/vList4"/>
    <dgm:cxn modelId="{AE32A70A-18F3-4C0E-985E-549054EAB458}" type="presOf" srcId="{C059F129-D371-4D7C-B284-2C6814124BE0}" destId="{3F8F576A-41EA-4576-A013-1B778D1DF9D5}" srcOrd="1" destOrd="0" presId="urn:microsoft.com/office/officeart/2005/8/layout/vList4"/>
    <dgm:cxn modelId="{7982465C-FCE2-43B0-8254-ADA153AD25C8}" type="presOf" srcId="{5D955FBA-C983-4A96-BA49-321AE9CA2E63}" destId="{109F9817-83E4-4FF3-A008-4CC1B942274C}" srcOrd="1" destOrd="0" presId="urn:microsoft.com/office/officeart/2005/8/layout/vList4"/>
    <dgm:cxn modelId="{C0222191-3435-4F0F-A8E4-060EE5C41F05}" type="presOf" srcId="{41CECE39-C59F-45BE-8AE9-466A475490EC}" destId="{5D389087-3EC1-4DB5-B619-11261F793ADE}" srcOrd="0" destOrd="0" presId="urn:microsoft.com/office/officeart/2005/8/layout/vList4"/>
    <dgm:cxn modelId="{E5129671-BA6F-4493-B169-3599F6180C55}" srcId="{655B888A-BCE2-4883-B908-11FB2C0D5243}" destId="{5D955FBA-C983-4A96-BA49-321AE9CA2E63}" srcOrd="0" destOrd="0" parTransId="{CEB81C17-5ECE-4D54-BC2C-42836E59A78B}" sibTransId="{EF0EFACB-F77E-44A9-928A-74257AA3C9F5}"/>
    <dgm:cxn modelId="{B4BAD3B3-290D-4687-BA29-A4358CE863F0}" srcId="{655B888A-BCE2-4883-B908-11FB2C0D5243}" destId="{41CECE39-C59F-45BE-8AE9-466A475490EC}" srcOrd="1" destOrd="0" parTransId="{4D6AE622-8B01-4C71-BBF1-C05B8FEC5CF2}" sibTransId="{B3E5EF52-0EDF-4D47-8B89-F78B9A1E758F}"/>
    <dgm:cxn modelId="{F061F3E8-74E0-4460-A60B-175C33BBD6D6}" type="presOf" srcId="{655B888A-BCE2-4883-B908-11FB2C0D5243}" destId="{10EEF3CC-EA97-4BB0-8C0F-D95F18B12B22}" srcOrd="0" destOrd="0" presId="urn:microsoft.com/office/officeart/2005/8/layout/vList4"/>
    <dgm:cxn modelId="{DE102E10-DB0D-44F8-9B96-00E0E23AE6F5}" type="presOf" srcId="{5D955FBA-C983-4A96-BA49-321AE9CA2E63}" destId="{2FE59B94-CE72-4D4B-B2F9-12C547E452EF}" srcOrd="0" destOrd="0" presId="urn:microsoft.com/office/officeart/2005/8/layout/vList4"/>
    <dgm:cxn modelId="{CC44DEF4-6A32-4AEA-A1DF-606F87DD3EF2}" srcId="{655B888A-BCE2-4883-B908-11FB2C0D5243}" destId="{C059F129-D371-4D7C-B284-2C6814124BE0}" srcOrd="2" destOrd="0" parTransId="{9F6F2A0E-151F-4492-9BF7-4FD213B67E2F}" sibTransId="{CBA4D85D-9B7C-46E4-A307-C59F55342F9B}"/>
    <dgm:cxn modelId="{1387A0C9-63BD-4750-A4F1-56CFFC73971C}" type="presOf" srcId="{41CECE39-C59F-45BE-8AE9-466A475490EC}" destId="{0738E490-A7C8-43A6-A53D-A994E51FF7A8}" srcOrd="1" destOrd="0" presId="urn:microsoft.com/office/officeart/2005/8/layout/vList4"/>
    <dgm:cxn modelId="{502404D5-2E70-4D47-812F-B4D2AF23BE34}" type="presParOf" srcId="{10EEF3CC-EA97-4BB0-8C0F-D95F18B12B22}" destId="{AAAE23E0-A906-4A8E-8C75-3F0AE816D35E}" srcOrd="0" destOrd="0" presId="urn:microsoft.com/office/officeart/2005/8/layout/vList4"/>
    <dgm:cxn modelId="{26DF4853-D992-432E-B1B5-DC12270D9D92}" type="presParOf" srcId="{AAAE23E0-A906-4A8E-8C75-3F0AE816D35E}" destId="{2FE59B94-CE72-4D4B-B2F9-12C547E452EF}" srcOrd="0" destOrd="0" presId="urn:microsoft.com/office/officeart/2005/8/layout/vList4"/>
    <dgm:cxn modelId="{2D15CB48-AD7F-4A38-867A-7FD5E1389E7A}" type="presParOf" srcId="{AAAE23E0-A906-4A8E-8C75-3F0AE816D35E}" destId="{B03BD37D-62CF-4EC3-AD28-82DA11EEA210}" srcOrd="1" destOrd="0" presId="urn:microsoft.com/office/officeart/2005/8/layout/vList4"/>
    <dgm:cxn modelId="{E1853D24-2A81-40F9-AF3E-B9CD7576E5D1}" type="presParOf" srcId="{AAAE23E0-A906-4A8E-8C75-3F0AE816D35E}" destId="{109F9817-83E4-4FF3-A008-4CC1B942274C}" srcOrd="2" destOrd="0" presId="urn:microsoft.com/office/officeart/2005/8/layout/vList4"/>
    <dgm:cxn modelId="{1E879BA5-95FE-4B4F-9774-A390A1EC0F77}" type="presParOf" srcId="{10EEF3CC-EA97-4BB0-8C0F-D95F18B12B22}" destId="{CEC8045F-0A2E-409E-A3F7-92CB2880C3FF}" srcOrd="1" destOrd="0" presId="urn:microsoft.com/office/officeart/2005/8/layout/vList4"/>
    <dgm:cxn modelId="{2ADA71D9-1C35-44CE-A27C-D7107DA4F35D}" type="presParOf" srcId="{10EEF3CC-EA97-4BB0-8C0F-D95F18B12B22}" destId="{2CEEA36A-B74F-482B-8792-D254349056F0}" srcOrd="2" destOrd="0" presId="urn:microsoft.com/office/officeart/2005/8/layout/vList4"/>
    <dgm:cxn modelId="{76A8134A-FC3C-470F-ADB0-0CAC48C9C1D7}" type="presParOf" srcId="{2CEEA36A-B74F-482B-8792-D254349056F0}" destId="{5D389087-3EC1-4DB5-B619-11261F793ADE}" srcOrd="0" destOrd="0" presId="urn:microsoft.com/office/officeart/2005/8/layout/vList4"/>
    <dgm:cxn modelId="{E56C8DAC-84A3-45DA-B060-7291977B9EB0}" type="presParOf" srcId="{2CEEA36A-B74F-482B-8792-D254349056F0}" destId="{4B55F41E-F4FC-4121-83B6-C3979E4F4475}" srcOrd="1" destOrd="0" presId="urn:microsoft.com/office/officeart/2005/8/layout/vList4"/>
    <dgm:cxn modelId="{2B60205B-2D21-4B67-938C-B13A22B6680E}" type="presParOf" srcId="{2CEEA36A-B74F-482B-8792-D254349056F0}" destId="{0738E490-A7C8-43A6-A53D-A994E51FF7A8}" srcOrd="2" destOrd="0" presId="urn:microsoft.com/office/officeart/2005/8/layout/vList4"/>
    <dgm:cxn modelId="{6F5AD440-AC5E-4BB8-B648-C042DB0A8CFB}" type="presParOf" srcId="{10EEF3CC-EA97-4BB0-8C0F-D95F18B12B22}" destId="{750ADE7F-B9E0-4253-9E76-11A036CDB3B7}" srcOrd="3" destOrd="0" presId="urn:microsoft.com/office/officeart/2005/8/layout/vList4"/>
    <dgm:cxn modelId="{E8026CA8-575B-4AF4-8E28-CA075AEE39CD}" type="presParOf" srcId="{10EEF3CC-EA97-4BB0-8C0F-D95F18B12B22}" destId="{C3234EAA-AD88-441E-B475-6C2CB72E9978}" srcOrd="4" destOrd="0" presId="urn:microsoft.com/office/officeart/2005/8/layout/vList4"/>
    <dgm:cxn modelId="{60CF8AEF-8918-4A4D-A831-C54F7B4FF8BA}" type="presParOf" srcId="{C3234EAA-AD88-441E-B475-6C2CB72E9978}" destId="{631019A7-E511-4112-8578-E28D74BC5E2D}" srcOrd="0" destOrd="0" presId="urn:microsoft.com/office/officeart/2005/8/layout/vList4"/>
    <dgm:cxn modelId="{49A1EA7F-1FF0-48BF-A3AD-DA39F94AD6C5}" type="presParOf" srcId="{C3234EAA-AD88-441E-B475-6C2CB72E9978}" destId="{3BC7AF62-AB70-4685-A70F-51396C45F553}" srcOrd="1" destOrd="0" presId="urn:microsoft.com/office/officeart/2005/8/layout/vList4"/>
    <dgm:cxn modelId="{E220A269-4C4F-464E-866D-FE94E3C47498}" type="presParOf" srcId="{C3234EAA-AD88-441E-B475-6C2CB72E9978}" destId="{3F8F576A-41EA-4576-A013-1B778D1DF9D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3C6FA78-1938-4EE7-96B6-79E1EAC6E931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pPr rtl="1"/>
          <a:endParaRPr lang="ar-SA"/>
        </a:p>
      </dgm:t>
    </dgm:pt>
    <dgm:pt modelId="{DBFC095B-17EC-4556-9096-63986895FDCF}">
      <dgm:prSet/>
      <dgm:spPr/>
      <dgm:t>
        <a:bodyPr/>
        <a:lstStyle/>
        <a:p>
          <a:pPr rtl="1"/>
          <a:r>
            <a:rPr lang="ar-SA" dirty="0" smtClean="0"/>
            <a:t>عد الثغور باستخدام العدسة </a:t>
          </a:r>
          <a:r>
            <a:rPr lang="ar-SA" dirty="0" err="1" smtClean="0"/>
            <a:t>الميكرومترية</a:t>
          </a:r>
          <a:endParaRPr lang="ar-SA" dirty="0"/>
        </a:p>
      </dgm:t>
    </dgm:pt>
    <dgm:pt modelId="{080720C3-4066-448E-8DE3-4DEEB332B5DA}" type="parTrans" cxnId="{C062AAB3-E6FF-4E9B-AC2A-41E559DC7B73}">
      <dgm:prSet/>
      <dgm:spPr/>
      <dgm:t>
        <a:bodyPr/>
        <a:lstStyle/>
        <a:p>
          <a:pPr rtl="1"/>
          <a:endParaRPr lang="ar-SA"/>
        </a:p>
      </dgm:t>
    </dgm:pt>
    <dgm:pt modelId="{F7F52CAA-7ADA-4BE9-8772-FF81F07DC9C6}" type="sibTrans" cxnId="{C062AAB3-E6FF-4E9B-AC2A-41E559DC7B73}">
      <dgm:prSet/>
      <dgm:spPr/>
      <dgm:t>
        <a:bodyPr/>
        <a:lstStyle/>
        <a:p>
          <a:pPr rtl="1"/>
          <a:endParaRPr lang="ar-SA"/>
        </a:p>
      </dgm:t>
    </dgm:pt>
    <dgm:pt modelId="{997C2B4A-A456-4610-8D3B-F78A8AD78335}" type="pres">
      <dgm:prSet presAssocID="{F3C6FA78-1938-4EE7-96B6-79E1EAC6E93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1F4B44CC-734D-4892-9BE2-9898C8564A88}" type="pres">
      <dgm:prSet presAssocID="{DBFC095B-17EC-4556-9096-63986895FDCF}" presName="parTxOnly" presStyleLbl="node1" presStyleIdx="0" presStyleCnt="1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C062AAB3-E6FF-4E9B-AC2A-41E559DC7B73}" srcId="{F3C6FA78-1938-4EE7-96B6-79E1EAC6E931}" destId="{DBFC095B-17EC-4556-9096-63986895FDCF}" srcOrd="0" destOrd="0" parTransId="{080720C3-4066-448E-8DE3-4DEEB332B5DA}" sibTransId="{F7F52CAA-7ADA-4BE9-8772-FF81F07DC9C6}"/>
    <dgm:cxn modelId="{3EB0019E-58E0-4EE0-8059-E5076F00C527}" type="presOf" srcId="{DBFC095B-17EC-4556-9096-63986895FDCF}" destId="{1F4B44CC-734D-4892-9BE2-9898C8564A88}" srcOrd="0" destOrd="0" presId="urn:microsoft.com/office/officeart/2005/8/layout/hChevron3"/>
    <dgm:cxn modelId="{787882F5-1930-4559-9460-EDFA60ECE28F}" type="presOf" srcId="{F3C6FA78-1938-4EE7-96B6-79E1EAC6E931}" destId="{997C2B4A-A456-4610-8D3B-F78A8AD78335}" srcOrd="0" destOrd="0" presId="urn:microsoft.com/office/officeart/2005/8/layout/hChevron3"/>
    <dgm:cxn modelId="{190BF8EA-6BBA-4F66-8CE7-5C94FAF7DF74}" type="presParOf" srcId="{997C2B4A-A456-4610-8D3B-F78A8AD78335}" destId="{1F4B44CC-734D-4892-9BE2-9898C8564A88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3C6FA78-1938-4EE7-96B6-79E1EAC6E931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pPr rtl="1"/>
          <a:endParaRPr lang="ar-SA"/>
        </a:p>
      </dgm:t>
    </dgm:pt>
    <dgm:pt modelId="{DBFC095B-17EC-4556-9096-63986895FDCF}">
      <dgm:prSet/>
      <dgm:spPr/>
      <dgm:t>
        <a:bodyPr/>
        <a:lstStyle/>
        <a:p>
          <a:pPr rtl="1"/>
          <a:r>
            <a:rPr lang="ar-SA" dirty="0" smtClean="0"/>
            <a:t>عد الثغور باستخدام العدسة </a:t>
          </a:r>
          <a:r>
            <a:rPr lang="ar-SA" dirty="0" err="1" smtClean="0"/>
            <a:t>الميكرومترية</a:t>
          </a:r>
          <a:endParaRPr lang="ar-SA" dirty="0"/>
        </a:p>
      </dgm:t>
    </dgm:pt>
    <dgm:pt modelId="{080720C3-4066-448E-8DE3-4DEEB332B5DA}" type="parTrans" cxnId="{C062AAB3-E6FF-4E9B-AC2A-41E559DC7B73}">
      <dgm:prSet/>
      <dgm:spPr/>
      <dgm:t>
        <a:bodyPr/>
        <a:lstStyle/>
        <a:p>
          <a:pPr rtl="1"/>
          <a:endParaRPr lang="ar-SA"/>
        </a:p>
      </dgm:t>
    </dgm:pt>
    <dgm:pt modelId="{F7F52CAA-7ADA-4BE9-8772-FF81F07DC9C6}" type="sibTrans" cxnId="{C062AAB3-E6FF-4E9B-AC2A-41E559DC7B73}">
      <dgm:prSet/>
      <dgm:spPr/>
      <dgm:t>
        <a:bodyPr/>
        <a:lstStyle/>
        <a:p>
          <a:pPr rtl="1"/>
          <a:endParaRPr lang="ar-SA"/>
        </a:p>
      </dgm:t>
    </dgm:pt>
    <dgm:pt modelId="{997C2B4A-A456-4610-8D3B-F78A8AD78335}" type="pres">
      <dgm:prSet presAssocID="{F3C6FA78-1938-4EE7-96B6-79E1EAC6E93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1F4B44CC-734D-4892-9BE2-9898C8564A88}" type="pres">
      <dgm:prSet presAssocID="{DBFC095B-17EC-4556-9096-63986895FDCF}" presName="parTxOnly" presStyleLbl="node1" presStyleIdx="0" presStyleCnt="1" custLinFactNeighborX="5610" custLinFactNeighborY="507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C062AAB3-E6FF-4E9B-AC2A-41E559DC7B73}" srcId="{F3C6FA78-1938-4EE7-96B6-79E1EAC6E931}" destId="{DBFC095B-17EC-4556-9096-63986895FDCF}" srcOrd="0" destOrd="0" parTransId="{080720C3-4066-448E-8DE3-4DEEB332B5DA}" sibTransId="{F7F52CAA-7ADA-4BE9-8772-FF81F07DC9C6}"/>
    <dgm:cxn modelId="{C5B5EB9A-9C50-4B1E-9AED-489BA77E4718}" type="presOf" srcId="{F3C6FA78-1938-4EE7-96B6-79E1EAC6E931}" destId="{997C2B4A-A456-4610-8D3B-F78A8AD78335}" srcOrd="0" destOrd="0" presId="urn:microsoft.com/office/officeart/2005/8/layout/hChevron3"/>
    <dgm:cxn modelId="{7CADAF27-B403-4FBE-ADC9-EB67000B941C}" type="presOf" srcId="{DBFC095B-17EC-4556-9096-63986895FDCF}" destId="{1F4B44CC-734D-4892-9BE2-9898C8564A88}" srcOrd="0" destOrd="0" presId="urn:microsoft.com/office/officeart/2005/8/layout/hChevron3"/>
    <dgm:cxn modelId="{7EE4BCF7-A096-4056-99D4-6DE96ADCE4FB}" type="presParOf" srcId="{997C2B4A-A456-4610-8D3B-F78A8AD78335}" destId="{1F4B44CC-734D-4892-9BE2-9898C8564A88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C19F7FD-3304-4E67-A83B-87E1806A7C7F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pPr rtl="1"/>
          <a:endParaRPr lang="ar-SA"/>
        </a:p>
      </dgm:t>
    </dgm:pt>
    <dgm:pt modelId="{88E8CE7C-79C0-4C17-8DD8-B4FB726AB663}">
      <dgm:prSet/>
      <dgm:spPr/>
      <dgm:t>
        <a:bodyPr/>
        <a:lstStyle/>
        <a:p>
          <a:pPr rtl="1"/>
          <a:r>
            <a:rPr lang="ar-SA" dirty="0" smtClean="0"/>
            <a:t>طريقة قياس أبعاد الثغور</a:t>
          </a:r>
          <a:endParaRPr lang="ar-SA" dirty="0"/>
        </a:p>
      </dgm:t>
    </dgm:pt>
    <dgm:pt modelId="{493FE7CE-A9A9-4F76-9BB7-B3AB0A7635D3}" type="parTrans" cxnId="{570CF9C6-C1BD-41DC-B32B-B0F76623B135}">
      <dgm:prSet/>
      <dgm:spPr/>
      <dgm:t>
        <a:bodyPr/>
        <a:lstStyle/>
        <a:p>
          <a:pPr rtl="1"/>
          <a:endParaRPr lang="ar-SA"/>
        </a:p>
      </dgm:t>
    </dgm:pt>
    <dgm:pt modelId="{27EE066F-D83C-4681-A055-10238AF389A1}" type="sibTrans" cxnId="{570CF9C6-C1BD-41DC-B32B-B0F76623B135}">
      <dgm:prSet/>
      <dgm:spPr/>
      <dgm:t>
        <a:bodyPr/>
        <a:lstStyle/>
        <a:p>
          <a:pPr rtl="1"/>
          <a:endParaRPr lang="ar-SA"/>
        </a:p>
      </dgm:t>
    </dgm:pt>
    <dgm:pt modelId="{9099656E-76D4-4442-B384-A5353AB9BC89}" type="pres">
      <dgm:prSet presAssocID="{1C19F7FD-3304-4E67-A83B-87E1806A7C7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3E2CF747-C563-4900-B812-2EB2976A5150}" type="pres">
      <dgm:prSet presAssocID="{88E8CE7C-79C0-4C17-8DD8-B4FB726AB663}" presName="parTxOnly" presStyleLbl="node1" presStyleIdx="0" presStyleCnt="1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570CF9C6-C1BD-41DC-B32B-B0F76623B135}" srcId="{1C19F7FD-3304-4E67-A83B-87E1806A7C7F}" destId="{88E8CE7C-79C0-4C17-8DD8-B4FB726AB663}" srcOrd="0" destOrd="0" parTransId="{493FE7CE-A9A9-4F76-9BB7-B3AB0A7635D3}" sibTransId="{27EE066F-D83C-4681-A055-10238AF389A1}"/>
    <dgm:cxn modelId="{E33D726C-FE56-47A4-8059-585A7EB246CE}" type="presOf" srcId="{88E8CE7C-79C0-4C17-8DD8-B4FB726AB663}" destId="{3E2CF747-C563-4900-B812-2EB2976A5150}" srcOrd="0" destOrd="0" presId="urn:microsoft.com/office/officeart/2005/8/layout/hChevron3"/>
    <dgm:cxn modelId="{F8B762D1-B85A-433F-94D8-642BD73B8B5E}" type="presOf" srcId="{1C19F7FD-3304-4E67-A83B-87E1806A7C7F}" destId="{9099656E-76D4-4442-B384-A5353AB9BC89}" srcOrd="0" destOrd="0" presId="urn:microsoft.com/office/officeart/2005/8/layout/hChevron3"/>
    <dgm:cxn modelId="{7553E657-A651-4AEB-A1FA-688EF8DC77A6}" type="presParOf" srcId="{9099656E-76D4-4442-B384-A5353AB9BC89}" destId="{3E2CF747-C563-4900-B812-2EB2976A5150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00D879A-FA34-4E97-A4B6-14E64ED31EEE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pPr rtl="1"/>
          <a:endParaRPr lang="ar-SA"/>
        </a:p>
      </dgm:t>
    </dgm:pt>
    <dgm:pt modelId="{381BCA14-90F8-4E96-9151-3D4882217085}">
      <dgm:prSet/>
      <dgm:spPr/>
      <dgm:t>
        <a:bodyPr/>
        <a:lstStyle/>
        <a:p>
          <a:pPr rtl="1"/>
          <a:r>
            <a:rPr lang="ar-SA" dirty="0" smtClean="0"/>
            <a:t>مثال لكيفية تعين الصفيحة </a:t>
          </a:r>
          <a:r>
            <a:rPr lang="ar-SA" dirty="0" err="1" smtClean="0"/>
            <a:t>الميكرومترية</a:t>
          </a:r>
          <a:endParaRPr lang="ar-SA" dirty="0"/>
        </a:p>
      </dgm:t>
    </dgm:pt>
    <dgm:pt modelId="{90D3B32C-4460-464D-88D3-94EC8E15F0A6}" type="parTrans" cxnId="{00D0225E-58A1-4BA9-B547-631CBAD1FB7C}">
      <dgm:prSet/>
      <dgm:spPr/>
      <dgm:t>
        <a:bodyPr/>
        <a:lstStyle/>
        <a:p>
          <a:pPr rtl="1"/>
          <a:endParaRPr lang="ar-SA"/>
        </a:p>
      </dgm:t>
    </dgm:pt>
    <dgm:pt modelId="{617E3678-2BCD-4F9D-8847-EEB9939AFFEF}" type="sibTrans" cxnId="{00D0225E-58A1-4BA9-B547-631CBAD1FB7C}">
      <dgm:prSet/>
      <dgm:spPr/>
      <dgm:t>
        <a:bodyPr/>
        <a:lstStyle/>
        <a:p>
          <a:pPr rtl="1"/>
          <a:endParaRPr lang="ar-SA"/>
        </a:p>
      </dgm:t>
    </dgm:pt>
    <dgm:pt modelId="{03B62F02-5F24-47A6-BA2A-3ED8F6B953A4}" type="pres">
      <dgm:prSet presAssocID="{900D879A-FA34-4E97-A4B6-14E64ED31EE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76EEE6E2-3DC3-45E5-9B08-CC1F30E8B637}" type="pres">
      <dgm:prSet presAssocID="{381BCA14-90F8-4E96-9151-3D4882217085}" presName="parTxOnly" presStyleLbl="node1" presStyleIdx="0" presStyleCnt="1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00D0225E-58A1-4BA9-B547-631CBAD1FB7C}" srcId="{900D879A-FA34-4E97-A4B6-14E64ED31EEE}" destId="{381BCA14-90F8-4E96-9151-3D4882217085}" srcOrd="0" destOrd="0" parTransId="{90D3B32C-4460-464D-88D3-94EC8E15F0A6}" sibTransId="{617E3678-2BCD-4F9D-8847-EEB9939AFFEF}"/>
    <dgm:cxn modelId="{915113D6-355D-4ED0-A079-A516D738C90A}" type="presOf" srcId="{381BCA14-90F8-4E96-9151-3D4882217085}" destId="{76EEE6E2-3DC3-45E5-9B08-CC1F30E8B637}" srcOrd="0" destOrd="0" presId="urn:microsoft.com/office/officeart/2005/8/layout/hChevron3"/>
    <dgm:cxn modelId="{CA3A23B5-8864-49F2-BC6B-6F13534D1B6C}" type="presOf" srcId="{900D879A-FA34-4E97-A4B6-14E64ED31EEE}" destId="{03B62F02-5F24-47A6-BA2A-3ED8F6B953A4}" srcOrd="0" destOrd="0" presId="urn:microsoft.com/office/officeart/2005/8/layout/hChevron3"/>
    <dgm:cxn modelId="{FB529F07-53E3-494B-A9A4-8846B4C34603}" type="presParOf" srcId="{03B62F02-5F24-47A6-BA2A-3ED8F6B953A4}" destId="{76EEE6E2-3DC3-45E5-9B08-CC1F30E8B637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EA1AE8A-BA2F-45A8-84F1-627C8F0EF2A8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pPr rtl="1"/>
          <a:endParaRPr lang="ar-SA"/>
        </a:p>
      </dgm:t>
    </dgm:pt>
    <dgm:pt modelId="{26037655-7C10-4C90-A2BF-5E41D65EAAC7}">
      <dgm:prSet/>
      <dgm:spPr/>
      <dgm:t>
        <a:bodyPr/>
        <a:lstStyle/>
        <a:p>
          <a:pPr rtl="1"/>
          <a:r>
            <a:rPr lang="ar-SA" dirty="0" smtClean="0"/>
            <a:t>عد الثغور باستخدام بصمة طلاء الأظافر</a:t>
          </a:r>
          <a:endParaRPr lang="ar-SA" dirty="0"/>
        </a:p>
      </dgm:t>
    </dgm:pt>
    <dgm:pt modelId="{BEEABE8C-73A0-482E-9D94-697AD8B49522}" type="parTrans" cxnId="{2DA69F46-0EE0-4C58-81B4-7F9837E3A3B8}">
      <dgm:prSet/>
      <dgm:spPr/>
      <dgm:t>
        <a:bodyPr/>
        <a:lstStyle/>
        <a:p>
          <a:pPr rtl="1"/>
          <a:endParaRPr lang="ar-SA"/>
        </a:p>
      </dgm:t>
    </dgm:pt>
    <dgm:pt modelId="{AFCC5E32-A579-4B9F-A7DA-ECEDA697E170}" type="sibTrans" cxnId="{2DA69F46-0EE0-4C58-81B4-7F9837E3A3B8}">
      <dgm:prSet/>
      <dgm:spPr/>
      <dgm:t>
        <a:bodyPr/>
        <a:lstStyle/>
        <a:p>
          <a:pPr rtl="1"/>
          <a:endParaRPr lang="ar-SA"/>
        </a:p>
      </dgm:t>
    </dgm:pt>
    <dgm:pt modelId="{9244AC78-531B-4E69-B8F6-486CA5696649}" type="pres">
      <dgm:prSet presAssocID="{AEA1AE8A-BA2F-45A8-84F1-627C8F0EF2A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833C6810-694E-41A2-AB8F-A9B22ECC7EEC}" type="pres">
      <dgm:prSet presAssocID="{26037655-7C10-4C90-A2BF-5E41D65EAAC7}" presName="parTxOnly" presStyleLbl="node1" presStyleIdx="0" presStyleCnt="1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C6D582B4-D997-4E5B-9F83-D6EEFD2119E2}" type="presOf" srcId="{26037655-7C10-4C90-A2BF-5E41D65EAAC7}" destId="{833C6810-694E-41A2-AB8F-A9B22ECC7EEC}" srcOrd="0" destOrd="0" presId="urn:microsoft.com/office/officeart/2005/8/layout/hChevron3"/>
    <dgm:cxn modelId="{9EB5B3C3-FC2E-4F14-9258-10AC141B7651}" type="presOf" srcId="{AEA1AE8A-BA2F-45A8-84F1-627C8F0EF2A8}" destId="{9244AC78-531B-4E69-B8F6-486CA5696649}" srcOrd="0" destOrd="0" presId="urn:microsoft.com/office/officeart/2005/8/layout/hChevron3"/>
    <dgm:cxn modelId="{2DA69F46-0EE0-4C58-81B4-7F9837E3A3B8}" srcId="{AEA1AE8A-BA2F-45A8-84F1-627C8F0EF2A8}" destId="{26037655-7C10-4C90-A2BF-5E41D65EAAC7}" srcOrd="0" destOrd="0" parTransId="{BEEABE8C-73A0-482E-9D94-697AD8B49522}" sibTransId="{AFCC5E32-A579-4B9F-A7DA-ECEDA697E170}"/>
    <dgm:cxn modelId="{28BE2453-B715-4D6F-B619-46DBFADA3C35}" type="presParOf" srcId="{9244AC78-531B-4E69-B8F6-486CA5696649}" destId="{833C6810-694E-41A2-AB8F-A9B22ECC7EEC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1C5DC4E-47C2-4662-B8D3-540BEFAC3D88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pPr rtl="1"/>
          <a:endParaRPr lang="ar-SA"/>
        </a:p>
      </dgm:t>
    </dgm:pt>
    <dgm:pt modelId="{72801B65-687A-4FE5-B700-44A45229A061}">
      <dgm:prSet/>
      <dgm:spPr/>
      <dgm:t>
        <a:bodyPr/>
        <a:lstStyle/>
        <a:p>
          <a:pPr rtl="1"/>
          <a:r>
            <a:rPr lang="ar-SA" dirty="0" smtClean="0"/>
            <a:t>عد الثغور باستخدام الشريط اللاصق</a:t>
          </a:r>
          <a:endParaRPr lang="ar-SA" dirty="0"/>
        </a:p>
      </dgm:t>
    </dgm:pt>
    <dgm:pt modelId="{342B8323-CDEB-4F5D-81F6-66788F26D1AC}" type="parTrans" cxnId="{EB9F834D-3230-4CAD-BC54-174C62549E94}">
      <dgm:prSet/>
      <dgm:spPr/>
      <dgm:t>
        <a:bodyPr/>
        <a:lstStyle/>
        <a:p>
          <a:pPr rtl="1"/>
          <a:endParaRPr lang="ar-SA"/>
        </a:p>
      </dgm:t>
    </dgm:pt>
    <dgm:pt modelId="{436B6D97-F808-48BD-8019-A5E20D7D6E92}" type="sibTrans" cxnId="{EB9F834D-3230-4CAD-BC54-174C62549E94}">
      <dgm:prSet/>
      <dgm:spPr/>
      <dgm:t>
        <a:bodyPr/>
        <a:lstStyle/>
        <a:p>
          <a:pPr rtl="1"/>
          <a:endParaRPr lang="ar-SA"/>
        </a:p>
      </dgm:t>
    </dgm:pt>
    <dgm:pt modelId="{A538B357-68EA-41B8-B843-76126A292254}" type="pres">
      <dgm:prSet presAssocID="{A1C5DC4E-47C2-4662-B8D3-540BEFAC3D8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348E52F1-DD10-4A13-9A60-95AA457CB831}" type="pres">
      <dgm:prSet presAssocID="{72801B65-687A-4FE5-B700-44A45229A061}" presName="parTxOnly" presStyleLbl="node1" presStyleIdx="0" presStyleCnt="1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768D522C-E121-481B-9C5D-C34F869F74CC}" type="presOf" srcId="{72801B65-687A-4FE5-B700-44A45229A061}" destId="{348E52F1-DD10-4A13-9A60-95AA457CB831}" srcOrd="0" destOrd="0" presId="urn:microsoft.com/office/officeart/2005/8/layout/hChevron3"/>
    <dgm:cxn modelId="{1D45659A-134C-46AD-A3F6-948E080B3208}" type="presOf" srcId="{A1C5DC4E-47C2-4662-B8D3-540BEFAC3D88}" destId="{A538B357-68EA-41B8-B843-76126A292254}" srcOrd="0" destOrd="0" presId="urn:microsoft.com/office/officeart/2005/8/layout/hChevron3"/>
    <dgm:cxn modelId="{EB9F834D-3230-4CAD-BC54-174C62549E94}" srcId="{A1C5DC4E-47C2-4662-B8D3-540BEFAC3D88}" destId="{72801B65-687A-4FE5-B700-44A45229A061}" srcOrd="0" destOrd="0" parTransId="{342B8323-CDEB-4F5D-81F6-66788F26D1AC}" sibTransId="{436B6D97-F808-48BD-8019-A5E20D7D6E92}"/>
    <dgm:cxn modelId="{553C3A59-870C-4702-B833-4EDC114BA144}" type="presParOf" srcId="{A538B357-68EA-41B8-B843-76126A292254}" destId="{348E52F1-DD10-4A13-9A60-95AA457CB831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35D877-5543-4317-AF9E-E00F580CE7A1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pPr rtl="1"/>
          <a:endParaRPr lang="ar-SA"/>
        </a:p>
      </dgm:t>
    </dgm:pt>
    <dgm:pt modelId="{9FB29298-C170-4C64-87F1-97BCC69AB5EC}">
      <dgm:prSet/>
      <dgm:spPr/>
      <dgm:t>
        <a:bodyPr/>
        <a:lstStyle/>
        <a:p>
          <a:pPr rtl="1"/>
          <a:r>
            <a:rPr lang="ar-SA" dirty="0" smtClean="0"/>
            <a:t>الهدف من التجربة</a:t>
          </a:r>
          <a:endParaRPr lang="ar-SA" dirty="0"/>
        </a:p>
      </dgm:t>
    </dgm:pt>
    <dgm:pt modelId="{4F5D94E5-88FC-4BE4-8233-E7D5EA52E749}" type="parTrans" cxnId="{5E0D05FD-3D7A-4486-9A55-A833BCE4DF72}">
      <dgm:prSet/>
      <dgm:spPr/>
      <dgm:t>
        <a:bodyPr/>
        <a:lstStyle/>
        <a:p>
          <a:pPr rtl="1"/>
          <a:endParaRPr lang="ar-SA"/>
        </a:p>
      </dgm:t>
    </dgm:pt>
    <dgm:pt modelId="{58F3B395-8DD4-4EE2-8D89-B6DE380612C5}" type="sibTrans" cxnId="{5E0D05FD-3D7A-4486-9A55-A833BCE4DF72}">
      <dgm:prSet/>
      <dgm:spPr/>
      <dgm:t>
        <a:bodyPr/>
        <a:lstStyle/>
        <a:p>
          <a:pPr rtl="1"/>
          <a:endParaRPr lang="ar-SA"/>
        </a:p>
      </dgm:t>
    </dgm:pt>
    <dgm:pt modelId="{0C4B0D54-B952-4F38-A1FB-D157090557DE}" type="pres">
      <dgm:prSet presAssocID="{7535D877-5543-4317-AF9E-E00F580CE7A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ED28CCCE-2677-4BF9-91F4-0F265478D11D}" type="pres">
      <dgm:prSet presAssocID="{9FB29298-C170-4C64-87F1-97BCC69AB5EC}" presName="parTxOnly" presStyleLbl="node1" presStyleIdx="0" presStyleCnt="1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5E0D05FD-3D7A-4486-9A55-A833BCE4DF72}" srcId="{7535D877-5543-4317-AF9E-E00F580CE7A1}" destId="{9FB29298-C170-4C64-87F1-97BCC69AB5EC}" srcOrd="0" destOrd="0" parTransId="{4F5D94E5-88FC-4BE4-8233-E7D5EA52E749}" sibTransId="{58F3B395-8DD4-4EE2-8D89-B6DE380612C5}"/>
    <dgm:cxn modelId="{147D3175-E61C-4672-89A5-027BFD29399D}" type="presOf" srcId="{9FB29298-C170-4C64-87F1-97BCC69AB5EC}" destId="{ED28CCCE-2677-4BF9-91F4-0F265478D11D}" srcOrd="0" destOrd="0" presId="urn:microsoft.com/office/officeart/2005/8/layout/hChevron3"/>
    <dgm:cxn modelId="{87F601CD-6EEE-4AD7-BC9A-0CC80778BC82}" type="presOf" srcId="{7535D877-5543-4317-AF9E-E00F580CE7A1}" destId="{0C4B0D54-B952-4F38-A1FB-D157090557DE}" srcOrd="0" destOrd="0" presId="urn:microsoft.com/office/officeart/2005/8/layout/hChevron3"/>
    <dgm:cxn modelId="{279179DC-D1A5-4C13-8E33-630E9094B6AA}" type="presParOf" srcId="{0C4B0D54-B952-4F38-A1FB-D157090557DE}" destId="{ED28CCCE-2677-4BF9-91F4-0F265478D11D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348274-C4A5-4AF3-9B72-32AAC4BDF74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pPr rtl="1"/>
          <a:endParaRPr lang="ar-SA"/>
        </a:p>
      </dgm:t>
    </dgm:pt>
    <dgm:pt modelId="{7D5F52BE-33F2-4523-A4B8-E6E82E5B0519}">
      <dgm:prSet/>
      <dgm:spPr/>
      <dgm:t>
        <a:bodyPr/>
        <a:lstStyle/>
        <a:p>
          <a:pPr rtl="1"/>
          <a:r>
            <a:rPr lang="ar-SA" dirty="0" smtClean="0"/>
            <a:t>تحضير العينة الكاملة يوضح صفات عديدة للعينة </a:t>
          </a:r>
          <a:r>
            <a:rPr lang="ar-SA" dirty="0" err="1" smtClean="0"/>
            <a:t>اهمها</a:t>
          </a:r>
          <a:r>
            <a:rPr lang="ar-SA" dirty="0" smtClean="0"/>
            <a:t> المظهر الخارجي ويختلف تحضير العينة الكاملة من عينة </a:t>
          </a:r>
          <a:r>
            <a:rPr lang="ar-SA" dirty="0" err="1" smtClean="0"/>
            <a:t>الى</a:t>
          </a:r>
          <a:r>
            <a:rPr lang="ar-SA" dirty="0" smtClean="0"/>
            <a:t> </a:t>
          </a:r>
          <a:r>
            <a:rPr lang="ar-SA" dirty="0" err="1" smtClean="0"/>
            <a:t>اخرى</a:t>
          </a:r>
          <a:r>
            <a:rPr lang="ar-SA" dirty="0" smtClean="0"/>
            <a:t> حسب المادة القاتلة والمثبتة المناسبة لها ويجب أن تكون عملية القتل والتثبيت مفاجئة وسريعة حتى </a:t>
          </a:r>
          <a:r>
            <a:rPr lang="ar-SA" dirty="0" err="1" smtClean="0"/>
            <a:t>لاتصاب</a:t>
          </a:r>
          <a:r>
            <a:rPr lang="ar-SA" dirty="0" smtClean="0"/>
            <a:t> العينة بالتلف </a:t>
          </a:r>
          <a:r>
            <a:rPr lang="ar-SA" dirty="0" err="1" smtClean="0"/>
            <a:t>او</a:t>
          </a:r>
          <a:r>
            <a:rPr lang="ar-SA" dirty="0" smtClean="0"/>
            <a:t> </a:t>
          </a:r>
          <a:r>
            <a:rPr lang="ar-SA" dirty="0" err="1" smtClean="0"/>
            <a:t>التشوية</a:t>
          </a:r>
          <a:r>
            <a:rPr lang="ar-SA" dirty="0" smtClean="0"/>
            <a:t> والتعفن.</a:t>
          </a:r>
          <a:endParaRPr lang="ar-SA" dirty="0"/>
        </a:p>
      </dgm:t>
    </dgm:pt>
    <dgm:pt modelId="{84BB0964-A26E-4DAD-9305-B230F5022BD2}" type="parTrans" cxnId="{212CD534-35A0-4442-9B24-8D5F19870B10}">
      <dgm:prSet/>
      <dgm:spPr/>
      <dgm:t>
        <a:bodyPr/>
        <a:lstStyle/>
        <a:p>
          <a:pPr rtl="1"/>
          <a:endParaRPr lang="ar-SA"/>
        </a:p>
      </dgm:t>
    </dgm:pt>
    <dgm:pt modelId="{E0CB7D5D-C9FD-4491-8DEF-3337D67C81E2}" type="sibTrans" cxnId="{212CD534-35A0-4442-9B24-8D5F19870B10}">
      <dgm:prSet/>
      <dgm:spPr/>
      <dgm:t>
        <a:bodyPr/>
        <a:lstStyle/>
        <a:p>
          <a:pPr rtl="1"/>
          <a:endParaRPr lang="ar-SA"/>
        </a:p>
      </dgm:t>
    </dgm:pt>
    <dgm:pt modelId="{79EF46D0-D883-4203-902B-B54E133396DC}" type="pres">
      <dgm:prSet presAssocID="{E5348274-C4A5-4AF3-9B72-32AAC4BDF74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9F15FB09-AB05-4373-ADB0-59A10303CA39}" type="pres">
      <dgm:prSet presAssocID="{7D5F52BE-33F2-4523-A4B8-E6E82E5B051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62CB0EB6-A30C-4C15-B236-250099A92EEC}" type="presOf" srcId="{E5348274-C4A5-4AF3-9B72-32AAC4BDF74B}" destId="{79EF46D0-D883-4203-902B-B54E133396DC}" srcOrd="0" destOrd="0" presId="urn:microsoft.com/office/officeart/2005/8/layout/vList2"/>
    <dgm:cxn modelId="{212CD534-35A0-4442-9B24-8D5F19870B10}" srcId="{E5348274-C4A5-4AF3-9B72-32AAC4BDF74B}" destId="{7D5F52BE-33F2-4523-A4B8-E6E82E5B0519}" srcOrd="0" destOrd="0" parTransId="{84BB0964-A26E-4DAD-9305-B230F5022BD2}" sibTransId="{E0CB7D5D-C9FD-4491-8DEF-3337D67C81E2}"/>
    <dgm:cxn modelId="{C16EDAE9-8DA1-40C2-A81F-82F380A0AECC}" type="presOf" srcId="{7D5F52BE-33F2-4523-A4B8-E6E82E5B0519}" destId="{9F15FB09-AB05-4373-ADB0-59A10303CA39}" srcOrd="0" destOrd="0" presId="urn:microsoft.com/office/officeart/2005/8/layout/vList2"/>
    <dgm:cxn modelId="{E8B5D61A-7459-4F1B-8937-2A66717C2694}" type="presParOf" srcId="{79EF46D0-D883-4203-902B-B54E133396DC}" destId="{9F15FB09-AB05-4373-ADB0-59A10303CA3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D1B0D2C-16EC-421E-BAF7-F8C5FC32E63C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0239A06A-3275-46A1-932E-7F2052B1FFD0}">
      <dgm:prSet custT="1"/>
      <dgm:spPr/>
      <dgm:t>
        <a:bodyPr/>
        <a:lstStyle/>
        <a:p>
          <a:pPr rtl="1"/>
          <a:r>
            <a:rPr lang="ar-SA" sz="3600" b="1" dirty="0" smtClean="0"/>
            <a:t>طريقة عمل السلخة </a:t>
          </a:r>
          <a:r>
            <a:rPr lang="en-US" sz="3600" b="1" dirty="0" smtClean="0"/>
            <a:t>Stripping</a:t>
          </a:r>
          <a:endParaRPr lang="ar-SA" sz="3600" b="1" dirty="0"/>
        </a:p>
      </dgm:t>
    </dgm:pt>
    <dgm:pt modelId="{F7CC8DE3-7F7E-460F-92F3-1B99752A6671}" type="parTrans" cxnId="{EE1CCDCF-C010-4519-B6C3-0EE43C6F192D}">
      <dgm:prSet/>
      <dgm:spPr/>
      <dgm:t>
        <a:bodyPr/>
        <a:lstStyle/>
        <a:p>
          <a:pPr rtl="1"/>
          <a:endParaRPr lang="ar-SA" sz="2000"/>
        </a:p>
      </dgm:t>
    </dgm:pt>
    <dgm:pt modelId="{BF942776-DD4B-4A87-8A15-AEF2321EA3AF}" type="sibTrans" cxnId="{EE1CCDCF-C010-4519-B6C3-0EE43C6F192D}">
      <dgm:prSet/>
      <dgm:spPr/>
      <dgm:t>
        <a:bodyPr/>
        <a:lstStyle/>
        <a:p>
          <a:pPr rtl="1"/>
          <a:endParaRPr lang="ar-SA" sz="2000"/>
        </a:p>
      </dgm:t>
    </dgm:pt>
    <dgm:pt modelId="{1C283AFB-48B9-4980-9D67-09B4D2EF7B5C}" type="pres">
      <dgm:prSet presAssocID="{8D1B0D2C-16EC-421E-BAF7-F8C5FC32E63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50352A4F-A6FA-4D4A-A8DF-530582182C4E}" type="pres">
      <dgm:prSet presAssocID="{0239A06A-3275-46A1-932E-7F2052B1FFD0}" presName="parTxOnly" presStyleLbl="node1" presStyleIdx="0" presStyleCnt="1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33234DA6-1846-45DF-999F-5F75723B9017}" type="presOf" srcId="{0239A06A-3275-46A1-932E-7F2052B1FFD0}" destId="{50352A4F-A6FA-4D4A-A8DF-530582182C4E}" srcOrd="0" destOrd="0" presId="urn:microsoft.com/office/officeart/2005/8/layout/hChevron3"/>
    <dgm:cxn modelId="{EE1CCDCF-C010-4519-B6C3-0EE43C6F192D}" srcId="{8D1B0D2C-16EC-421E-BAF7-F8C5FC32E63C}" destId="{0239A06A-3275-46A1-932E-7F2052B1FFD0}" srcOrd="0" destOrd="0" parTransId="{F7CC8DE3-7F7E-460F-92F3-1B99752A6671}" sibTransId="{BF942776-DD4B-4A87-8A15-AEF2321EA3AF}"/>
    <dgm:cxn modelId="{11779CCC-F483-42FD-8E8E-D39CD8E3A540}" type="presOf" srcId="{8D1B0D2C-16EC-421E-BAF7-F8C5FC32E63C}" destId="{1C283AFB-48B9-4980-9D67-09B4D2EF7B5C}" srcOrd="0" destOrd="0" presId="urn:microsoft.com/office/officeart/2005/8/layout/hChevron3"/>
    <dgm:cxn modelId="{4FF5E73A-6435-42E4-9B10-57570DB99BF8}" type="presParOf" srcId="{1C283AFB-48B9-4980-9D67-09B4D2EF7B5C}" destId="{50352A4F-A6FA-4D4A-A8DF-530582182C4E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A2A9074-B71B-43D4-8547-AF0170EB4DE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B2AA7F39-16FC-4053-B62C-7A2C99B27B03}">
      <dgm:prSet phldrT="[نص]"/>
      <dgm:spPr/>
      <dgm:t>
        <a:bodyPr/>
        <a:lstStyle/>
        <a:p>
          <a:pPr rtl="1"/>
          <a:r>
            <a:rPr lang="ar-SA" dirty="0" err="1" smtClean="0"/>
            <a:t>ترويق</a:t>
          </a:r>
          <a:r>
            <a:rPr lang="ar-SA" dirty="0" smtClean="0"/>
            <a:t> العينة </a:t>
          </a:r>
          <a:r>
            <a:rPr lang="en-US" dirty="0" smtClean="0"/>
            <a:t>Clearing</a:t>
          </a:r>
          <a:endParaRPr lang="ar-SA" dirty="0"/>
        </a:p>
      </dgm:t>
    </dgm:pt>
    <dgm:pt modelId="{3F039BC1-5B24-4CDA-A613-B99053F98E5B}" type="parTrans" cxnId="{F52B1B40-BC85-4B89-A577-050863DF230A}">
      <dgm:prSet/>
      <dgm:spPr/>
      <dgm:t>
        <a:bodyPr/>
        <a:lstStyle/>
        <a:p>
          <a:pPr rtl="1"/>
          <a:endParaRPr lang="ar-SA"/>
        </a:p>
      </dgm:t>
    </dgm:pt>
    <dgm:pt modelId="{A4866653-8139-4E0D-AE70-5F2920065D6A}" type="sibTrans" cxnId="{F52B1B40-BC85-4B89-A577-050863DF230A}">
      <dgm:prSet/>
      <dgm:spPr/>
      <dgm:t>
        <a:bodyPr/>
        <a:lstStyle/>
        <a:p>
          <a:pPr rtl="1"/>
          <a:endParaRPr lang="ar-SA"/>
        </a:p>
      </dgm:t>
    </dgm:pt>
    <dgm:pt modelId="{966E6FC1-5EE9-47B9-9462-3791A427725C}">
      <dgm:prSet phldrT="[نص]"/>
      <dgm:spPr/>
      <dgm:t>
        <a:bodyPr/>
        <a:lstStyle/>
        <a:p>
          <a:pPr rtl="1"/>
          <a:r>
            <a:rPr lang="ar-SA" dirty="0" smtClean="0"/>
            <a:t>تغمر الأجزاء النباتية بمحلول </a:t>
          </a:r>
          <a:r>
            <a:rPr lang="ar-SA" dirty="0" err="1" smtClean="0"/>
            <a:t>الكلوركس</a:t>
          </a:r>
          <a:r>
            <a:rPr lang="ar-SA" dirty="0" smtClean="0"/>
            <a:t> لمدة 24 ساعة حتى تزول منها صبغة الكلوروفيل داخل الأنسجة.</a:t>
          </a:r>
          <a:endParaRPr lang="ar-SA" dirty="0"/>
        </a:p>
      </dgm:t>
    </dgm:pt>
    <dgm:pt modelId="{25758086-EC66-4BC4-A477-F1903FFC23F6}" type="parTrans" cxnId="{FBC591BB-4ABF-47D3-B395-8052CA22A1E3}">
      <dgm:prSet/>
      <dgm:spPr/>
      <dgm:t>
        <a:bodyPr/>
        <a:lstStyle/>
        <a:p>
          <a:pPr rtl="1"/>
          <a:endParaRPr lang="ar-SA"/>
        </a:p>
      </dgm:t>
    </dgm:pt>
    <dgm:pt modelId="{F5E210E2-8031-43B0-84EE-678F8BA7A281}" type="sibTrans" cxnId="{FBC591BB-4ABF-47D3-B395-8052CA22A1E3}">
      <dgm:prSet/>
      <dgm:spPr/>
      <dgm:t>
        <a:bodyPr/>
        <a:lstStyle/>
        <a:p>
          <a:pPr rtl="1"/>
          <a:endParaRPr lang="ar-SA"/>
        </a:p>
      </dgm:t>
    </dgm:pt>
    <dgm:pt modelId="{12FE52B4-E688-4347-9A54-2989F06455A9}">
      <dgm:prSet/>
      <dgm:spPr/>
      <dgm:t>
        <a:bodyPr/>
        <a:lstStyle/>
        <a:p>
          <a:pPr rtl="1"/>
          <a:r>
            <a:rPr lang="ar-SA" dirty="0" smtClean="0"/>
            <a:t>لدراسة صفات البشرة </a:t>
          </a:r>
          <a:r>
            <a:rPr lang="en-US" dirty="0" smtClean="0"/>
            <a:t>Epidermal Characters</a:t>
          </a:r>
          <a:r>
            <a:rPr lang="ar-SA" dirty="0" smtClean="0"/>
            <a:t> هناك عدة طرق لدراسة ذلك ومن ابسطها الطريقة التي تجري بسلخ طبقة البشرة نفسها من على العضو النباتي كالورقة او الساق لدراسة انواع خلايا البشرة والثغور والشعيرات </a:t>
          </a:r>
          <a:r>
            <a:rPr lang="ar-SA" dirty="0" err="1" smtClean="0"/>
            <a:t>والادمة</a:t>
          </a:r>
          <a:r>
            <a:rPr lang="ar-SA" dirty="0" smtClean="0"/>
            <a:t> وغيرها</a:t>
          </a:r>
          <a:endParaRPr lang="ar-SA" dirty="0"/>
        </a:p>
      </dgm:t>
    </dgm:pt>
    <dgm:pt modelId="{C5B1A757-42C0-477B-8ECB-55CC8E926CD7}" type="parTrans" cxnId="{06EE0954-A723-40A1-8F77-6E64ABE0B515}">
      <dgm:prSet/>
      <dgm:spPr/>
      <dgm:t>
        <a:bodyPr/>
        <a:lstStyle/>
        <a:p>
          <a:pPr rtl="1"/>
          <a:endParaRPr lang="ar-SA"/>
        </a:p>
      </dgm:t>
    </dgm:pt>
    <dgm:pt modelId="{EEBE5370-2841-42B5-8A41-EDD05BCC80FA}" type="sibTrans" cxnId="{06EE0954-A723-40A1-8F77-6E64ABE0B515}">
      <dgm:prSet/>
      <dgm:spPr/>
      <dgm:t>
        <a:bodyPr/>
        <a:lstStyle/>
        <a:p>
          <a:pPr rtl="1"/>
          <a:endParaRPr lang="ar-SA"/>
        </a:p>
      </dgm:t>
    </dgm:pt>
    <dgm:pt modelId="{FB3E128E-9FC2-4DF3-BA8D-74F396F9587B}" type="pres">
      <dgm:prSet presAssocID="{DA2A9074-B71B-43D4-8547-AF0170EB4DE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7F49C6F8-ADB0-4FE0-8CDB-556E28A554F3}" type="pres">
      <dgm:prSet presAssocID="{12FE52B4-E688-4347-9A54-2989F06455A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3F4EC0A-AF22-46D0-8CFB-301448116381}" type="pres">
      <dgm:prSet presAssocID="{EEBE5370-2841-42B5-8A41-EDD05BCC80FA}" presName="spacer" presStyleCnt="0"/>
      <dgm:spPr/>
    </dgm:pt>
    <dgm:pt modelId="{704F6E8A-0496-4BE3-917A-2093CA3B6296}" type="pres">
      <dgm:prSet presAssocID="{B2AA7F39-16FC-4053-B62C-7A2C99B27B03}" presName="parentText" presStyleLbl="node1" presStyleIdx="1" presStyleCnt="2" custScaleY="4500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A4CCA3D-51ED-4FFA-AFF3-50E12141A227}" type="pres">
      <dgm:prSet presAssocID="{B2AA7F39-16FC-4053-B62C-7A2C99B27B03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06EE0954-A723-40A1-8F77-6E64ABE0B515}" srcId="{DA2A9074-B71B-43D4-8547-AF0170EB4DEE}" destId="{12FE52B4-E688-4347-9A54-2989F06455A9}" srcOrd="0" destOrd="0" parTransId="{C5B1A757-42C0-477B-8ECB-55CC8E926CD7}" sibTransId="{EEBE5370-2841-42B5-8A41-EDD05BCC80FA}"/>
    <dgm:cxn modelId="{D64754E7-2940-4792-9D15-A87B54AB7982}" type="presOf" srcId="{966E6FC1-5EE9-47B9-9462-3791A427725C}" destId="{FA4CCA3D-51ED-4FFA-AFF3-50E12141A227}" srcOrd="0" destOrd="0" presId="urn:microsoft.com/office/officeart/2005/8/layout/vList2"/>
    <dgm:cxn modelId="{015B7C20-7473-4796-949E-54F1F6BAE643}" type="presOf" srcId="{12FE52B4-E688-4347-9A54-2989F06455A9}" destId="{7F49C6F8-ADB0-4FE0-8CDB-556E28A554F3}" srcOrd="0" destOrd="0" presId="urn:microsoft.com/office/officeart/2005/8/layout/vList2"/>
    <dgm:cxn modelId="{30DC8624-A62C-4D41-94E9-407E28E4A29B}" type="presOf" srcId="{DA2A9074-B71B-43D4-8547-AF0170EB4DEE}" destId="{FB3E128E-9FC2-4DF3-BA8D-74F396F9587B}" srcOrd="0" destOrd="0" presId="urn:microsoft.com/office/officeart/2005/8/layout/vList2"/>
    <dgm:cxn modelId="{F52B1B40-BC85-4B89-A577-050863DF230A}" srcId="{DA2A9074-B71B-43D4-8547-AF0170EB4DEE}" destId="{B2AA7F39-16FC-4053-B62C-7A2C99B27B03}" srcOrd="1" destOrd="0" parTransId="{3F039BC1-5B24-4CDA-A613-B99053F98E5B}" sibTransId="{A4866653-8139-4E0D-AE70-5F2920065D6A}"/>
    <dgm:cxn modelId="{7632E192-675F-415C-B96E-ACA614520704}" type="presOf" srcId="{B2AA7F39-16FC-4053-B62C-7A2C99B27B03}" destId="{704F6E8A-0496-4BE3-917A-2093CA3B6296}" srcOrd="0" destOrd="0" presId="urn:microsoft.com/office/officeart/2005/8/layout/vList2"/>
    <dgm:cxn modelId="{FBC591BB-4ABF-47D3-B395-8052CA22A1E3}" srcId="{B2AA7F39-16FC-4053-B62C-7A2C99B27B03}" destId="{966E6FC1-5EE9-47B9-9462-3791A427725C}" srcOrd="0" destOrd="0" parTransId="{25758086-EC66-4BC4-A477-F1903FFC23F6}" sibTransId="{F5E210E2-8031-43B0-84EE-678F8BA7A281}"/>
    <dgm:cxn modelId="{B3FD654E-3432-4087-819A-85F43CD2A23A}" type="presParOf" srcId="{FB3E128E-9FC2-4DF3-BA8D-74F396F9587B}" destId="{7F49C6F8-ADB0-4FE0-8CDB-556E28A554F3}" srcOrd="0" destOrd="0" presId="urn:microsoft.com/office/officeart/2005/8/layout/vList2"/>
    <dgm:cxn modelId="{072B0253-3DF9-46D1-B31E-B363D1412B32}" type="presParOf" srcId="{FB3E128E-9FC2-4DF3-BA8D-74F396F9587B}" destId="{C3F4EC0A-AF22-46D0-8CFB-301448116381}" srcOrd="1" destOrd="0" presId="urn:microsoft.com/office/officeart/2005/8/layout/vList2"/>
    <dgm:cxn modelId="{7CEDFED7-4B11-45DA-A065-F7FAADEE2626}" type="presParOf" srcId="{FB3E128E-9FC2-4DF3-BA8D-74F396F9587B}" destId="{704F6E8A-0496-4BE3-917A-2093CA3B6296}" srcOrd="2" destOrd="0" presId="urn:microsoft.com/office/officeart/2005/8/layout/vList2"/>
    <dgm:cxn modelId="{E231135F-9D67-4B6D-B9B1-375448573CDD}" type="presParOf" srcId="{FB3E128E-9FC2-4DF3-BA8D-74F396F9587B}" destId="{FA4CCA3D-51ED-4FFA-AFF3-50E12141A22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7ED52C2-714C-4BA9-B11B-4F88679E7447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2631C5BC-3A28-48E9-BD38-D4E4B7D0A080}">
      <dgm:prSet/>
      <dgm:spPr/>
      <dgm:t>
        <a:bodyPr/>
        <a:lstStyle/>
        <a:p>
          <a:pPr rtl="1"/>
          <a:r>
            <a:rPr lang="ar-SA" dirty="0" smtClean="0"/>
            <a:t>الادوات</a:t>
          </a:r>
          <a:r>
            <a:rPr lang="ar-SA" baseline="0" dirty="0" smtClean="0"/>
            <a:t> والمواد</a:t>
          </a:r>
          <a:endParaRPr lang="ar-SA" dirty="0"/>
        </a:p>
      </dgm:t>
    </dgm:pt>
    <dgm:pt modelId="{6B90C83C-C6A0-48C8-AF3E-C676117C53A5}" type="parTrans" cxnId="{1714F528-D8CC-40FB-8BBC-29B464209FAA}">
      <dgm:prSet/>
      <dgm:spPr/>
      <dgm:t>
        <a:bodyPr/>
        <a:lstStyle/>
        <a:p>
          <a:pPr rtl="1"/>
          <a:endParaRPr lang="ar-SA"/>
        </a:p>
      </dgm:t>
    </dgm:pt>
    <dgm:pt modelId="{F5C055D0-F2D2-49DA-8CD6-0B7E7B86159A}" type="sibTrans" cxnId="{1714F528-D8CC-40FB-8BBC-29B464209FAA}">
      <dgm:prSet/>
      <dgm:spPr/>
      <dgm:t>
        <a:bodyPr/>
        <a:lstStyle/>
        <a:p>
          <a:pPr rtl="1"/>
          <a:endParaRPr lang="ar-SA"/>
        </a:p>
      </dgm:t>
    </dgm:pt>
    <dgm:pt modelId="{68490F77-FE2C-4473-9AC9-874CB8C97E6C}" type="pres">
      <dgm:prSet presAssocID="{77ED52C2-714C-4BA9-B11B-4F88679E744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A633E8BD-81D7-4ED6-A14E-2EF243772987}" type="pres">
      <dgm:prSet presAssocID="{2631C5BC-3A28-48E9-BD38-D4E4B7D0A080}" presName="parTxOnly" presStyleLbl="node1" presStyleIdx="0" presStyleCnt="1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3F25D43B-CE9D-440F-84C9-926DCA3E15BF}" type="presOf" srcId="{77ED52C2-714C-4BA9-B11B-4F88679E7447}" destId="{68490F77-FE2C-4473-9AC9-874CB8C97E6C}" srcOrd="0" destOrd="0" presId="urn:microsoft.com/office/officeart/2005/8/layout/hChevron3"/>
    <dgm:cxn modelId="{BDC165B8-AAB0-4210-A0D2-2C7F7E15332D}" type="presOf" srcId="{2631C5BC-3A28-48E9-BD38-D4E4B7D0A080}" destId="{A633E8BD-81D7-4ED6-A14E-2EF243772987}" srcOrd="0" destOrd="0" presId="urn:microsoft.com/office/officeart/2005/8/layout/hChevron3"/>
    <dgm:cxn modelId="{1714F528-D8CC-40FB-8BBC-29B464209FAA}" srcId="{77ED52C2-714C-4BA9-B11B-4F88679E7447}" destId="{2631C5BC-3A28-48E9-BD38-D4E4B7D0A080}" srcOrd="0" destOrd="0" parTransId="{6B90C83C-C6A0-48C8-AF3E-C676117C53A5}" sibTransId="{F5C055D0-F2D2-49DA-8CD6-0B7E7B86159A}"/>
    <dgm:cxn modelId="{D0AEED6B-6BF3-4B9F-B80E-90E45C317235}" type="presParOf" srcId="{68490F77-FE2C-4473-9AC9-874CB8C97E6C}" destId="{A633E8BD-81D7-4ED6-A14E-2EF243772987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97F79B9-4616-4AAF-B913-70656BCF703F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pPr rtl="1"/>
          <a:endParaRPr lang="ar-SA"/>
        </a:p>
      </dgm:t>
    </dgm:pt>
    <dgm:pt modelId="{022D39AD-A645-4029-8502-9B1DEC9342C1}">
      <dgm:prSet/>
      <dgm:spPr/>
      <dgm:t>
        <a:bodyPr/>
        <a:lstStyle/>
        <a:p>
          <a:pPr rtl="1"/>
          <a:r>
            <a:rPr lang="ar-SA" dirty="0" smtClean="0"/>
            <a:t>طريقة العمل </a:t>
          </a:r>
          <a:r>
            <a:rPr lang="en-US" dirty="0" smtClean="0"/>
            <a:t>Methods</a:t>
          </a:r>
          <a:endParaRPr lang="ar-SA" dirty="0"/>
        </a:p>
      </dgm:t>
    </dgm:pt>
    <dgm:pt modelId="{1BCBF64F-A684-4EDB-ABCA-1AC51524A16D}" type="parTrans" cxnId="{23A239D4-B2EE-4CBD-873F-0169DF896F0F}">
      <dgm:prSet/>
      <dgm:spPr/>
      <dgm:t>
        <a:bodyPr/>
        <a:lstStyle/>
        <a:p>
          <a:pPr rtl="1"/>
          <a:endParaRPr lang="ar-SA"/>
        </a:p>
      </dgm:t>
    </dgm:pt>
    <dgm:pt modelId="{195EEB45-B1B8-4CDB-8C0E-CC83DB839571}" type="sibTrans" cxnId="{23A239D4-B2EE-4CBD-873F-0169DF896F0F}">
      <dgm:prSet/>
      <dgm:spPr/>
      <dgm:t>
        <a:bodyPr/>
        <a:lstStyle/>
        <a:p>
          <a:pPr rtl="1"/>
          <a:endParaRPr lang="ar-SA"/>
        </a:p>
      </dgm:t>
    </dgm:pt>
    <dgm:pt modelId="{A1FDB3F2-CAA0-47EC-9401-C49BA9737DBE}" type="pres">
      <dgm:prSet presAssocID="{D97F79B9-4616-4AAF-B913-70656BCF703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4641D562-F369-4E4E-A15D-5B88A691F4E5}" type="pres">
      <dgm:prSet presAssocID="{022D39AD-A645-4029-8502-9B1DEC9342C1}" presName="parTxOnly" presStyleLbl="node1" presStyleIdx="0" presStyleCnt="1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23A239D4-B2EE-4CBD-873F-0169DF896F0F}" srcId="{D97F79B9-4616-4AAF-B913-70656BCF703F}" destId="{022D39AD-A645-4029-8502-9B1DEC9342C1}" srcOrd="0" destOrd="0" parTransId="{1BCBF64F-A684-4EDB-ABCA-1AC51524A16D}" sibTransId="{195EEB45-B1B8-4CDB-8C0E-CC83DB839571}"/>
    <dgm:cxn modelId="{BAB5C672-3400-4B29-BFEA-267D91A4303F}" type="presOf" srcId="{D97F79B9-4616-4AAF-B913-70656BCF703F}" destId="{A1FDB3F2-CAA0-47EC-9401-C49BA9737DBE}" srcOrd="0" destOrd="0" presId="urn:microsoft.com/office/officeart/2005/8/layout/hChevron3"/>
    <dgm:cxn modelId="{DAAAD653-F863-4B02-8BA1-D962DEE7F62A}" type="presOf" srcId="{022D39AD-A645-4029-8502-9B1DEC9342C1}" destId="{4641D562-F369-4E4E-A15D-5B88A691F4E5}" srcOrd="0" destOrd="0" presId="urn:microsoft.com/office/officeart/2005/8/layout/hChevron3"/>
    <dgm:cxn modelId="{B88A8B74-8CA6-4A84-91CD-E0F2B23F7ED8}" type="presParOf" srcId="{A1FDB3F2-CAA0-47EC-9401-C49BA9737DBE}" destId="{4641D562-F369-4E4E-A15D-5B88A691F4E5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E6CE6B4-1ACE-4C48-985C-C383EDA1C55C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pPr rtl="1"/>
          <a:endParaRPr lang="ar-SA"/>
        </a:p>
      </dgm:t>
    </dgm:pt>
    <dgm:pt modelId="{4FFE3C6F-78FD-466F-B34D-2843F91FBEAD}">
      <dgm:prSet/>
      <dgm:spPr/>
      <dgm:t>
        <a:bodyPr/>
        <a:lstStyle/>
        <a:p>
          <a:pPr rtl="1"/>
          <a:r>
            <a:rPr lang="ar-SA" dirty="0" smtClean="0"/>
            <a:t>ويمكن بهذه الطريقة دراسة ما يلي:</a:t>
          </a:r>
          <a:endParaRPr lang="ar-SA" dirty="0"/>
        </a:p>
      </dgm:t>
    </dgm:pt>
    <dgm:pt modelId="{619D1E7F-D7BE-4EF0-8160-61FE577D90EC}" type="parTrans" cxnId="{2D82FDD1-36A0-4D96-980F-80A33E5BC401}">
      <dgm:prSet/>
      <dgm:spPr/>
      <dgm:t>
        <a:bodyPr/>
        <a:lstStyle/>
        <a:p>
          <a:pPr rtl="1"/>
          <a:endParaRPr lang="ar-SA"/>
        </a:p>
      </dgm:t>
    </dgm:pt>
    <dgm:pt modelId="{F3DA0DE6-A834-4799-94A0-1277DE732643}" type="sibTrans" cxnId="{2D82FDD1-36A0-4D96-980F-80A33E5BC401}">
      <dgm:prSet/>
      <dgm:spPr/>
      <dgm:t>
        <a:bodyPr/>
        <a:lstStyle/>
        <a:p>
          <a:pPr rtl="1"/>
          <a:endParaRPr lang="ar-SA"/>
        </a:p>
      </dgm:t>
    </dgm:pt>
    <dgm:pt modelId="{DC68E6F1-89F7-49B0-8A38-773D412E1198}" type="pres">
      <dgm:prSet presAssocID="{8E6CE6B4-1ACE-4C48-985C-C383EDA1C55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86E6FA9A-FFD2-4454-8896-FA12FBE3E642}" type="pres">
      <dgm:prSet presAssocID="{4FFE3C6F-78FD-466F-B34D-2843F91FBEAD}" presName="parTxOnly" presStyleLbl="node1" presStyleIdx="0" presStyleCnt="1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2D82FDD1-36A0-4D96-980F-80A33E5BC401}" srcId="{8E6CE6B4-1ACE-4C48-985C-C383EDA1C55C}" destId="{4FFE3C6F-78FD-466F-B34D-2843F91FBEAD}" srcOrd="0" destOrd="0" parTransId="{619D1E7F-D7BE-4EF0-8160-61FE577D90EC}" sibTransId="{F3DA0DE6-A834-4799-94A0-1277DE732643}"/>
    <dgm:cxn modelId="{96CDD2C0-2639-418C-887D-B588E7172438}" type="presOf" srcId="{4FFE3C6F-78FD-466F-B34D-2843F91FBEAD}" destId="{86E6FA9A-FFD2-4454-8896-FA12FBE3E642}" srcOrd="0" destOrd="0" presId="urn:microsoft.com/office/officeart/2005/8/layout/hChevron3"/>
    <dgm:cxn modelId="{8B4B92A1-9016-4FC0-8FF3-D712A6D10861}" type="presOf" srcId="{8E6CE6B4-1ACE-4C48-985C-C383EDA1C55C}" destId="{DC68E6F1-89F7-49B0-8A38-773D412E1198}" srcOrd="0" destOrd="0" presId="urn:microsoft.com/office/officeart/2005/8/layout/hChevron3"/>
    <dgm:cxn modelId="{0667302E-3955-4A40-8AC1-F7A3E1AEB8F1}" type="presParOf" srcId="{DC68E6F1-89F7-49B0-8A38-773D412E1198}" destId="{86E6FA9A-FFD2-4454-8896-FA12FBE3E642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BDBF3D8-DA52-4515-B112-71CABDF07D60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pPr rtl="1"/>
          <a:endParaRPr lang="ar-SA"/>
        </a:p>
      </dgm:t>
    </dgm:pt>
    <dgm:pt modelId="{B805E9DD-D08F-43A1-9971-5B7EAD2366C1}">
      <dgm:prSet/>
      <dgm:spPr/>
      <dgm:t>
        <a:bodyPr/>
        <a:lstStyle/>
        <a:p>
          <a:pPr rtl="1"/>
          <a:r>
            <a:rPr lang="ar-SA" dirty="0" smtClean="0"/>
            <a:t>لدراسة عدد الثغور وأطوالها هناك عدة طرق منها</a:t>
          </a:r>
          <a:endParaRPr lang="ar-SA" dirty="0"/>
        </a:p>
      </dgm:t>
    </dgm:pt>
    <dgm:pt modelId="{D7E80140-2A8C-4675-B9FA-B1F1A57F8F4E}" type="parTrans" cxnId="{A9F95C7E-1F66-4DA5-A7E6-FF60B81DD798}">
      <dgm:prSet/>
      <dgm:spPr/>
      <dgm:t>
        <a:bodyPr/>
        <a:lstStyle/>
        <a:p>
          <a:pPr rtl="1"/>
          <a:endParaRPr lang="ar-SA"/>
        </a:p>
      </dgm:t>
    </dgm:pt>
    <dgm:pt modelId="{4C87BCC5-004C-4747-8D0E-C38DA24890AD}" type="sibTrans" cxnId="{A9F95C7E-1F66-4DA5-A7E6-FF60B81DD798}">
      <dgm:prSet/>
      <dgm:spPr/>
      <dgm:t>
        <a:bodyPr/>
        <a:lstStyle/>
        <a:p>
          <a:pPr rtl="1"/>
          <a:endParaRPr lang="ar-SA"/>
        </a:p>
      </dgm:t>
    </dgm:pt>
    <dgm:pt modelId="{2F3BE970-BD58-4A75-B8B8-DC9B94611F0F}" type="pres">
      <dgm:prSet presAssocID="{ABDBF3D8-DA52-4515-B112-71CABDF07D6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2A190B8A-0C49-44FF-8524-5308E3BAFA3B}" type="pres">
      <dgm:prSet presAssocID="{B805E9DD-D08F-43A1-9971-5B7EAD2366C1}" presName="parTxOnly" presStyleLbl="node1" presStyleIdx="0" presStyleCnt="1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50F6567F-A838-44D6-B6E8-AA2AA28823FE}" type="presOf" srcId="{B805E9DD-D08F-43A1-9971-5B7EAD2366C1}" destId="{2A190B8A-0C49-44FF-8524-5308E3BAFA3B}" srcOrd="0" destOrd="0" presId="urn:microsoft.com/office/officeart/2005/8/layout/hChevron3"/>
    <dgm:cxn modelId="{80820F73-D411-4CBC-A610-B4859A184F32}" type="presOf" srcId="{ABDBF3D8-DA52-4515-B112-71CABDF07D60}" destId="{2F3BE970-BD58-4A75-B8B8-DC9B94611F0F}" srcOrd="0" destOrd="0" presId="urn:microsoft.com/office/officeart/2005/8/layout/hChevron3"/>
    <dgm:cxn modelId="{A9F95C7E-1F66-4DA5-A7E6-FF60B81DD798}" srcId="{ABDBF3D8-DA52-4515-B112-71CABDF07D60}" destId="{B805E9DD-D08F-43A1-9971-5B7EAD2366C1}" srcOrd="0" destOrd="0" parTransId="{D7E80140-2A8C-4675-B9FA-B1F1A57F8F4E}" sibTransId="{4C87BCC5-004C-4747-8D0E-C38DA24890AD}"/>
    <dgm:cxn modelId="{33506E51-8632-4D18-82E2-BAAE83499C6C}" type="presParOf" srcId="{2F3BE970-BD58-4A75-B8B8-DC9B94611F0F}" destId="{2A190B8A-0C49-44FF-8524-5308E3BAFA3B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2BD0EA7-4085-473B-8610-0BEF9DB5422F}">
      <dsp:nvSpPr>
        <dsp:cNvPr id="0" name=""/>
        <dsp:cNvSpPr/>
      </dsp:nvSpPr>
      <dsp:spPr>
        <a:xfrm>
          <a:off x="0" y="229657"/>
          <a:ext cx="7499350" cy="21332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600" kern="1200" dirty="0" smtClean="0"/>
            <a:t>تستخدم هذه الطريقة للعينات النباتية الدقيقة(الصغيرة الحجم) التي لا تحتاج إلى تجزئتها وعمل قطاعات.</a:t>
          </a:r>
          <a:endParaRPr lang="ar-SA" sz="2600" kern="1200" dirty="0"/>
        </a:p>
      </dsp:txBody>
      <dsp:txXfrm>
        <a:off x="0" y="229657"/>
        <a:ext cx="7499350" cy="2133202"/>
      </dsp:txXfrm>
    </dsp:sp>
    <dsp:sp modelId="{75016BCF-8F70-4284-8A0D-4B6AFE5BF98E}">
      <dsp:nvSpPr>
        <dsp:cNvPr id="0" name=""/>
        <dsp:cNvSpPr/>
      </dsp:nvSpPr>
      <dsp:spPr>
        <a:xfrm>
          <a:off x="0" y="2437740"/>
          <a:ext cx="7499350" cy="21332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600" kern="1200" dirty="0" smtClean="0"/>
            <a:t>ومن النماذج النباتية التي تحمل كاملة معظم الطحالب والفطريات الخيطية </a:t>
          </a:r>
          <a:r>
            <a:rPr lang="ar-SA" sz="2600" kern="1200" dirty="0" err="1" smtClean="0"/>
            <a:t>والسراخس</a:t>
          </a:r>
          <a:r>
            <a:rPr lang="ar-SA" sz="2600" kern="1200" dirty="0" smtClean="0"/>
            <a:t> </a:t>
          </a:r>
          <a:r>
            <a:rPr lang="ar-SA" sz="2600" kern="1200" dirty="0" err="1" smtClean="0"/>
            <a:t>الثالوسيه</a:t>
          </a:r>
          <a:r>
            <a:rPr lang="ar-SA" sz="2600" kern="1200" dirty="0" smtClean="0"/>
            <a:t> </a:t>
          </a:r>
          <a:r>
            <a:rPr lang="ar-SA" sz="2600" kern="1200" dirty="0" err="1" smtClean="0"/>
            <a:t>الاوليه</a:t>
          </a:r>
          <a:r>
            <a:rPr lang="ar-SA" sz="2600" kern="1200" dirty="0" smtClean="0"/>
            <a:t>,وبعض </a:t>
          </a:r>
          <a:r>
            <a:rPr lang="ar-SA" sz="2600" kern="1200" dirty="0" err="1" smtClean="0"/>
            <a:t>الحزازيات</a:t>
          </a:r>
          <a:r>
            <a:rPr lang="ar-SA" sz="2600" kern="1200" dirty="0" smtClean="0"/>
            <a:t> المنبطحة </a:t>
          </a:r>
          <a:r>
            <a:rPr lang="ar-SA" sz="2600" kern="1200" dirty="0" err="1" smtClean="0"/>
            <a:t>و</a:t>
          </a:r>
          <a:r>
            <a:rPr lang="ar-SA" sz="2600" kern="1200" dirty="0" smtClean="0"/>
            <a:t> القائمة وأجزاء من النباتات الزهرية كالوراق الصغيرة وأجزاء الزهرة وأجزاء من الأوراق الكبيرة أو السلخات المأخوذة من بشرة الورقة أو الساق المحتوية على الثغور والشعيرات والزوائد أو الغدد.</a:t>
          </a:r>
          <a:endParaRPr lang="en-US" sz="2600" kern="1200" dirty="0"/>
        </a:p>
      </dsp:txBody>
      <dsp:txXfrm>
        <a:off x="0" y="2437740"/>
        <a:ext cx="7499350" cy="2133202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E59B94-CE72-4D4B-B2F9-12C547E452EF}">
      <dsp:nvSpPr>
        <dsp:cNvPr id="0" name=""/>
        <dsp:cNvSpPr/>
      </dsp:nvSpPr>
      <dsp:spPr>
        <a:xfrm>
          <a:off x="0" y="0"/>
          <a:ext cx="7499350" cy="15001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400" kern="1200" dirty="0" smtClean="0"/>
            <a:t>باستخدام العدسة </a:t>
          </a:r>
          <a:r>
            <a:rPr lang="ar-SA" sz="4400" kern="1200" dirty="0" err="1" smtClean="0"/>
            <a:t>الميكرومترية</a:t>
          </a:r>
          <a:r>
            <a:rPr lang="ar-SA" sz="4400" kern="1200" dirty="0" smtClean="0"/>
            <a:t>.</a:t>
          </a:r>
          <a:endParaRPr lang="ar-SA" sz="4400" kern="1200" dirty="0"/>
        </a:p>
      </dsp:txBody>
      <dsp:txXfrm>
        <a:off x="1649888" y="0"/>
        <a:ext cx="5849461" cy="1500187"/>
      </dsp:txXfrm>
    </dsp:sp>
    <dsp:sp modelId="{B03BD37D-62CF-4EC3-AD28-82DA11EEA210}">
      <dsp:nvSpPr>
        <dsp:cNvPr id="0" name=""/>
        <dsp:cNvSpPr/>
      </dsp:nvSpPr>
      <dsp:spPr>
        <a:xfrm>
          <a:off x="150018" y="150018"/>
          <a:ext cx="1499870" cy="1200149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389087-3EC1-4DB5-B619-11261F793ADE}">
      <dsp:nvSpPr>
        <dsp:cNvPr id="0" name=""/>
        <dsp:cNvSpPr/>
      </dsp:nvSpPr>
      <dsp:spPr>
        <a:xfrm>
          <a:off x="0" y="1650206"/>
          <a:ext cx="7499350" cy="15001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400" kern="1200" dirty="0" smtClean="0"/>
            <a:t>باستخدام بصمة طلاء الأظافر.</a:t>
          </a:r>
          <a:endParaRPr lang="ar-SA" sz="4400" kern="1200" dirty="0"/>
        </a:p>
      </dsp:txBody>
      <dsp:txXfrm>
        <a:off x="1649888" y="1650206"/>
        <a:ext cx="5849461" cy="1500187"/>
      </dsp:txXfrm>
    </dsp:sp>
    <dsp:sp modelId="{4B55F41E-F4FC-4121-83B6-C3979E4F4475}">
      <dsp:nvSpPr>
        <dsp:cNvPr id="0" name=""/>
        <dsp:cNvSpPr/>
      </dsp:nvSpPr>
      <dsp:spPr>
        <a:xfrm>
          <a:off x="150018" y="1800225"/>
          <a:ext cx="1499870" cy="1200149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1019A7-E511-4112-8578-E28D74BC5E2D}">
      <dsp:nvSpPr>
        <dsp:cNvPr id="0" name=""/>
        <dsp:cNvSpPr/>
      </dsp:nvSpPr>
      <dsp:spPr>
        <a:xfrm>
          <a:off x="0" y="3300412"/>
          <a:ext cx="7499350" cy="15001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400" kern="1200" dirty="0" smtClean="0"/>
            <a:t>باستخدام الشريط اللاصق.</a:t>
          </a:r>
          <a:endParaRPr lang="ar-SA" sz="4400" kern="1200" dirty="0"/>
        </a:p>
      </dsp:txBody>
      <dsp:txXfrm>
        <a:off x="1649888" y="3300412"/>
        <a:ext cx="5849461" cy="1500187"/>
      </dsp:txXfrm>
    </dsp:sp>
    <dsp:sp modelId="{3BC7AF62-AB70-4685-A70F-51396C45F553}">
      <dsp:nvSpPr>
        <dsp:cNvPr id="0" name=""/>
        <dsp:cNvSpPr/>
      </dsp:nvSpPr>
      <dsp:spPr>
        <a:xfrm>
          <a:off x="150018" y="3450431"/>
          <a:ext cx="1499870" cy="1200149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F4B44CC-734D-4892-9BE2-9898C8564A88}">
      <dsp:nvSpPr>
        <dsp:cNvPr id="0" name=""/>
        <dsp:cNvSpPr/>
      </dsp:nvSpPr>
      <dsp:spPr>
        <a:xfrm>
          <a:off x="3806" y="0"/>
          <a:ext cx="7787979" cy="114300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117348" rIns="58674" bIns="117348" numCol="1" spcCol="1270" anchor="ctr" anchorCtr="0">
          <a:noAutofit/>
        </a:bodyPr>
        <a:lstStyle/>
        <a:p>
          <a:pPr lvl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400" kern="1200" dirty="0" smtClean="0"/>
            <a:t>عد الثغور باستخدام العدسة </a:t>
          </a:r>
          <a:r>
            <a:rPr lang="ar-SA" sz="4400" kern="1200" dirty="0" err="1" smtClean="0"/>
            <a:t>الميكرومترية</a:t>
          </a:r>
          <a:endParaRPr lang="ar-SA" sz="4400" kern="1200" dirty="0"/>
        </a:p>
      </dsp:txBody>
      <dsp:txXfrm>
        <a:off x="3806" y="0"/>
        <a:ext cx="7787979" cy="1143000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F4B44CC-734D-4892-9BE2-9898C8564A88}">
      <dsp:nvSpPr>
        <dsp:cNvPr id="0" name=""/>
        <dsp:cNvSpPr/>
      </dsp:nvSpPr>
      <dsp:spPr>
        <a:xfrm>
          <a:off x="7464" y="0"/>
          <a:ext cx="7635727" cy="114300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362" tIns="114681" rIns="57341" bIns="114681" numCol="1" spcCol="1270" anchor="ctr" anchorCtr="0">
          <a:noAutofit/>
        </a:bodyPr>
        <a:lstStyle/>
        <a:p>
          <a:pPr lvl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300" kern="1200" dirty="0" smtClean="0"/>
            <a:t>عد الثغور باستخدام العدسة </a:t>
          </a:r>
          <a:r>
            <a:rPr lang="ar-SA" sz="4300" kern="1200" dirty="0" err="1" smtClean="0"/>
            <a:t>الميكرومترية</a:t>
          </a:r>
          <a:endParaRPr lang="ar-SA" sz="4300" kern="1200" dirty="0"/>
        </a:p>
      </dsp:txBody>
      <dsp:txXfrm>
        <a:off x="7464" y="0"/>
        <a:ext cx="7635727" cy="1143000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E2CF747-C563-4900-B812-2EB2976A5150}">
      <dsp:nvSpPr>
        <dsp:cNvPr id="0" name=""/>
        <dsp:cNvSpPr/>
      </dsp:nvSpPr>
      <dsp:spPr>
        <a:xfrm>
          <a:off x="3767" y="0"/>
          <a:ext cx="7707665" cy="114300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374" tIns="162687" rIns="81344" bIns="162687" numCol="1" spcCol="1270" anchor="ctr" anchorCtr="0">
          <a:noAutofit/>
        </a:bodyPr>
        <a:lstStyle/>
        <a:p>
          <a:pPr lvl="0" algn="ctr" defTabSz="2711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6100" kern="1200" dirty="0" smtClean="0"/>
            <a:t>طريقة قياس أبعاد الثغور</a:t>
          </a:r>
          <a:endParaRPr lang="ar-SA" sz="6100" kern="1200" dirty="0"/>
        </a:p>
      </dsp:txBody>
      <dsp:txXfrm>
        <a:off x="3767" y="0"/>
        <a:ext cx="7707665" cy="1143000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6EEE6E2-3DC3-45E5-9B08-CC1F30E8B637}">
      <dsp:nvSpPr>
        <dsp:cNvPr id="0" name=""/>
        <dsp:cNvSpPr/>
      </dsp:nvSpPr>
      <dsp:spPr>
        <a:xfrm>
          <a:off x="3732" y="0"/>
          <a:ext cx="7635727" cy="114300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117348" rIns="58674" bIns="117348" numCol="1" spcCol="1270" anchor="ctr" anchorCtr="0">
          <a:noAutofit/>
        </a:bodyPr>
        <a:lstStyle/>
        <a:p>
          <a:pPr lvl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400" kern="1200" dirty="0" smtClean="0"/>
            <a:t>مثال لكيفية تعين الصفيحة </a:t>
          </a:r>
          <a:r>
            <a:rPr lang="ar-SA" sz="4400" kern="1200" dirty="0" err="1" smtClean="0"/>
            <a:t>الميكرومترية</a:t>
          </a:r>
          <a:endParaRPr lang="ar-SA" sz="4400" kern="1200" dirty="0"/>
        </a:p>
      </dsp:txBody>
      <dsp:txXfrm>
        <a:off x="3732" y="0"/>
        <a:ext cx="7635727" cy="1143000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33C6810-694E-41A2-AB8F-A9B22ECC7EEC}">
      <dsp:nvSpPr>
        <dsp:cNvPr id="0" name=""/>
        <dsp:cNvSpPr/>
      </dsp:nvSpPr>
      <dsp:spPr>
        <a:xfrm>
          <a:off x="3696" y="0"/>
          <a:ext cx="7563790" cy="114300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362" tIns="114681" rIns="57341" bIns="114681" numCol="1" spcCol="1270" anchor="ctr" anchorCtr="0">
          <a:noAutofit/>
        </a:bodyPr>
        <a:lstStyle/>
        <a:p>
          <a:pPr lvl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300" kern="1200" dirty="0" smtClean="0"/>
            <a:t>عد الثغور باستخدام بصمة طلاء الأظافر</a:t>
          </a:r>
          <a:endParaRPr lang="ar-SA" sz="4300" kern="1200" dirty="0"/>
        </a:p>
      </dsp:txBody>
      <dsp:txXfrm>
        <a:off x="3696" y="0"/>
        <a:ext cx="7563790" cy="1143000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48E52F1-DD10-4A13-9A60-95AA457CB831}">
      <dsp:nvSpPr>
        <dsp:cNvPr id="0" name=""/>
        <dsp:cNvSpPr/>
      </dsp:nvSpPr>
      <dsp:spPr>
        <a:xfrm>
          <a:off x="3696" y="0"/>
          <a:ext cx="7563790" cy="114300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28016" rIns="64008" bIns="128016" numCol="1" spcCol="1270" anchor="ctr" anchorCtr="0">
          <a:noAutofit/>
        </a:bodyPr>
        <a:lstStyle/>
        <a:p>
          <a:pPr lvl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800" kern="1200" dirty="0" smtClean="0"/>
            <a:t>عد الثغور باستخدام الشريط اللاصق</a:t>
          </a:r>
          <a:endParaRPr lang="ar-SA" sz="4800" kern="1200" dirty="0"/>
        </a:p>
      </dsp:txBody>
      <dsp:txXfrm>
        <a:off x="3696" y="0"/>
        <a:ext cx="7563790" cy="11430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28CCCE-2677-4BF9-91F4-0F265478D11D}">
      <dsp:nvSpPr>
        <dsp:cNvPr id="0" name=""/>
        <dsp:cNvSpPr/>
      </dsp:nvSpPr>
      <dsp:spPr>
        <a:xfrm>
          <a:off x="3732" y="0"/>
          <a:ext cx="7635727" cy="114300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374" tIns="162687" rIns="81344" bIns="162687" numCol="1" spcCol="1270" anchor="ctr" anchorCtr="0">
          <a:noAutofit/>
        </a:bodyPr>
        <a:lstStyle/>
        <a:p>
          <a:pPr lvl="0" algn="ctr" defTabSz="2711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6100" kern="1200" dirty="0" smtClean="0"/>
            <a:t>الهدف من التجربة</a:t>
          </a:r>
          <a:endParaRPr lang="ar-SA" sz="6100" kern="1200" dirty="0"/>
        </a:p>
      </dsp:txBody>
      <dsp:txXfrm>
        <a:off x="3732" y="0"/>
        <a:ext cx="7635727" cy="11430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F15FB09-AB05-4373-ADB0-59A10303CA39}">
      <dsp:nvSpPr>
        <dsp:cNvPr id="0" name=""/>
        <dsp:cNvSpPr/>
      </dsp:nvSpPr>
      <dsp:spPr>
        <a:xfrm>
          <a:off x="0" y="41580"/>
          <a:ext cx="7818834" cy="4717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200" kern="1200" dirty="0" smtClean="0"/>
            <a:t>تحضير العينة الكاملة يوضح صفات عديدة للعينة </a:t>
          </a:r>
          <a:r>
            <a:rPr lang="ar-SA" sz="4200" kern="1200" dirty="0" err="1" smtClean="0"/>
            <a:t>اهمها</a:t>
          </a:r>
          <a:r>
            <a:rPr lang="ar-SA" sz="4200" kern="1200" dirty="0" smtClean="0"/>
            <a:t> المظهر الخارجي ويختلف تحضير العينة الكاملة من عينة </a:t>
          </a:r>
          <a:r>
            <a:rPr lang="ar-SA" sz="4200" kern="1200" dirty="0" err="1" smtClean="0"/>
            <a:t>الى</a:t>
          </a:r>
          <a:r>
            <a:rPr lang="ar-SA" sz="4200" kern="1200" dirty="0" smtClean="0"/>
            <a:t> </a:t>
          </a:r>
          <a:r>
            <a:rPr lang="ar-SA" sz="4200" kern="1200" dirty="0" err="1" smtClean="0"/>
            <a:t>اخرى</a:t>
          </a:r>
          <a:r>
            <a:rPr lang="ar-SA" sz="4200" kern="1200" dirty="0" smtClean="0"/>
            <a:t> حسب المادة القاتلة والمثبتة المناسبة لها ويجب أن تكون عملية القتل والتثبيت مفاجئة وسريعة حتى </a:t>
          </a:r>
          <a:r>
            <a:rPr lang="ar-SA" sz="4200" kern="1200" dirty="0" err="1" smtClean="0"/>
            <a:t>لاتصاب</a:t>
          </a:r>
          <a:r>
            <a:rPr lang="ar-SA" sz="4200" kern="1200" dirty="0" smtClean="0"/>
            <a:t> العينة بالتلف </a:t>
          </a:r>
          <a:r>
            <a:rPr lang="ar-SA" sz="4200" kern="1200" dirty="0" err="1" smtClean="0"/>
            <a:t>او</a:t>
          </a:r>
          <a:r>
            <a:rPr lang="ar-SA" sz="4200" kern="1200" dirty="0" smtClean="0"/>
            <a:t> </a:t>
          </a:r>
          <a:r>
            <a:rPr lang="ar-SA" sz="4200" kern="1200" dirty="0" err="1" smtClean="0"/>
            <a:t>التشوية</a:t>
          </a:r>
          <a:r>
            <a:rPr lang="ar-SA" sz="4200" kern="1200" dirty="0" smtClean="0"/>
            <a:t> والتعفن.</a:t>
          </a:r>
          <a:endParaRPr lang="ar-SA" sz="4200" kern="1200" dirty="0"/>
        </a:p>
      </dsp:txBody>
      <dsp:txXfrm>
        <a:off x="0" y="41580"/>
        <a:ext cx="7818834" cy="471744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0352A4F-A6FA-4D4A-A8DF-530582182C4E}">
      <dsp:nvSpPr>
        <dsp:cNvPr id="0" name=""/>
        <dsp:cNvSpPr/>
      </dsp:nvSpPr>
      <dsp:spPr>
        <a:xfrm>
          <a:off x="3696" y="0"/>
          <a:ext cx="7563790" cy="129697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96012" rIns="48006" bIns="96012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b="1" kern="1200" dirty="0" smtClean="0"/>
            <a:t>طريقة عمل السلخة </a:t>
          </a:r>
          <a:r>
            <a:rPr lang="en-US" sz="3600" b="1" kern="1200" dirty="0" smtClean="0"/>
            <a:t>Stripping</a:t>
          </a:r>
          <a:endParaRPr lang="ar-SA" sz="3600" b="1" kern="1200" dirty="0"/>
        </a:p>
      </dsp:txBody>
      <dsp:txXfrm>
        <a:off x="3696" y="0"/>
        <a:ext cx="7563790" cy="1296974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F49C6F8-ADB0-4FE0-8CDB-556E28A554F3}">
      <dsp:nvSpPr>
        <dsp:cNvPr id="0" name=""/>
        <dsp:cNvSpPr/>
      </dsp:nvSpPr>
      <dsp:spPr>
        <a:xfrm>
          <a:off x="0" y="26978"/>
          <a:ext cx="7643366" cy="2620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kern="1200" dirty="0" smtClean="0"/>
            <a:t>لدراسة صفات البشرة </a:t>
          </a:r>
          <a:r>
            <a:rPr lang="en-US" sz="3200" kern="1200" dirty="0" smtClean="0"/>
            <a:t>Epidermal Characters</a:t>
          </a:r>
          <a:r>
            <a:rPr lang="ar-SA" sz="3200" kern="1200" dirty="0" smtClean="0"/>
            <a:t> هناك عدة طرق لدراسة ذلك ومن ابسطها الطريقة التي تجري بسلخ طبقة البشرة نفسها من على العضو النباتي كالورقة او الساق لدراسة انواع خلايا البشرة والثغور والشعيرات </a:t>
          </a:r>
          <a:r>
            <a:rPr lang="ar-SA" sz="3200" kern="1200" dirty="0" err="1" smtClean="0"/>
            <a:t>والادمة</a:t>
          </a:r>
          <a:r>
            <a:rPr lang="ar-SA" sz="3200" kern="1200" dirty="0" smtClean="0"/>
            <a:t> وغيرها</a:t>
          </a:r>
          <a:endParaRPr lang="ar-SA" sz="3200" kern="1200" dirty="0"/>
        </a:p>
      </dsp:txBody>
      <dsp:txXfrm>
        <a:off x="0" y="26978"/>
        <a:ext cx="7643366" cy="2620800"/>
      </dsp:txXfrm>
    </dsp:sp>
    <dsp:sp modelId="{704F6E8A-0496-4BE3-917A-2093CA3B6296}">
      <dsp:nvSpPr>
        <dsp:cNvPr id="0" name=""/>
        <dsp:cNvSpPr/>
      </dsp:nvSpPr>
      <dsp:spPr>
        <a:xfrm>
          <a:off x="0" y="2739938"/>
          <a:ext cx="7643366" cy="11794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kern="1200" dirty="0" err="1" smtClean="0"/>
            <a:t>ترويق</a:t>
          </a:r>
          <a:r>
            <a:rPr lang="ar-SA" sz="3200" kern="1200" dirty="0" smtClean="0"/>
            <a:t> العينة </a:t>
          </a:r>
          <a:r>
            <a:rPr lang="en-US" sz="3200" kern="1200" dirty="0" smtClean="0"/>
            <a:t>Clearing</a:t>
          </a:r>
          <a:endParaRPr lang="ar-SA" sz="3200" kern="1200" dirty="0"/>
        </a:p>
      </dsp:txBody>
      <dsp:txXfrm>
        <a:off x="0" y="2739938"/>
        <a:ext cx="7643366" cy="1179491"/>
      </dsp:txXfrm>
    </dsp:sp>
    <dsp:sp modelId="{FA4CCA3D-51ED-4FFA-AFF3-50E12141A227}">
      <dsp:nvSpPr>
        <dsp:cNvPr id="0" name=""/>
        <dsp:cNvSpPr/>
      </dsp:nvSpPr>
      <dsp:spPr>
        <a:xfrm>
          <a:off x="0" y="3919429"/>
          <a:ext cx="7643366" cy="745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2677" tIns="40640" rIns="227584" bIns="40640" numCol="1" spcCol="1270" anchor="t" anchorCtr="0">
          <a:noAutofit/>
        </a:bodyPr>
        <a:lstStyle/>
        <a:p>
          <a:pPr marL="228600" lvl="1" indent="-228600" algn="r" defTabSz="111125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ar-SA" sz="2500" kern="1200" dirty="0" smtClean="0"/>
            <a:t>تغمر الأجزاء النباتية بمحلول </a:t>
          </a:r>
          <a:r>
            <a:rPr lang="ar-SA" sz="2500" kern="1200" dirty="0" err="1" smtClean="0"/>
            <a:t>الكلوركس</a:t>
          </a:r>
          <a:r>
            <a:rPr lang="ar-SA" sz="2500" kern="1200" dirty="0" smtClean="0"/>
            <a:t> لمدة 24 ساعة حتى تزول منها صبغة الكلوروفيل داخل الأنسجة.</a:t>
          </a:r>
          <a:endParaRPr lang="ar-SA" sz="2500" kern="1200" dirty="0"/>
        </a:p>
      </dsp:txBody>
      <dsp:txXfrm>
        <a:off x="0" y="3919429"/>
        <a:ext cx="7643366" cy="74520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633E8BD-81D7-4ED6-A14E-2EF243772987}">
      <dsp:nvSpPr>
        <dsp:cNvPr id="0" name=""/>
        <dsp:cNvSpPr/>
      </dsp:nvSpPr>
      <dsp:spPr>
        <a:xfrm>
          <a:off x="4018" y="0"/>
          <a:ext cx="8221563" cy="114300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374" tIns="162687" rIns="81344" bIns="162687" numCol="1" spcCol="1270" anchor="ctr" anchorCtr="0">
          <a:noAutofit/>
        </a:bodyPr>
        <a:lstStyle/>
        <a:p>
          <a:pPr lvl="0" algn="ctr" defTabSz="2711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6100" kern="1200" dirty="0" smtClean="0"/>
            <a:t>الادوات</a:t>
          </a:r>
          <a:r>
            <a:rPr lang="ar-SA" sz="6100" kern="1200" baseline="0" dirty="0" smtClean="0"/>
            <a:t> والمواد</a:t>
          </a:r>
          <a:endParaRPr lang="ar-SA" sz="6100" kern="1200" dirty="0"/>
        </a:p>
      </dsp:txBody>
      <dsp:txXfrm>
        <a:off x="4018" y="0"/>
        <a:ext cx="8221563" cy="114300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641D562-F369-4E4E-A15D-5B88A691F4E5}">
      <dsp:nvSpPr>
        <dsp:cNvPr id="0" name=""/>
        <dsp:cNvSpPr/>
      </dsp:nvSpPr>
      <dsp:spPr>
        <a:xfrm>
          <a:off x="3732" y="0"/>
          <a:ext cx="7635727" cy="114300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374" tIns="162687" rIns="81344" bIns="162687" numCol="1" spcCol="1270" anchor="ctr" anchorCtr="0">
          <a:noAutofit/>
        </a:bodyPr>
        <a:lstStyle/>
        <a:p>
          <a:pPr lvl="0" algn="ctr" defTabSz="2711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6100" kern="1200" dirty="0" smtClean="0"/>
            <a:t>طريقة العمل </a:t>
          </a:r>
          <a:r>
            <a:rPr lang="en-US" sz="6100" kern="1200" dirty="0" smtClean="0"/>
            <a:t>Methods</a:t>
          </a:r>
          <a:endParaRPr lang="ar-SA" sz="6100" kern="1200" dirty="0"/>
        </a:p>
      </dsp:txBody>
      <dsp:txXfrm>
        <a:off x="3732" y="0"/>
        <a:ext cx="7635727" cy="114300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6E6FA9A-FFD2-4454-8896-FA12FBE3E642}">
      <dsp:nvSpPr>
        <dsp:cNvPr id="0" name=""/>
        <dsp:cNvSpPr/>
      </dsp:nvSpPr>
      <dsp:spPr>
        <a:xfrm>
          <a:off x="4018" y="0"/>
          <a:ext cx="8221563" cy="114300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036" tIns="144018" rIns="72009" bIns="144018" numCol="1" spcCol="1270" anchor="ctr" anchorCtr="0">
          <a:noAutofit/>
        </a:bodyPr>
        <a:lstStyle/>
        <a:p>
          <a:pPr lvl="0" algn="ctr" defTabSz="2400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5400" kern="1200" dirty="0" smtClean="0"/>
            <a:t>ويمكن بهذه الطريقة دراسة ما يلي:</a:t>
          </a:r>
          <a:endParaRPr lang="ar-SA" sz="5400" kern="1200" dirty="0"/>
        </a:p>
      </dsp:txBody>
      <dsp:txXfrm>
        <a:off x="4018" y="0"/>
        <a:ext cx="8221563" cy="114300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A190B8A-0C49-44FF-8524-5308E3BAFA3B}">
      <dsp:nvSpPr>
        <dsp:cNvPr id="0" name=""/>
        <dsp:cNvSpPr/>
      </dsp:nvSpPr>
      <dsp:spPr>
        <a:xfrm>
          <a:off x="3732" y="0"/>
          <a:ext cx="7635727" cy="114300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96012" rIns="48006" bIns="96012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kern="1200" dirty="0" smtClean="0"/>
            <a:t>لدراسة عدد الثغور وأطوالها هناك عدة طرق منها</a:t>
          </a:r>
          <a:endParaRPr lang="ar-SA" sz="3600" kern="1200" dirty="0"/>
        </a:p>
      </dsp:txBody>
      <dsp:txXfrm>
        <a:off x="3732" y="0"/>
        <a:ext cx="7635727" cy="1143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عنوان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2" name="عنوان فرعي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12/05/40</a:t>
            </a:fld>
            <a:endParaRPr lang="ar-SA"/>
          </a:p>
        </p:txBody>
      </p:sp>
      <p:sp>
        <p:nvSpPr>
          <p:cNvPr id="20" name="عنصر نائب للتذييل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شكل بيضاوي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12/05/40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12/05/40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12/05/40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12/05/40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مستطيل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12/05/40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12/05/40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12/05/40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12/05/40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6" name="مستطيل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12/05/40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12/05/40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مستطيل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9" name="مخطط انسيابي: معالجة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مخطط انسيابي: معالجة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دائري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دائرة مجوفة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عنصر نائب للعنوان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صر نائب للنص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4" name="عنصر نائب للتاريخ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B8ABB09-4A1D-463E-8065-109CC2B7EFAA}" type="datetimeFigureOut">
              <a:rPr lang="ar-SA" smtClean="0"/>
              <a:pPr/>
              <a:t>12/05/40</a:t>
            </a:fld>
            <a:endParaRPr lang="ar-SA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ar-SA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5" name="مستطيل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Layout" Target="../diagrams/layout13.xml"/><Relationship Id="rId7" Type="http://schemas.openxmlformats.org/officeDocument/2006/relationships/image" Target="../media/image19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21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21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4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://www.who.int/medicinedocs/index/assoc/h1791e/p020.gif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4000" dirty="0" smtClean="0">
                <a:latin typeface="Times New Roman" pitchFamily="18" charset="0"/>
                <a:cs typeface="Times New Roman" pitchFamily="18" charset="0"/>
              </a:rPr>
              <a:t>التحضيرات المجهرية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Micro Technique </a:t>
            </a:r>
            <a:endParaRPr lang="ar-SA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SA" dirty="0" smtClean="0"/>
              <a:t>طريقة العينة الكاملة</a:t>
            </a:r>
          </a:p>
          <a:p>
            <a:r>
              <a:rPr lang="en-US" dirty="0" smtClean="0"/>
              <a:t>Lap.5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29297" t="22461" r="23828" b="10156"/>
          <a:stretch>
            <a:fillRect/>
          </a:stretch>
        </p:blipFill>
        <p:spPr bwMode="auto">
          <a:xfrm>
            <a:off x="5698398" y="357166"/>
            <a:ext cx="2982818" cy="321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 l="36084" t="18750" r="18506" b="9961"/>
          <a:stretch>
            <a:fillRect/>
          </a:stretch>
        </p:blipFill>
        <p:spPr bwMode="auto">
          <a:xfrm>
            <a:off x="3059832" y="548680"/>
            <a:ext cx="254828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 l="14843" t="15820" r="30225" b="12890"/>
          <a:stretch>
            <a:fillRect/>
          </a:stretch>
        </p:blipFill>
        <p:spPr bwMode="auto">
          <a:xfrm>
            <a:off x="5857884" y="3643314"/>
            <a:ext cx="2928958" cy="2850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3857628"/>
            <a:ext cx="2476569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مستطيل 11"/>
          <p:cNvSpPr/>
          <p:nvPr/>
        </p:nvSpPr>
        <p:spPr>
          <a:xfrm>
            <a:off x="3571868" y="6000768"/>
            <a:ext cx="15091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/>
              <a:t>شعيرة قرصية</a:t>
            </a:r>
            <a:endParaRPr lang="ar-SA" sz="2000" b="1" dirty="0"/>
          </a:p>
        </p:txBody>
      </p:sp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836712"/>
            <a:ext cx="2490795" cy="2490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مستطيل 16"/>
          <p:cNvSpPr/>
          <p:nvPr/>
        </p:nvSpPr>
        <p:spPr>
          <a:xfrm>
            <a:off x="971600" y="3356992"/>
            <a:ext cx="15091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/>
              <a:t>شعيرة وعديدة الخلايا متفرعة</a:t>
            </a:r>
            <a:endParaRPr lang="ar-SA" sz="2000" b="1" dirty="0"/>
          </a:p>
        </p:txBody>
      </p:sp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584" y="4077072"/>
            <a:ext cx="1847842" cy="1847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مستطيل 19"/>
          <p:cNvSpPr/>
          <p:nvPr/>
        </p:nvSpPr>
        <p:spPr>
          <a:xfrm>
            <a:off x="1000100" y="5857892"/>
            <a:ext cx="15091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/>
              <a:t>شعيرة وحيدة الخلايا متفرعة</a:t>
            </a:r>
            <a:endParaRPr lang="ar-SA" sz="2000" b="1" dirty="0"/>
          </a:p>
        </p:txBody>
      </p:sp>
      <p:sp>
        <p:nvSpPr>
          <p:cNvPr id="21" name="عنوان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3008313" cy="506430"/>
          </a:xfrm>
        </p:spPr>
        <p:txBody>
          <a:bodyPr/>
          <a:lstStyle/>
          <a:p>
            <a:r>
              <a:rPr lang="ar-SA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انواع</a:t>
            </a:r>
            <a:r>
              <a:rPr lang="ar-SA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الشعيرات </a:t>
            </a:r>
            <a:r>
              <a:rPr lang="ar-SA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الغدية</a:t>
            </a:r>
            <a:endParaRPr lang="ar-SA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3008313" cy="506430"/>
          </a:xfrm>
        </p:spPr>
        <p:txBody>
          <a:bodyPr/>
          <a:lstStyle/>
          <a:p>
            <a:r>
              <a:rPr lang="ar-SA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انواع</a:t>
            </a:r>
            <a:r>
              <a:rPr lang="ar-SA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الشعيرات </a:t>
            </a:r>
            <a:r>
              <a:rPr lang="ar-SA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الغدية</a:t>
            </a:r>
            <a:endParaRPr lang="ar-SA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0"/>
            <a:ext cx="299085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مستطيل 5"/>
          <p:cNvSpPr/>
          <p:nvPr/>
        </p:nvSpPr>
        <p:spPr>
          <a:xfrm>
            <a:off x="6286512" y="2714620"/>
            <a:ext cx="2433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 smtClean="0"/>
              <a:t>غدة وحيدة الصف وحيدة العنق</a:t>
            </a:r>
            <a:endParaRPr lang="ar-SA" b="1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32656"/>
            <a:ext cx="2419357" cy="2419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3429000"/>
            <a:ext cx="2638433" cy="2638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3573016"/>
            <a:ext cx="2433644" cy="243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786" y="3643314"/>
            <a:ext cx="2562233" cy="2062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مستطيل 11"/>
          <p:cNvSpPr/>
          <p:nvPr/>
        </p:nvSpPr>
        <p:spPr>
          <a:xfrm>
            <a:off x="3347864" y="2708920"/>
            <a:ext cx="22193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/>
              <a:t>شعيرة ذات عنق وحيد الخلية </a:t>
            </a:r>
            <a:r>
              <a:rPr lang="ar-SA" b="1" dirty="0" err="1" smtClean="0"/>
              <a:t>وراس</a:t>
            </a:r>
            <a:r>
              <a:rPr lang="ar-SA" b="1" dirty="0" smtClean="0"/>
              <a:t> متعدد الخلايا (منظر جانبي)</a:t>
            </a:r>
            <a:endParaRPr lang="ar-SA" b="1" dirty="0"/>
          </a:p>
        </p:txBody>
      </p:sp>
      <p:sp>
        <p:nvSpPr>
          <p:cNvPr id="13" name="مستطيل 12"/>
          <p:cNvSpPr/>
          <p:nvPr/>
        </p:nvSpPr>
        <p:spPr>
          <a:xfrm>
            <a:off x="6215074" y="6072206"/>
            <a:ext cx="2719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/>
              <a:t>شعيرة متفرعة ذات عنق عديد الخلايا وحيد الصف متفرع</a:t>
            </a:r>
            <a:endParaRPr lang="ar-SA" b="1" dirty="0"/>
          </a:p>
        </p:txBody>
      </p:sp>
      <p:sp>
        <p:nvSpPr>
          <p:cNvPr id="14" name="مستطيل 13"/>
          <p:cNvSpPr/>
          <p:nvPr/>
        </p:nvSpPr>
        <p:spPr>
          <a:xfrm>
            <a:off x="3643306" y="6000768"/>
            <a:ext cx="24337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/>
              <a:t>شعيرة </a:t>
            </a:r>
            <a:r>
              <a:rPr lang="ar-SA" b="1" dirty="0" err="1" smtClean="0"/>
              <a:t>غدية</a:t>
            </a:r>
            <a:r>
              <a:rPr lang="ar-SA" b="1" dirty="0" smtClean="0"/>
              <a:t> ذات عنق وحيد الخلية ورأس متعدد الخلايا</a:t>
            </a:r>
            <a:endParaRPr lang="ar-SA" b="1" dirty="0"/>
          </a:p>
        </p:txBody>
      </p:sp>
      <p:sp>
        <p:nvSpPr>
          <p:cNvPr id="15" name="مستطيل 14"/>
          <p:cNvSpPr/>
          <p:nvPr/>
        </p:nvSpPr>
        <p:spPr>
          <a:xfrm>
            <a:off x="642910" y="5786454"/>
            <a:ext cx="26480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/>
              <a:t>شعيرة ذات عنق </a:t>
            </a:r>
            <a:r>
              <a:rPr lang="ar-SA" b="1" dirty="0" err="1" smtClean="0"/>
              <a:t>وراس</a:t>
            </a:r>
            <a:r>
              <a:rPr lang="ar-SA" b="1" dirty="0" smtClean="0"/>
              <a:t> عديد الخلايا والصف </a:t>
            </a:r>
            <a:endParaRPr lang="ar-SA" b="1" dirty="0"/>
          </a:p>
        </p:txBody>
      </p:sp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836712"/>
            <a:ext cx="221933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رسم تخطيطي 3"/>
          <p:cNvGraphicFramePr/>
          <p:nvPr/>
        </p:nvGraphicFramePr>
        <p:xfrm>
          <a:off x="1043608" y="274638"/>
          <a:ext cx="7643192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عنصر نائب للمحتوى 4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8310" t="17578" r="13574" b="49219"/>
          <a:stretch>
            <a:fillRect/>
          </a:stretch>
        </p:blipFill>
        <p:spPr bwMode="auto">
          <a:xfrm>
            <a:off x="1115616" y="1772816"/>
            <a:ext cx="7353553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رسم تخطيطي 4"/>
          <p:cNvGraphicFramePr/>
          <p:nvPr/>
        </p:nvGraphicFramePr>
        <p:xfrm>
          <a:off x="1043608" y="427038"/>
          <a:ext cx="7795592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رسم تخطيطي 5"/>
          <p:cNvGraphicFramePr/>
          <p:nvPr/>
        </p:nvGraphicFramePr>
        <p:xfrm>
          <a:off x="1043608" y="274638"/>
          <a:ext cx="7643192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ar-SA" dirty="0" smtClean="0"/>
              <a:t>لقياس عدد الثغور يستعمل كل من صفيحة عينية </a:t>
            </a:r>
            <a:r>
              <a:rPr lang="ar-SA" dirty="0" err="1" smtClean="0"/>
              <a:t>ميكرومترية</a:t>
            </a:r>
            <a:r>
              <a:rPr lang="ar-SA" dirty="0" smtClean="0"/>
              <a:t> </a:t>
            </a:r>
            <a:r>
              <a:rPr lang="en-US" dirty="0" smtClean="0"/>
              <a:t>eyepiece micrometer </a:t>
            </a:r>
            <a:r>
              <a:rPr lang="ar-SA" dirty="0" smtClean="0"/>
              <a:t> و شريحة مسرحية </a:t>
            </a:r>
            <a:r>
              <a:rPr lang="ar-SA" dirty="0" err="1" smtClean="0"/>
              <a:t>ميكرومترية</a:t>
            </a:r>
            <a:r>
              <a:rPr lang="ar-SA" dirty="0" smtClean="0"/>
              <a:t> </a:t>
            </a:r>
            <a:r>
              <a:rPr lang="en-US" dirty="0" smtClean="0"/>
              <a:t>Stage micrometer </a:t>
            </a:r>
            <a:r>
              <a:rPr lang="ar-SA" dirty="0" smtClean="0"/>
              <a:t>  </a:t>
            </a:r>
          </a:p>
          <a:p>
            <a:r>
              <a:rPr lang="ar-SA" dirty="0" smtClean="0"/>
              <a:t>الصفيحة العينية مزودة بتدريج مقسم </a:t>
            </a:r>
            <a:r>
              <a:rPr lang="ar-SA" dirty="0" err="1" smtClean="0"/>
              <a:t>الى</a:t>
            </a:r>
            <a:r>
              <a:rPr lang="ar-SA" dirty="0" smtClean="0"/>
              <a:t> عشرة </a:t>
            </a:r>
            <a:r>
              <a:rPr lang="ar-SA" dirty="0" err="1" smtClean="0"/>
              <a:t>اقسام</a:t>
            </a:r>
            <a:r>
              <a:rPr lang="ar-SA" dirty="0" smtClean="0"/>
              <a:t> غير معروفة.</a:t>
            </a:r>
          </a:p>
          <a:p>
            <a:r>
              <a:rPr lang="ar-SA" dirty="0" smtClean="0"/>
              <a:t>الشريحة المسرحية مزودة بتدريج مقسم </a:t>
            </a:r>
            <a:r>
              <a:rPr lang="ar-SA" dirty="0" err="1" smtClean="0"/>
              <a:t>الى</a:t>
            </a:r>
            <a:r>
              <a:rPr lang="ar-SA" dirty="0" smtClean="0"/>
              <a:t> عشرة أقسام كبيرة كل قسم طوله 100 </a:t>
            </a:r>
            <a:r>
              <a:rPr lang="ar-SA" dirty="0" err="1" smtClean="0"/>
              <a:t>ميكرومتر</a:t>
            </a:r>
            <a:r>
              <a:rPr lang="ar-SA" dirty="0" smtClean="0"/>
              <a:t> وكل قسم من </a:t>
            </a:r>
            <a:r>
              <a:rPr lang="ar-SA" dirty="0" err="1" smtClean="0"/>
              <a:t>الاقسام</a:t>
            </a:r>
            <a:r>
              <a:rPr lang="ar-SA" dirty="0" smtClean="0"/>
              <a:t> الكبيرة مقسم </a:t>
            </a:r>
            <a:r>
              <a:rPr lang="ar-SA" dirty="0" err="1" smtClean="0"/>
              <a:t>الى</a:t>
            </a:r>
            <a:r>
              <a:rPr lang="ar-SA" dirty="0" smtClean="0"/>
              <a:t> عشرة أقسام صغيرة وكل منها عشرة </a:t>
            </a:r>
            <a:r>
              <a:rPr lang="ar-SA" dirty="0" err="1" smtClean="0"/>
              <a:t>ميكرومترات</a:t>
            </a:r>
            <a:r>
              <a:rPr lang="ar-SA" dirty="0" smtClean="0"/>
              <a:t> أي أن طول تدريج الشريحة 1000 </a:t>
            </a:r>
            <a:r>
              <a:rPr lang="ar-SA" dirty="0" err="1" smtClean="0"/>
              <a:t>ميكرومتر</a:t>
            </a:r>
            <a:r>
              <a:rPr lang="ar-SA" dirty="0" smtClean="0"/>
              <a:t> (1مم). </a:t>
            </a:r>
          </a:p>
          <a:p>
            <a:r>
              <a:rPr lang="ar-SA" dirty="0" smtClean="0"/>
              <a:t>تستعمل الشريحة المسرحية لمعرفة </a:t>
            </a:r>
            <a:r>
              <a:rPr lang="ar-SA" dirty="0" err="1" smtClean="0"/>
              <a:t>ابعاد</a:t>
            </a:r>
            <a:r>
              <a:rPr lang="ar-SA" dirty="0" smtClean="0"/>
              <a:t> الصفيحة العينية التي تختلف باختلاف العدسات المستعملة.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رسم تخطيطي 5"/>
          <p:cNvGraphicFramePr/>
          <p:nvPr/>
        </p:nvGraphicFramePr>
        <p:xfrm>
          <a:off x="971600" y="274638"/>
          <a:ext cx="77152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عنصر نائب للمحتوى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7" cstate="print"/>
          <a:srcRect l="14111" t="46094" r="6054" b="16797"/>
          <a:stretch>
            <a:fillRect/>
          </a:stretch>
        </p:blipFill>
        <p:spPr bwMode="auto">
          <a:xfrm>
            <a:off x="1115616" y="1428736"/>
            <a:ext cx="752835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 cstate="print"/>
          <a:srcRect l="11719" t="12695" r="6250" b="58008"/>
          <a:stretch>
            <a:fillRect/>
          </a:stretch>
        </p:blipFill>
        <p:spPr bwMode="auto">
          <a:xfrm>
            <a:off x="1043608" y="4000504"/>
            <a:ext cx="760032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رابط مستقيم 12"/>
          <p:cNvCxnSpPr/>
          <p:nvPr/>
        </p:nvCxnSpPr>
        <p:spPr>
          <a:xfrm rot="5400000">
            <a:off x="892943" y="2536025"/>
            <a:ext cx="107157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مستقيم 14"/>
          <p:cNvCxnSpPr/>
          <p:nvPr/>
        </p:nvCxnSpPr>
        <p:spPr>
          <a:xfrm rot="5400000">
            <a:off x="1321571" y="2464587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مستقيم 16"/>
          <p:cNvCxnSpPr/>
          <p:nvPr/>
        </p:nvCxnSpPr>
        <p:spPr>
          <a:xfrm rot="5400000">
            <a:off x="1393803" y="2463793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مستقيم 17"/>
          <p:cNvCxnSpPr/>
          <p:nvPr/>
        </p:nvCxnSpPr>
        <p:spPr>
          <a:xfrm rot="5400000">
            <a:off x="1465241" y="2463793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مستقيم 18"/>
          <p:cNvCxnSpPr/>
          <p:nvPr/>
        </p:nvCxnSpPr>
        <p:spPr>
          <a:xfrm rot="5400000">
            <a:off x="1536679" y="2463793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مستقيم 19"/>
          <p:cNvCxnSpPr/>
          <p:nvPr/>
        </p:nvCxnSpPr>
        <p:spPr>
          <a:xfrm rot="5400000">
            <a:off x="1572398" y="2500306"/>
            <a:ext cx="71358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رابط مستقيم 20"/>
          <p:cNvCxnSpPr/>
          <p:nvPr/>
        </p:nvCxnSpPr>
        <p:spPr>
          <a:xfrm rot="5400000">
            <a:off x="1822431" y="2463793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رابط مستقيم 21"/>
          <p:cNvCxnSpPr/>
          <p:nvPr/>
        </p:nvCxnSpPr>
        <p:spPr>
          <a:xfrm rot="5400000">
            <a:off x="1893869" y="2463793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رابط مستقيم 23"/>
          <p:cNvCxnSpPr/>
          <p:nvPr/>
        </p:nvCxnSpPr>
        <p:spPr>
          <a:xfrm rot="5400000">
            <a:off x="2036745" y="2463793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رابط مستقيم 24"/>
          <p:cNvCxnSpPr/>
          <p:nvPr/>
        </p:nvCxnSpPr>
        <p:spPr>
          <a:xfrm rot="5400000">
            <a:off x="4965703" y="2463793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رابط مستقيم 25"/>
          <p:cNvCxnSpPr/>
          <p:nvPr/>
        </p:nvCxnSpPr>
        <p:spPr>
          <a:xfrm rot="5400000">
            <a:off x="1965307" y="2463793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رابط مستقيم 27"/>
          <p:cNvCxnSpPr/>
          <p:nvPr/>
        </p:nvCxnSpPr>
        <p:spPr>
          <a:xfrm rot="5400000">
            <a:off x="7037405" y="2463793"/>
            <a:ext cx="107157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رابط مستقيم 28"/>
          <p:cNvCxnSpPr/>
          <p:nvPr/>
        </p:nvCxnSpPr>
        <p:spPr>
          <a:xfrm rot="5400000">
            <a:off x="6465901" y="2535231"/>
            <a:ext cx="107157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رابط مستقيم 29"/>
          <p:cNvCxnSpPr/>
          <p:nvPr/>
        </p:nvCxnSpPr>
        <p:spPr>
          <a:xfrm rot="5400000">
            <a:off x="5894397" y="2535231"/>
            <a:ext cx="107157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رابط مستقيم 30"/>
          <p:cNvCxnSpPr/>
          <p:nvPr/>
        </p:nvCxnSpPr>
        <p:spPr>
          <a:xfrm rot="5400000">
            <a:off x="5322893" y="2535231"/>
            <a:ext cx="107157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رابط مستقيم 31"/>
          <p:cNvCxnSpPr/>
          <p:nvPr/>
        </p:nvCxnSpPr>
        <p:spPr>
          <a:xfrm rot="5400000">
            <a:off x="4394199" y="2463793"/>
            <a:ext cx="107157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رابط مستقيم 32"/>
          <p:cNvCxnSpPr/>
          <p:nvPr/>
        </p:nvCxnSpPr>
        <p:spPr>
          <a:xfrm rot="5400000">
            <a:off x="3894133" y="2463793"/>
            <a:ext cx="107157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رابط مستقيم 33"/>
          <p:cNvCxnSpPr/>
          <p:nvPr/>
        </p:nvCxnSpPr>
        <p:spPr>
          <a:xfrm rot="5400000">
            <a:off x="3394067" y="2463793"/>
            <a:ext cx="107157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رابط مستقيم 34"/>
          <p:cNvCxnSpPr/>
          <p:nvPr/>
        </p:nvCxnSpPr>
        <p:spPr>
          <a:xfrm rot="5400000">
            <a:off x="2965439" y="2463793"/>
            <a:ext cx="107157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رابط مستقيم 35"/>
          <p:cNvCxnSpPr/>
          <p:nvPr/>
        </p:nvCxnSpPr>
        <p:spPr>
          <a:xfrm rot="5400000">
            <a:off x="2465373" y="2463793"/>
            <a:ext cx="107157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رابط مستقيم 36"/>
          <p:cNvCxnSpPr/>
          <p:nvPr/>
        </p:nvCxnSpPr>
        <p:spPr>
          <a:xfrm rot="5400000">
            <a:off x="1893869" y="2463793"/>
            <a:ext cx="107157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مربع نص 37"/>
          <p:cNvSpPr txBox="1"/>
          <p:nvPr/>
        </p:nvSpPr>
        <p:spPr>
          <a:xfrm>
            <a:off x="1285852" y="3143248"/>
            <a:ext cx="28575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0</a:t>
            </a:r>
            <a:endParaRPr lang="ar-SA" dirty="0"/>
          </a:p>
        </p:txBody>
      </p:sp>
      <p:sp>
        <p:nvSpPr>
          <p:cNvPr id="39" name="مربع نص 38"/>
          <p:cNvSpPr txBox="1"/>
          <p:nvPr/>
        </p:nvSpPr>
        <p:spPr>
          <a:xfrm>
            <a:off x="2357422" y="3143248"/>
            <a:ext cx="21431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1</a:t>
            </a:r>
            <a:endParaRPr lang="ar-SA" dirty="0"/>
          </a:p>
        </p:txBody>
      </p:sp>
      <p:sp>
        <p:nvSpPr>
          <p:cNvPr id="40" name="مربع نص 39"/>
          <p:cNvSpPr txBox="1"/>
          <p:nvPr/>
        </p:nvSpPr>
        <p:spPr>
          <a:xfrm>
            <a:off x="2857488" y="3143248"/>
            <a:ext cx="28575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2</a:t>
            </a:r>
            <a:endParaRPr lang="ar-SA" dirty="0"/>
          </a:p>
        </p:txBody>
      </p:sp>
      <p:sp>
        <p:nvSpPr>
          <p:cNvPr id="41" name="مربع نص 40"/>
          <p:cNvSpPr txBox="1"/>
          <p:nvPr/>
        </p:nvSpPr>
        <p:spPr>
          <a:xfrm>
            <a:off x="4786314" y="3143248"/>
            <a:ext cx="28575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6</a:t>
            </a:r>
            <a:endParaRPr lang="ar-SA" dirty="0"/>
          </a:p>
        </p:txBody>
      </p:sp>
      <p:sp>
        <p:nvSpPr>
          <p:cNvPr id="42" name="مربع نص 41"/>
          <p:cNvSpPr txBox="1"/>
          <p:nvPr/>
        </p:nvSpPr>
        <p:spPr>
          <a:xfrm>
            <a:off x="4286248" y="3071810"/>
            <a:ext cx="28575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5</a:t>
            </a:r>
            <a:endParaRPr lang="ar-SA" dirty="0"/>
          </a:p>
        </p:txBody>
      </p:sp>
      <p:sp>
        <p:nvSpPr>
          <p:cNvPr id="43" name="مربع نص 42"/>
          <p:cNvSpPr txBox="1"/>
          <p:nvPr/>
        </p:nvSpPr>
        <p:spPr>
          <a:xfrm>
            <a:off x="3786182" y="3071810"/>
            <a:ext cx="28575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4</a:t>
            </a:r>
            <a:endParaRPr lang="ar-SA" dirty="0"/>
          </a:p>
        </p:txBody>
      </p:sp>
      <p:sp>
        <p:nvSpPr>
          <p:cNvPr id="44" name="مربع نص 43"/>
          <p:cNvSpPr txBox="1"/>
          <p:nvPr/>
        </p:nvSpPr>
        <p:spPr>
          <a:xfrm>
            <a:off x="3357554" y="3143248"/>
            <a:ext cx="28575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3</a:t>
            </a:r>
            <a:endParaRPr lang="ar-SA" dirty="0"/>
          </a:p>
        </p:txBody>
      </p:sp>
      <p:sp>
        <p:nvSpPr>
          <p:cNvPr id="45" name="مربع نص 44"/>
          <p:cNvSpPr txBox="1"/>
          <p:nvPr/>
        </p:nvSpPr>
        <p:spPr>
          <a:xfrm>
            <a:off x="5786446" y="3143248"/>
            <a:ext cx="28575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7</a:t>
            </a:r>
            <a:endParaRPr lang="ar-SA" dirty="0"/>
          </a:p>
        </p:txBody>
      </p:sp>
      <p:sp>
        <p:nvSpPr>
          <p:cNvPr id="46" name="مربع نص 45"/>
          <p:cNvSpPr txBox="1"/>
          <p:nvPr/>
        </p:nvSpPr>
        <p:spPr>
          <a:xfrm>
            <a:off x="7358082" y="3214686"/>
            <a:ext cx="50006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10</a:t>
            </a:r>
            <a:endParaRPr lang="ar-SA" dirty="0"/>
          </a:p>
        </p:txBody>
      </p:sp>
      <p:sp>
        <p:nvSpPr>
          <p:cNvPr id="47" name="مربع نص 46"/>
          <p:cNvSpPr txBox="1"/>
          <p:nvPr/>
        </p:nvSpPr>
        <p:spPr>
          <a:xfrm>
            <a:off x="6858016" y="3143248"/>
            <a:ext cx="28575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9</a:t>
            </a:r>
            <a:endParaRPr lang="ar-SA" dirty="0"/>
          </a:p>
        </p:txBody>
      </p:sp>
      <p:sp>
        <p:nvSpPr>
          <p:cNvPr id="48" name="مربع نص 47"/>
          <p:cNvSpPr txBox="1"/>
          <p:nvPr/>
        </p:nvSpPr>
        <p:spPr>
          <a:xfrm>
            <a:off x="6286512" y="3143248"/>
            <a:ext cx="28575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8</a:t>
            </a:r>
            <a:endParaRPr lang="ar-SA" dirty="0"/>
          </a:p>
        </p:txBody>
      </p:sp>
      <p:cxnSp>
        <p:nvCxnSpPr>
          <p:cNvPr id="49" name="رابط مستقيم 48"/>
          <p:cNvCxnSpPr/>
          <p:nvPr/>
        </p:nvCxnSpPr>
        <p:spPr>
          <a:xfrm rot="5400000">
            <a:off x="4894265" y="2463793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رابط مستقيم 49"/>
          <p:cNvCxnSpPr/>
          <p:nvPr/>
        </p:nvCxnSpPr>
        <p:spPr>
          <a:xfrm rot="5400000">
            <a:off x="4894265" y="4749809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رابط مستقيم 50"/>
          <p:cNvCxnSpPr/>
          <p:nvPr/>
        </p:nvCxnSpPr>
        <p:spPr>
          <a:xfrm rot="5400000">
            <a:off x="4751389" y="2463793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رابط مستقيم 53"/>
          <p:cNvCxnSpPr/>
          <p:nvPr/>
        </p:nvCxnSpPr>
        <p:spPr>
          <a:xfrm rot="5400000">
            <a:off x="3251191" y="3749677"/>
            <a:ext cx="3642544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رابط مستقيم 54"/>
          <p:cNvCxnSpPr/>
          <p:nvPr/>
        </p:nvCxnSpPr>
        <p:spPr>
          <a:xfrm rot="5400000">
            <a:off x="5108579" y="2463793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رابط مستقيم 55"/>
          <p:cNvCxnSpPr/>
          <p:nvPr/>
        </p:nvCxnSpPr>
        <p:spPr>
          <a:xfrm rot="5400000">
            <a:off x="4858546" y="2500306"/>
            <a:ext cx="856462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رابط مستقيم 57"/>
          <p:cNvCxnSpPr/>
          <p:nvPr/>
        </p:nvCxnSpPr>
        <p:spPr>
          <a:xfrm rot="5400000">
            <a:off x="5180017" y="2463793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رابط مستقيم 58"/>
          <p:cNvCxnSpPr/>
          <p:nvPr/>
        </p:nvCxnSpPr>
        <p:spPr>
          <a:xfrm rot="5400000">
            <a:off x="5251455" y="2463793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رابط مستقيم 61"/>
          <p:cNvCxnSpPr/>
          <p:nvPr/>
        </p:nvCxnSpPr>
        <p:spPr>
          <a:xfrm rot="5400000">
            <a:off x="893737" y="5035561"/>
            <a:ext cx="107157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رابط مستقيم 62"/>
          <p:cNvCxnSpPr/>
          <p:nvPr/>
        </p:nvCxnSpPr>
        <p:spPr>
          <a:xfrm rot="5400000">
            <a:off x="1250927" y="5035561"/>
            <a:ext cx="107157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رابط مستقيم 63"/>
          <p:cNvCxnSpPr/>
          <p:nvPr/>
        </p:nvCxnSpPr>
        <p:spPr>
          <a:xfrm rot="5400000">
            <a:off x="1750993" y="5035561"/>
            <a:ext cx="107157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رابط مستقيم 64"/>
          <p:cNvCxnSpPr/>
          <p:nvPr/>
        </p:nvCxnSpPr>
        <p:spPr>
          <a:xfrm rot="5400000">
            <a:off x="2108183" y="5035561"/>
            <a:ext cx="107157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رابط مستقيم 65"/>
          <p:cNvCxnSpPr/>
          <p:nvPr/>
        </p:nvCxnSpPr>
        <p:spPr>
          <a:xfrm rot="5400000">
            <a:off x="2822563" y="5035561"/>
            <a:ext cx="107157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رابط مستقيم 66"/>
          <p:cNvCxnSpPr/>
          <p:nvPr/>
        </p:nvCxnSpPr>
        <p:spPr>
          <a:xfrm rot="5400000">
            <a:off x="3179753" y="5035561"/>
            <a:ext cx="107157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رابط مستقيم 67"/>
          <p:cNvCxnSpPr/>
          <p:nvPr/>
        </p:nvCxnSpPr>
        <p:spPr>
          <a:xfrm rot="5400000">
            <a:off x="4894265" y="4892685"/>
            <a:ext cx="107157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رابط مستقيم 72"/>
          <p:cNvCxnSpPr/>
          <p:nvPr/>
        </p:nvCxnSpPr>
        <p:spPr>
          <a:xfrm rot="5400000">
            <a:off x="4679951" y="4749809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رابط مستقيم 73"/>
          <p:cNvCxnSpPr/>
          <p:nvPr/>
        </p:nvCxnSpPr>
        <p:spPr>
          <a:xfrm rot="5400000">
            <a:off x="4822827" y="4749809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رابط مستقيم 74"/>
          <p:cNvCxnSpPr/>
          <p:nvPr/>
        </p:nvCxnSpPr>
        <p:spPr>
          <a:xfrm rot="5400000">
            <a:off x="4751389" y="4749809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رابط مستقيم 75"/>
          <p:cNvCxnSpPr/>
          <p:nvPr/>
        </p:nvCxnSpPr>
        <p:spPr>
          <a:xfrm rot="5400000">
            <a:off x="5322893" y="2463793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رابط مستقيم 78"/>
          <p:cNvCxnSpPr/>
          <p:nvPr/>
        </p:nvCxnSpPr>
        <p:spPr>
          <a:xfrm rot="5400000">
            <a:off x="4965703" y="4749809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رابط مستقيم 79"/>
          <p:cNvCxnSpPr/>
          <p:nvPr/>
        </p:nvCxnSpPr>
        <p:spPr>
          <a:xfrm rot="5400000">
            <a:off x="5037141" y="4749809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رابط مستقيم 80"/>
          <p:cNvCxnSpPr/>
          <p:nvPr/>
        </p:nvCxnSpPr>
        <p:spPr>
          <a:xfrm rot="5400000">
            <a:off x="5108579" y="4749809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رابط مستقيم 81"/>
          <p:cNvCxnSpPr/>
          <p:nvPr/>
        </p:nvCxnSpPr>
        <p:spPr>
          <a:xfrm rot="5400000">
            <a:off x="4608513" y="4749809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رابط مستقيم 82"/>
          <p:cNvCxnSpPr/>
          <p:nvPr/>
        </p:nvCxnSpPr>
        <p:spPr>
          <a:xfrm rot="5400000">
            <a:off x="4537075" y="4749809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رابط مستقيم 83"/>
          <p:cNvCxnSpPr/>
          <p:nvPr/>
        </p:nvCxnSpPr>
        <p:spPr>
          <a:xfrm rot="5400000">
            <a:off x="4179885" y="4964123"/>
            <a:ext cx="107157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رابط مستقيم 84"/>
          <p:cNvCxnSpPr/>
          <p:nvPr/>
        </p:nvCxnSpPr>
        <p:spPr>
          <a:xfrm rot="5400000">
            <a:off x="3536943" y="5035561"/>
            <a:ext cx="107157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رابط مستقيم 85"/>
          <p:cNvCxnSpPr/>
          <p:nvPr/>
        </p:nvCxnSpPr>
        <p:spPr>
          <a:xfrm rot="5400000">
            <a:off x="3894133" y="4964123"/>
            <a:ext cx="107157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مربع نص 86"/>
          <p:cNvSpPr txBox="1"/>
          <p:nvPr/>
        </p:nvSpPr>
        <p:spPr>
          <a:xfrm>
            <a:off x="5286380" y="5572140"/>
            <a:ext cx="4286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10</a:t>
            </a:r>
            <a:endParaRPr lang="ar-SA" dirty="0"/>
          </a:p>
        </p:txBody>
      </p:sp>
      <p:sp>
        <p:nvSpPr>
          <p:cNvPr id="88" name="مربع نص 87"/>
          <p:cNvSpPr txBox="1"/>
          <p:nvPr/>
        </p:nvSpPr>
        <p:spPr>
          <a:xfrm>
            <a:off x="2143108" y="5643578"/>
            <a:ext cx="28575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2</a:t>
            </a:r>
            <a:endParaRPr lang="ar-SA" dirty="0"/>
          </a:p>
        </p:txBody>
      </p:sp>
      <p:sp>
        <p:nvSpPr>
          <p:cNvPr id="89" name="مربع نص 88"/>
          <p:cNvSpPr txBox="1"/>
          <p:nvPr/>
        </p:nvSpPr>
        <p:spPr>
          <a:xfrm>
            <a:off x="1785918" y="5643578"/>
            <a:ext cx="28575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1</a:t>
            </a:r>
            <a:endParaRPr lang="ar-SA" dirty="0"/>
          </a:p>
        </p:txBody>
      </p:sp>
      <p:sp>
        <p:nvSpPr>
          <p:cNvPr id="90" name="مربع نص 89"/>
          <p:cNvSpPr txBox="1"/>
          <p:nvPr/>
        </p:nvSpPr>
        <p:spPr>
          <a:xfrm>
            <a:off x="2500298" y="5643578"/>
            <a:ext cx="28575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3</a:t>
            </a:r>
            <a:endParaRPr lang="ar-SA" dirty="0"/>
          </a:p>
        </p:txBody>
      </p:sp>
      <p:sp>
        <p:nvSpPr>
          <p:cNvPr id="91" name="مربع نص 90"/>
          <p:cNvSpPr txBox="1"/>
          <p:nvPr/>
        </p:nvSpPr>
        <p:spPr>
          <a:xfrm>
            <a:off x="3214678" y="5643578"/>
            <a:ext cx="28575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5</a:t>
            </a:r>
            <a:endParaRPr lang="ar-SA" dirty="0"/>
          </a:p>
        </p:txBody>
      </p:sp>
      <p:sp>
        <p:nvSpPr>
          <p:cNvPr id="92" name="مربع نص 91"/>
          <p:cNvSpPr txBox="1"/>
          <p:nvPr/>
        </p:nvSpPr>
        <p:spPr>
          <a:xfrm>
            <a:off x="4286248" y="5643578"/>
            <a:ext cx="28575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8</a:t>
            </a:r>
            <a:endParaRPr lang="ar-SA" dirty="0"/>
          </a:p>
        </p:txBody>
      </p:sp>
      <p:sp>
        <p:nvSpPr>
          <p:cNvPr id="93" name="مربع نص 92"/>
          <p:cNvSpPr txBox="1"/>
          <p:nvPr/>
        </p:nvSpPr>
        <p:spPr>
          <a:xfrm>
            <a:off x="3929058" y="5643578"/>
            <a:ext cx="28575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7</a:t>
            </a:r>
            <a:endParaRPr lang="ar-SA" dirty="0"/>
          </a:p>
        </p:txBody>
      </p:sp>
      <p:sp>
        <p:nvSpPr>
          <p:cNvPr id="94" name="مربع نص 93"/>
          <p:cNvSpPr txBox="1"/>
          <p:nvPr/>
        </p:nvSpPr>
        <p:spPr>
          <a:xfrm>
            <a:off x="3571868" y="5643578"/>
            <a:ext cx="28575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6</a:t>
            </a:r>
            <a:endParaRPr lang="ar-SA" dirty="0"/>
          </a:p>
        </p:txBody>
      </p:sp>
      <p:sp>
        <p:nvSpPr>
          <p:cNvPr id="95" name="مربع نص 94"/>
          <p:cNvSpPr txBox="1"/>
          <p:nvPr/>
        </p:nvSpPr>
        <p:spPr>
          <a:xfrm>
            <a:off x="4572000" y="5643578"/>
            <a:ext cx="28575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9</a:t>
            </a:r>
            <a:endParaRPr lang="ar-SA" dirty="0"/>
          </a:p>
        </p:txBody>
      </p:sp>
      <p:sp>
        <p:nvSpPr>
          <p:cNvPr id="96" name="مربع نص 95"/>
          <p:cNvSpPr txBox="1"/>
          <p:nvPr/>
        </p:nvSpPr>
        <p:spPr>
          <a:xfrm>
            <a:off x="1285852" y="5643578"/>
            <a:ext cx="28575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0</a:t>
            </a:r>
            <a:endParaRPr lang="ar-SA" dirty="0"/>
          </a:p>
        </p:txBody>
      </p:sp>
      <p:sp>
        <p:nvSpPr>
          <p:cNvPr id="97" name="مربع نص 96"/>
          <p:cNvSpPr txBox="1"/>
          <p:nvPr/>
        </p:nvSpPr>
        <p:spPr>
          <a:xfrm>
            <a:off x="2857488" y="5643578"/>
            <a:ext cx="28575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4</a:t>
            </a:r>
            <a:endParaRPr lang="ar-SA" dirty="0"/>
          </a:p>
        </p:txBody>
      </p:sp>
      <p:cxnSp>
        <p:nvCxnSpPr>
          <p:cNvPr id="98" name="رابط مستقيم 97"/>
          <p:cNvCxnSpPr/>
          <p:nvPr/>
        </p:nvCxnSpPr>
        <p:spPr>
          <a:xfrm rot="5400000">
            <a:off x="2465373" y="5035561"/>
            <a:ext cx="107157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مربع نص 98"/>
          <p:cNvSpPr txBox="1"/>
          <p:nvPr/>
        </p:nvSpPr>
        <p:spPr>
          <a:xfrm>
            <a:off x="0" y="2143116"/>
            <a:ext cx="121441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/>
              <a:t>الصفيحة العينية</a:t>
            </a:r>
            <a:endParaRPr lang="ar-SA" b="1" dirty="0"/>
          </a:p>
        </p:txBody>
      </p:sp>
      <p:sp>
        <p:nvSpPr>
          <p:cNvPr id="100" name="مربع نص 99"/>
          <p:cNvSpPr txBox="1"/>
          <p:nvPr/>
        </p:nvSpPr>
        <p:spPr>
          <a:xfrm>
            <a:off x="0" y="4643446"/>
            <a:ext cx="114297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/>
              <a:t>الشريحة المسرحية</a:t>
            </a:r>
            <a:endParaRPr lang="ar-SA" b="1" dirty="0"/>
          </a:p>
        </p:txBody>
      </p:sp>
      <p:graphicFrame>
        <p:nvGraphicFramePr>
          <p:cNvPr id="77" name="رسم تخطيطي 76"/>
          <p:cNvGraphicFramePr/>
          <p:nvPr/>
        </p:nvGraphicFramePr>
        <p:xfrm>
          <a:off x="1043608" y="274638"/>
          <a:ext cx="7643192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1719" t="41992" r="6250" b="10156"/>
          <a:stretch>
            <a:fillRect/>
          </a:stretch>
        </p:blipFill>
        <p:spPr bwMode="auto">
          <a:xfrm>
            <a:off x="1187624" y="980728"/>
            <a:ext cx="771299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رسم تخطيطي 4"/>
          <p:cNvGraphicFramePr/>
          <p:nvPr/>
        </p:nvGraphicFramePr>
        <p:xfrm>
          <a:off x="1115616" y="274638"/>
          <a:ext cx="7571184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/>
          <a:srcRect l="12451" t="35156" r="6250" b="43359"/>
          <a:stretch>
            <a:fillRect/>
          </a:stretch>
        </p:blipFill>
        <p:spPr bwMode="auto">
          <a:xfrm>
            <a:off x="1115616" y="1916832"/>
            <a:ext cx="738544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رسم تخطيطي 4"/>
          <p:cNvGraphicFramePr/>
          <p:nvPr/>
        </p:nvGraphicFramePr>
        <p:xfrm>
          <a:off x="1115616" y="274638"/>
          <a:ext cx="7571184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 cstate="print"/>
          <a:srcRect l="13184" t="62500" r="6249" b="16015"/>
          <a:stretch>
            <a:fillRect/>
          </a:stretch>
        </p:blipFill>
        <p:spPr bwMode="auto">
          <a:xfrm>
            <a:off x="1259632" y="2132856"/>
            <a:ext cx="728211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/>
              <a:t>طريقة العينة الكاملة</a:t>
            </a:r>
            <a:endParaRPr lang="ar-SA" dirty="0"/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رسم تخطيطي 4"/>
          <p:cNvGraphicFramePr/>
          <p:nvPr/>
        </p:nvGraphicFramePr>
        <p:xfrm>
          <a:off x="1043608" y="274638"/>
          <a:ext cx="7643192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</p:nvPr>
        </p:nvGraphicFramePr>
        <p:xfrm>
          <a:off x="1115616" y="1447800"/>
          <a:ext cx="7818834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رسم تخطيطي 4"/>
          <p:cNvGraphicFramePr/>
          <p:nvPr/>
        </p:nvGraphicFramePr>
        <p:xfrm>
          <a:off x="1115616" y="274638"/>
          <a:ext cx="7571184" cy="1296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عنصر نائب للمحتوى 7"/>
          <p:cNvGraphicFramePr>
            <a:graphicFrameLocks noGrp="1"/>
          </p:cNvGraphicFramePr>
          <p:nvPr>
            <p:ph idx="1"/>
          </p:nvPr>
        </p:nvGraphicFramePr>
        <p:xfrm>
          <a:off x="1115616" y="1700808"/>
          <a:ext cx="7643366" cy="4691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رسم تخطيطي 6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عنصر نائب للمحتوى 5"/>
          <p:cNvSpPr>
            <a:spLocks noGrp="1"/>
          </p:cNvSpPr>
          <p:nvPr>
            <p:ph sz="quarter" idx="2"/>
          </p:nvPr>
        </p:nvSpPr>
        <p:spPr>
          <a:xfrm>
            <a:off x="4644008" y="1772816"/>
            <a:ext cx="4023360" cy="4114800"/>
          </a:xfrm>
        </p:spPr>
        <p:txBody>
          <a:bodyPr>
            <a:normAutofit fontScale="92500"/>
          </a:bodyPr>
          <a:lstStyle/>
          <a:p>
            <a:r>
              <a:rPr lang="ar-SA" sz="3600" dirty="0" err="1" smtClean="0"/>
              <a:t>اوراق</a:t>
            </a:r>
            <a:r>
              <a:rPr lang="ar-SA" sz="3600" dirty="0" smtClean="0"/>
              <a:t> نباتية طازجة</a:t>
            </a:r>
          </a:p>
          <a:p>
            <a:r>
              <a:rPr lang="ar-SA" sz="3600" dirty="0" smtClean="0"/>
              <a:t>ملاقط </a:t>
            </a:r>
          </a:p>
          <a:p>
            <a:r>
              <a:rPr lang="ar-SA" sz="3600" dirty="0" err="1" smtClean="0"/>
              <a:t>امواس</a:t>
            </a:r>
            <a:endParaRPr lang="ar-SA" sz="3600" dirty="0" smtClean="0"/>
          </a:p>
          <a:p>
            <a:r>
              <a:rPr lang="ar-SA" sz="3600" dirty="0" smtClean="0"/>
              <a:t>شرائح + </a:t>
            </a:r>
            <a:r>
              <a:rPr lang="ar-SA" sz="3600" dirty="0" err="1" smtClean="0"/>
              <a:t>اغطية</a:t>
            </a:r>
            <a:endParaRPr lang="ar-SA" sz="3600" dirty="0" smtClean="0"/>
          </a:p>
          <a:p>
            <a:r>
              <a:rPr lang="ar-SA" sz="3600" dirty="0" smtClean="0"/>
              <a:t>صبغة </a:t>
            </a:r>
            <a:r>
              <a:rPr lang="ar-SA" sz="3600" dirty="0" err="1" smtClean="0"/>
              <a:t>الاخضر</a:t>
            </a:r>
            <a:r>
              <a:rPr lang="ar-SA" sz="3600" dirty="0" smtClean="0"/>
              <a:t> الضوئي المخفف </a:t>
            </a:r>
            <a:r>
              <a:rPr lang="en-US" sz="3600" dirty="0" smtClean="0"/>
              <a:t>light green</a:t>
            </a:r>
            <a:r>
              <a:rPr lang="ar-SA" sz="3600" dirty="0" smtClean="0"/>
              <a:t> </a:t>
            </a:r>
          </a:p>
          <a:p>
            <a:r>
              <a:rPr lang="ar-SA" sz="3600" dirty="0" smtClean="0"/>
              <a:t>مجهر ضوئي</a:t>
            </a:r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رسم تخطيطي 5"/>
          <p:cNvGraphicFramePr/>
          <p:nvPr/>
        </p:nvGraphicFramePr>
        <p:xfrm>
          <a:off x="1043608" y="274638"/>
          <a:ext cx="7643192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 l="6054" t="24610" r="1660" b="17773"/>
          <a:stretch>
            <a:fillRect/>
          </a:stretch>
        </p:blipFill>
        <p:spPr bwMode="auto">
          <a:xfrm>
            <a:off x="1000068" y="1700808"/>
            <a:ext cx="789241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5859" t="34180" r="1123" b="31640"/>
          <a:stretch>
            <a:fillRect/>
          </a:stretch>
        </p:blipFill>
        <p:spPr bwMode="auto">
          <a:xfrm>
            <a:off x="1000068" y="980728"/>
            <a:ext cx="814393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رسم تخطيطي 4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/>
          <a:srcRect l="5859" t="15625" b="10156"/>
          <a:stretch>
            <a:fillRect/>
          </a:stretch>
        </p:blipFill>
        <p:spPr bwMode="auto">
          <a:xfrm>
            <a:off x="428596" y="1428736"/>
            <a:ext cx="8286808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2051720" y="404664"/>
            <a:ext cx="6264696" cy="1162050"/>
          </a:xfrm>
        </p:spPr>
        <p:txBody>
          <a:bodyPr>
            <a:normAutofit/>
          </a:bodyPr>
          <a:lstStyle/>
          <a:p>
            <a:pPr algn="ctr"/>
            <a:r>
              <a:rPr lang="ar-SA" sz="4400" dirty="0" smtClean="0">
                <a:solidFill>
                  <a:srgbClr val="FF0000"/>
                </a:solidFill>
              </a:rPr>
              <a:t>أنواع الثغور</a:t>
            </a:r>
            <a:br>
              <a:rPr lang="ar-SA" sz="4400" dirty="0" smtClean="0">
                <a:solidFill>
                  <a:srgbClr val="FF0000"/>
                </a:solidFill>
              </a:rPr>
            </a:br>
            <a:r>
              <a:rPr lang="ar-SA" sz="2400" dirty="0" smtClean="0">
                <a:solidFill>
                  <a:srgbClr val="FF0000"/>
                </a:solidFill>
              </a:rPr>
              <a:t/>
            </a:r>
            <a:br>
              <a:rPr lang="ar-SA" sz="2400" dirty="0" smtClean="0">
                <a:solidFill>
                  <a:srgbClr val="FF0000"/>
                </a:solidFill>
              </a:rPr>
            </a:br>
            <a:r>
              <a:rPr lang="ar-SA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Type of Stomata</a:t>
            </a:r>
            <a:endParaRPr lang="ar-SA" sz="4400" dirty="0">
              <a:solidFill>
                <a:srgbClr val="FF0000"/>
              </a:solidFill>
            </a:endParaRPr>
          </a:p>
        </p:txBody>
      </p:sp>
      <p:sp>
        <p:nvSpPr>
          <p:cNvPr id="6" name="عنصر نائب للنص 5"/>
          <p:cNvSpPr>
            <a:spLocks noGrp="1"/>
          </p:cNvSpPr>
          <p:nvPr>
            <p:ph type="body" idx="2"/>
          </p:nvPr>
        </p:nvSpPr>
        <p:spPr>
          <a:xfrm>
            <a:off x="3131840" y="1700808"/>
            <a:ext cx="5682208" cy="4608512"/>
          </a:xfrm>
        </p:spPr>
        <p:txBody>
          <a:bodyPr>
            <a:normAutofit fontScale="47500" lnSpcReduction="20000"/>
          </a:bodyPr>
          <a:lstStyle/>
          <a:p>
            <a:pPr rtl="0">
              <a:lnSpc>
                <a:spcPct val="150000"/>
              </a:lnSpc>
            </a:pPr>
            <a:r>
              <a:rPr lang="ar-SA" sz="4200" b="1" dirty="0" err="1" smtClean="0">
                <a:solidFill>
                  <a:srgbClr val="FF0000"/>
                </a:solidFill>
              </a:rPr>
              <a:t>ثغرغير</a:t>
            </a:r>
            <a:r>
              <a:rPr lang="ar-SA" sz="4200" b="1" dirty="0" smtClean="0">
                <a:solidFill>
                  <a:srgbClr val="FF0000"/>
                </a:solidFill>
              </a:rPr>
              <a:t> منتظم الخلايا </a:t>
            </a:r>
            <a:r>
              <a:rPr lang="ar-SA" sz="4200" b="1" dirty="0" err="1" smtClean="0">
                <a:solidFill>
                  <a:srgbClr val="FF0000"/>
                </a:solidFill>
              </a:rPr>
              <a:t>المساعده :</a:t>
            </a:r>
            <a:endParaRPr lang="en-US" sz="7600" b="1" dirty="0" smtClean="0">
              <a:solidFill>
                <a:srgbClr val="FF0000"/>
              </a:solidFill>
            </a:endParaRPr>
          </a:p>
          <a:p>
            <a:pPr rtl="0">
              <a:lnSpc>
                <a:spcPct val="150000"/>
              </a:lnSpc>
            </a:pPr>
            <a:r>
              <a:rPr lang="ar-SA" sz="4800" b="1" dirty="0" smtClean="0"/>
              <a:t>تكون محاطة بخلايا مساعده من3-4 خلايا</a:t>
            </a:r>
            <a:endParaRPr lang="en-US" sz="4800" b="1" dirty="0" smtClean="0"/>
          </a:p>
          <a:p>
            <a:pPr rtl="0">
              <a:lnSpc>
                <a:spcPct val="150000"/>
              </a:lnSpc>
            </a:pPr>
            <a:r>
              <a:rPr lang="en-US" sz="4800" b="1" dirty="0" smtClean="0">
                <a:solidFill>
                  <a:srgbClr val="FF0000"/>
                </a:solidFill>
              </a:rPr>
              <a:t>:</a:t>
            </a:r>
            <a:r>
              <a:rPr lang="ar-SA" sz="4800" b="1" dirty="0" smtClean="0">
                <a:solidFill>
                  <a:srgbClr val="FF0000"/>
                </a:solidFill>
              </a:rPr>
              <a:t>ثغر غير متساوي الخلايا المساعده </a:t>
            </a:r>
          </a:p>
          <a:p>
            <a:pPr rtl="0">
              <a:lnSpc>
                <a:spcPct val="150000"/>
              </a:lnSpc>
            </a:pPr>
            <a:r>
              <a:rPr lang="ar-SA" sz="4800" b="1" dirty="0" smtClean="0"/>
              <a:t>تكون محاطة بخلايا مساعدة 2 كبيرة و1 صغيرة.</a:t>
            </a:r>
            <a:endParaRPr lang="en-US" sz="4800" b="1" dirty="0" smtClean="0"/>
          </a:p>
          <a:p>
            <a:pPr rtl="0">
              <a:lnSpc>
                <a:spcPct val="150000"/>
              </a:lnSpc>
            </a:pPr>
            <a:r>
              <a:rPr lang="ar-SA" sz="4800" b="1" dirty="0" smtClean="0">
                <a:solidFill>
                  <a:srgbClr val="FF0000"/>
                </a:solidFill>
              </a:rPr>
              <a:t>ثغر متعامد الخلايا </a:t>
            </a:r>
            <a:r>
              <a:rPr lang="ar-SA" sz="4800" b="1" dirty="0" err="1" smtClean="0">
                <a:solidFill>
                  <a:srgbClr val="FF0000"/>
                </a:solidFill>
              </a:rPr>
              <a:t>المساعده :</a:t>
            </a:r>
            <a:endParaRPr lang="ar-SA" sz="4800" b="1" dirty="0" smtClean="0">
              <a:solidFill>
                <a:srgbClr val="FF0000"/>
              </a:solidFill>
            </a:endParaRPr>
          </a:p>
          <a:p>
            <a:pPr rtl="0">
              <a:lnSpc>
                <a:spcPct val="150000"/>
              </a:lnSpc>
            </a:pPr>
            <a:r>
              <a:rPr lang="ar-SA" sz="4800" b="1" dirty="0" smtClean="0"/>
              <a:t>محاط بخليتين مساعدتين متعامدة مع طول فتحة الثغر</a:t>
            </a:r>
            <a:endParaRPr lang="en-US" sz="4800" b="1" dirty="0" smtClean="0"/>
          </a:p>
          <a:p>
            <a:pPr rtl="0">
              <a:lnSpc>
                <a:spcPct val="150000"/>
              </a:lnSpc>
            </a:pPr>
            <a:r>
              <a:rPr lang="ar-SA" sz="4800" b="1" dirty="0" err="1" smtClean="0">
                <a:solidFill>
                  <a:srgbClr val="FF0000"/>
                </a:solidFill>
              </a:rPr>
              <a:t>ثغرمتوازي</a:t>
            </a:r>
            <a:r>
              <a:rPr lang="ar-SA" sz="4800" b="1" dirty="0" smtClean="0">
                <a:solidFill>
                  <a:srgbClr val="FF0000"/>
                </a:solidFill>
              </a:rPr>
              <a:t> الخلايا </a:t>
            </a:r>
            <a:r>
              <a:rPr lang="ar-SA" sz="4800" b="1" dirty="0" err="1" smtClean="0">
                <a:solidFill>
                  <a:srgbClr val="FF0000"/>
                </a:solidFill>
              </a:rPr>
              <a:t>المساعده :</a:t>
            </a:r>
            <a:r>
              <a:rPr lang="ar-SA" sz="4800" b="1" dirty="0" smtClean="0">
                <a:solidFill>
                  <a:srgbClr val="FF0000"/>
                </a:solidFill>
              </a:rPr>
              <a:t> </a:t>
            </a:r>
          </a:p>
          <a:p>
            <a:pPr rtl="0">
              <a:lnSpc>
                <a:spcPct val="150000"/>
              </a:lnSpc>
            </a:pPr>
            <a:r>
              <a:rPr lang="ar-SA" sz="4800" b="1" dirty="0" smtClean="0"/>
              <a:t>محاطة بخليتين مساعدتين متوازية مع طول فتحة الث</a:t>
            </a:r>
            <a:r>
              <a:rPr lang="ar-SA" sz="2800" b="1" dirty="0" smtClean="0"/>
              <a:t>غر</a:t>
            </a:r>
            <a:endParaRPr lang="ar-SA" sz="2800" dirty="0"/>
          </a:p>
        </p:txBody>
      </p:sp>
      <p:pic>
        <p:nvPicPr>
          <p:cNvPr id="7" name="عنصر نائب للمحتوى 6" descr="http://www.who.int/medicinedocs/index/assoc/h1791e/p020.gif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51520" y="620688"/>
            <a:ext cx="2952328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انقلاب">
  <a:themeElements>
    <a:clrScheme name="انقلاب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انقلاب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انقلاب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302</TotalTime>
  <Words>467</Words>
  <Application>Microsoft Office PowerPoint</Application>
  <PresentationFormat>عرض على الشاشة (3:4)‏</PresentationFormat>
  <Paragraphs>78</Paragraphs>
  <Slides>19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0" baseType="lpstr">
      <vt:lpstr>انقلاب</vt:lpstr>
      <vt:lpstr>التحضيرات المجهرية Micro Technique </vt:lpstr>
      <vt:lpstr>طريقة العينة الكاملة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أنواع الثغور   Type of Stomata</vt:lpstr>
      <vt:lpstr>انواع الشعيرات الغدية</vt:lpstr>
      <vt:lpstr>انواع الشعيرات الغدية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سلخات</dc:title>
  <dc:creator>Maha Abanomai</dc:creator>
  <cp:lastModifiedBy>a</cp:lastModifiedBy>
  <cp:revision>40</cp:revision>
  <dcterms:modified xsi:type="dcterms:W3CDTF">2019-01-18T10:02:42Z</dcterms:modified>
</cp:coreProperties>
</file>