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>
        <p:scale>
          <a:sx n="76" d="100"/>
          <a:sy n="76" d="100"/>
        </p:scale>
        <p:origin x="-103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8A885-E56C-4897-9CF1-81846F1328B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B8F0D702-B4F1-4BE1-9477-D0183C345103}">
      <dgm:prSet/>
      <dgm:spPr/>
      <dgm:t>
        <a:bodyPr/>
        <a:lstStyle/>
        <a:p>
          <a:pPr rtl="1"/>
          <a:r>
            <a:rPr lang="ar-SA" dirty="0" smtClean="0"/>
            <a:t>عند دراسة الخلايا المفردة </a:t>
          </a:r>
          <a:r>
            <a:rPr lang="ar-SA" dirty="0" err="1" smtClean="0"/>
            <a:t>او</a:t>
          </a:r>
          <a:r>
            <a:rPr lang="ar-SA" dirty="0" smtClean="0"/>
            <a:t> المعزولة فأن القطاعات العرضية </a:t>
          </a:r>
          <a:r>
            <a:rPr lang="ar-SA" dirty="0" err="1" smtClean="0"/>
            <a:t>او</a:t>
          </a:r>
          <a:r>
            <a:rPr lang="ar-SA" dirty="0" smtClean="0"/>
            <a:t> الطولية للعينات </a:t>
          </a:r>
          <a:r>
            <a:rPr lang="ar-SA" dirty="0" err="1" smtClean="0"/>
            <a:t>لاتكفي</a:t>
          </a:r>
          <a:r>
            <a:rPr lang="ar-SA" dirty="0" smtClean="0"/>
            <a:t> لتوضيح تلك الخلايا </a:t>
          </a:r>
          <a:r>
            <a:rPr lang="ar-SA" dirty="0" err="1" smtClean="0"/>
            <a:t>واذا</a:t>
          </a:r>
          <a:r>
            <a:rPr lang="ar-SA" dirty="0" smtClean="0"/>
            <a:t> فيستعان بتفكيك خلايا وأنسجة العينة </a:t>
          </a:r>
          <a:r>
            <a:rPr lang="ar-SA" dirty="0" err="1" smtClean="0"/>
            <a:t>الى</a:t>
          </a:r>
          <a:r>
            <a:rPr lang="ar-SA" dirty="0" smtClean="0"/>
            <a:t> خلايا منفصلة(معزولة) عن بعضها البعض ويتم ذلك </a:t>
          </a:r>
          <a:r>
            <a:rPr lang="ar-SA" dirty="0" err="1" smtClean="0"/>
            <a:t>بأذابة</a:t>
          </a:r>
          <a:r>
            <a:rPr lang="ar-SA" dirty="0" smtClean="0"/>
            <a:t> مادة الصفيحة الوسطى التي تربط بين الجدر الخلوية وكذلك المواد </a:t>
          </a:r>
          <a:r>
            <a:rPr lang="ar-SA" dirty="0" err="1" smtClean="0"/>
            <a:t>الاضافية</a:t>
          </a:r>
          <a:r>
            <a:rPr lang="ar-SA" dirty="0" smtClean="0"/>
            <a:t> </a:t>
          </a:r>
          <a:r>
            <a:rPr lang="ar-SA" dirty="0" err="1" smtClean="0"/>
            <a:t>الاخرى</a:t>
          </a:r>
          <a:r>
            <a:rPr lang="ar-SA" dirty="0" smtClean="0"/>
            <a:t>.</a:t>
          </a:r>
          <a:endParaRPr lang="ar-SA" dirty="0"/>
        </a:p>
      </dgm:t>
    </dgm:pt>
    <dgm:pt modelId="{44E0C319-440B-42E8-98B2-E9235DBE05FF}" type="parTrans" cxnId="{C866B65A-25DD-4FD2-BFDA-8D089B605749}">
      <dgm:prSet/>
      <dgm:spPr/>
      <dgm:t>
        <a:bodyPr/>
        <a:lstStyle/>
        <a:p>
          <a:pPr rtl="1"/>
          <a:endParaRPr lang="ar-SA"/>
        </a:p>
      </dgm:t>
    </dgm:pt>
    <dgm:pt modelId="{AA0B941F-B46E-44D5-8460-CDCB712F74D2}" type="sibTrans" cxnId="{C866B65A-25DD-4FD2-BFDA-8D089B605749}">
      <dgm:prSet/>
      <dgm:spPr/>
      <dgm:t>
        <a:bodyPr/>
        <a:lstStyle/>
        <a:p>
          <a:pPr rtl="1"/>
          <a:endParaRPr lang="ar-SA"/>
        </a:p>
      </dgm:t>
    </dgm:pt>
    <dgm:pt modelId="{7C0CC4E5-E4E6-4935-B902-5B3C17C5D4E9}">
      <dgm:prSet/>
      <dgm:spPr/>
      <dgm:t>
        <a:bodyPr/>
        <a:lstStyle/>
        <a:p>
          <a:pPr rtl="1"/>
          <a:r>
            <a:rPr lang="ar-SA" dirty="0" smtClean="0"/>
            <a:t>طريقة التفكيك :هي طريقة يتم فيها دراسة </a:t>
          </a:r>
          <a:r>
            <a:rPr lang="ar-SA" dirty="0" err="1" smtClean="0"/>
            <a:t>اجزاء</a:t>
          </a:r>
          <a:r>
            <a:rPr lang="ar-SA" dirty="0" smtClean="0"/>
            <a:t> الخلايا النباتية عن طريق فصلها عن بعض دون </a:t>
          </a:r>
          <a:r>
            <a:rPr lang="ar-SA" dirty="0" err="1" smtClean="0"/>
            <a:t>الحاق</a:t>
          </a:r>
          <a:r>
            <a:rPr lang="ar-SA" dirty="0" smtClean="0"/>
            <a:t> الضرر بجدرها.</a:t>
          </a:r>
          <a:endParaRPr lang="ar-SA" dirty="0"/>
        </a:p>
      </dgm:t>
    </dgm:pt>
    <dgm:pt modelId="{7CEFE487-A6F1-43F0-949B-83AAE69886B1}" type="parTrans" cxnId="{AFBDB68D-5C8A-42DD-BBE3-4A2477784DA7}">
      <dgm:prSet/>
      <dgm:spPr/>
      <dgm:t>
        <a:bodyPr/>
        <a:lstStyle/>
        <a:p>
          <a:pPr rtl="1"/>
          <a:endParaRPr lang="ar-SA"/>
        </a:p>
      </dgm:t>
    </dgm:pt>
    <dgm:pt modelId="{2E97E9FA-4E26-4EA6-A892-6DB17784B07F}" type="sibTrans" cxnId="{AFBDB68D-5C8A-42DD-BBE3-4A2477784DA7}">
      <dgm:prSet/>
      <dgm:spPr/>
      <dgm:t>
        <a:bodyPr/>
        <a:lstStyle/>
        <a:p>
          <a:pPr rtl="1"/>
          <a:endParaRPr lang="ar-SA"/>
        </a:p>
      </dgm:t>
    </dgm:pt>
    <dgm:pt modelId="{75C4AB91-DA0A-45C3-B9FC-D4EE8C5E9DF6}" type="pres">
      <dgm:prSet presAssocID="{C8C8A885-E56C-4897-9CF1-81846F1328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F7DC859-21CA-4108-B883-5620DEB22044}" type="pres">
      <dgm:prSet presAssocID="{B8F0D702-B4F1-4BE1-9477-D0183C34510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19C9A9-CB5B-4CFF-9959-18406B1F5FCB}" type="pres">
      <dgm:prSet presAssocID="{AA0B941F-B46E-44D5-8460-CDCB712F74D2}" presName="spacer" presStyleCnt="0"/>
      <dgm:spPr/>
    </dgm:pt>
    <dgm:pt modelId="{04BC5D64-F7C4-4903-AEC3-A4B227D9287E}" type="pres">
      <dgm:prSet presAssocID="{7C0CC4E5-E4E6-4935-B902-5B3C17C5D4E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FBDB68D-5C8A-42DD-BBE3-4A2477784DA7}" srcId="{C8C8A885-E56C-4897-9CF1-81846F1328B9}" destId="{7C0CC4E5-E4E6-4935-B902-5B3C17C5D4E9}" srcOrd="1" destOrd="0" parTransId="{7CEFE487-A6F1-43F0-949B-83AAE69886B1}" sibTransId="{2E97E9FA-4E26-4EA6-A892-6DB17784B07F}"/>
    <dgm:cxn modelId="{C866B65A-25DD-4FD2-BFDA-8D089B605749}" srcId="{C8C8A885-E56C-4897-9CF1-81846F1328B9}" destId="{B8F0D702-B4F1-4BE1-9477-D0183C345103}" srcOrd="0" destOrd="0" parTransId="{44E0C319-440B-42E8-98B2-E9235DBE05FF}" sibTransId="{AA0B941F-B46E-44D5-8460-CDCB712F74D2}"/>
    <dgm:cxn modelId="{31D59185-3A4F-45E8-BC54-A3AF02B36712}" type="presOf" srcId="{7C0CC4E5-E4E6-4935-B902-5B3C17C5D4E9}" destId="{04BC5D64-F7C4-4903-AEC3-A4B227D9287E}" srcOrd="0" destOrd="0" presId="urn:microsoft.com/office/officeart/2005/8/layout/vList2"/>
    <dgm:cxn modelId="{ADE19B4E-5B85-4EB3-851B-8C9812AE1A91}" type="presOf" srcId="{B8F0D702-B4F1-4BE1-9477-D0183C345103}" destId="{BF7DC859-21CA-4108-B883-5620DEB22044}" srcOrd="0" destOrd="0" presId="urn:microsoft.com/office/officeart/2005/8/layout/vList2"/>
    <dgm:cxn modelId="{4C554DC9-CAB3-45D2-84E0-AA140C42DB51}" type="presOf" srcId="{C8C8A885-E56C-4897-9CF1-81846F1328B9}" destId="{75C4AB91-DA0A-45C3-B9FC-D4EE8C5E9DF6}" srcOrd="0" destOrd="0" presId="urn:microsoft.com/office/officeart/2005/8/layout/vList2"/>
    <dgm:cxn modelId="{BC495577-109F-4308-B7D0-E87A865DADA1}" type="presParOf" srcId="{75C4AB91-DA0A-45C3-B9FC-D4EE8C5E9DF6}" destId="{BF7DC859-21CA-4108-B883-5620DEB22044}" srcOrd="0" destOrd="0" presId="urn:microsoft.com/office/officeart/2005/8/layout/vList2"/>
    <dgm:cxn modelId="{132A14DA-638A-4F95-85E3-E194FD76B3A9}" type="presParOf" srcId="{75C4AB91-DA0A-45C3-B9FC-D4EE8C5E9DF6}" destId="{7D19C9A9-CB5B-4CFF-9959-18406B1F5FCB}" srcOrd="1" destOrd="0" presId="urn:microsoft.com/office/officeart/2005/8/layout/vList2"/>
    <dgm:cxn modelId="{5A89C59E-CA1A-4318-984A-1892A71FAB5D}" type="presParOf" srcId="{75C4AB91-DA0A-45C3-B9FC-D4EE8C5E9DF6}" destId="{04BC5D64-F7C4-4903-AEC3-A4B227D928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72185-F4EC-44B3-8B12-D9BCE82C0F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85ECF802-A7C1-4780-94CA-9444D84071E7}">
      <dgm:prSet/>
      <dgm:spPr/>
      <dgm:t>
        <a:bodyPr/>
        <a:lstStyle/>
        <a:p>
          <a:pPr rtl="1"/>
          <a:r>
            <a:rPr lang="ar-SA" dirty="0" smtClean="0"/>
            <a:t>وهناك عدة طرق للتفكيك تختلف حسب المواد المستخدمة ومنها:</a:t>
          </a:r>
          <a:endParaRPr lang="ar-SA" dirty="0"/>
        </a:p>
      </dgm:t>
    </dgm:pt>
    <dgm:pt modelId="{1731675A-605F-4523-AAA0-CB8695C2C419}" type="parTrans" cxnId="{350D7AFE-8880-4770-AAA5-E9CA2BD8A4CB}">
      <dgm:prSet/>
      <dgm:spPr/>
      <dgm:t>
        <a:bodyPr/>
        <a:lstStyle/>
        <a:p>
          <a:pPr rtl="1"/>
          <a:endParaRPr lang="ar-SA"/>
        </a:p>
      </dgm:t>
    </dgm:pt>
    <dgm:pt modelId="{200946FC-AD01-40EE-A7CA-CB0D1C049990}" type="sibTrans" cxnId="{350D7AFE-8880-4770-AAA5-E9CA2BD8A4CB}">
      <dgm:prSet/>
      <dgm:spPr/>
      <dgm:t>
        <a:bodyPr/>
        <a:lstStyle/>
        <a:p>
          <a:pPr rtl="1"/>
          <a:endParaRPr lang="ar-SA"/>
        </a:p>
      </dgm:t>
    </dgm:pt>
    <dgm:pt modelId="{C5CE9289-F000-45F5-B008-E90401020394}" type="pres">
      <dgm:prSet presAssocID="{C3672185-F4EC-44B3-8B12-D9BCE82C0F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A095CCA-1395-478C-8679-027FB06E6780}" type="pres">
      <dgm:prSet presAssocID="{85ECF802-A7C1-4780-94CA-9444D84071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B22298F-FE37-4DB8-95ED-D1C02A6EB508}" type="presOf" srcId="{C3672185-F4EC-44B3-8B12-D9BCE82C0F7B}" destId="{C5CE9289-F000-45F5-B008-E90401020394}" srcOrd="0" destOrd="0" presId="urn:microsoft.com/office/officeart/2005/8/layout/vList2"/>
    <dgm:cxn modelId="{350D7AFE-8880-4770-AAA5-E9CA2BD8A4CB}" srcId="{C3672185-F4EC-44B3-8B12-D9BCE82C0F7B}" destId="{85ECF802-A7C1-4780-94CA-9444D84071E7}" srcOrd="0" destOrd="0" parTransId="{1731675A-605F-4523-AAA0-CB8695C2C419}" sibTransId="{200946FC-AD01-40EE-A7CA-CB0D1C049990}"/>
    <dgm:cxn modelId="{0F7AEB89-68F5-487D-AB80-D2726DCBB322}" type="presOf" srcId="{85ECF802-A7C1-4780-94CA-9444D84071E7}" destId="{3A095CCA-1395-478C-8679-027FB06E6780}" srcOrd="0" destOrd="0" presId="urn:microsoft.com/office/officeart/2005/8/layout/vList2"/>
    <dgm:cxn modelId="{89A1E650-B230-4D93-89CE-4CC4698D1B91}" type="presParOf" srcId="{C5CE9289-F000-45F5-B008-E90401020394}" destId="{3A095CCA-1395-478C-8679-027FB06E67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2D9D1-662E-4D21-BDD3-058CB18BF0D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5029D9F6-EE73-4F87-B349-E974D0BB8507}">
      <dgm:prSet/>
      <dgm:spPr/>
      <dgm:t>
        <a:bodyPr/>
        <a:lstStyle/>
        <a:p>
          <a:pPr rtl="1"/>
          <a:r>
            <a:rPr lang="ar-SA" dirty="0" smtClean="0"/>
            <a:t>الماء المغلي</a:t>
          </a:r>
          <a:endParaRPr lang="ar-SA" dirty="0"/>
        </a:p>
      </dgm:t>
    </dgm:pt>
    <dgm:pt modelId="{7FDAA556-DF70-4129-B5D0-434C95C179D7}" type="parTrans" cxnId="{CD10753E-6ADC-43EF-8252-BD65165C3B55}">
      <dgm:prSet/>
      <dgm:spPr/>
      <dgm:t>
        <a:bodyPr/>
        <a:lstStyle/>
        <a:p>
          <a:pPr rtl="1"/>
          <a:endParaRPr lang="ar-SA"/>
        </a:p>
      </dgm:t>
    </dgm:pt>
    <dgm:pt modelId="{4C1D8929-9CD6-414C-B054-151FCB946C0B}" type="sibTrans" cxnId="{CD10753E-6ADC-43EF-8252-BD65165C3B55}">
      <dgm:prSet/>
      <dgm:spPr/>
      <dgm:t>
        <a:bodyPr/>
        <a:lstStyle/>
        <a:p>
          <a:pPr rtl="1"/>
          <a:endParaRPr lang="ar-SA"/>
        </a:p>
      </dgm:t>
    </dgm:pt>
    <dgm:pt modelId="{DF1B5E71-AAA3-415F-B7A7-FA763F662E5A}">
      <dgm:prSet/>
      <dgm:spPr/>
      <dgm:t>
        <a:bodyPr/>
        <a:lstStyle/>
        <a:p>
          <a:pPr rtl="1"/>
          <a:r>
            <a:rPr lang="ar-SA" dirty="0" smtClean="0"/>
            <a:t>محلول 5%</a:t>
          </a:r>
          <a:r>
            <a:rPr lang="ar-SA" dirty="0" err="1" smtClean="0"/>
            <a:t>هيدروكسيد</a:t>
          </a:r>
          <a:r>
            <a:rPr lang="ar-SA" dirty="0" smtClean="0"/>
            <a:t> الصوديوم </a:t>
          </a:r>
          <a:r>
            <a:rPr lang="ar-SA" dirty="0" err="1" smtClean="0"/>
            <a:t>او</a:t>
          </a:r>
          <a:r>
            <a:rPr lang="ar-SA" dirty="0" smtClean="0"/>
            <a:t> </a:t>
          </a:r>
          <a:r>
            <a:rPr lang="ar-SA" dirty="0" err="1" smtClean="0"/>
            <a:t>البوتاسيوم</a:t>
          </a:r>
          <a:r>
            <a:rPr lang="ar-SA" dirty="0" smtClean="0"/>
            <a:t>.</a:t>
          </a:r>
          <a:endParaRPr lang="ar-SA" dirty="0"/>
        </a:p>
      </dgm:t>
    </dgm:pt>
    <dgm:pt modelId="{70AD7869-7D06-41E5-8FEE-18359EAA8139}" type="parTrans" cxnId="{AE58BA05-E74B-4FAF-987D-24B113008451}">
      <dgm:prSet/>
      <dgm:spPr/>
      <dgm:t>
        <a:bodyPr/>
        <a:lstStyle/>
        <a:p>
          <a:pPr rtl="1"/>
          <a:endParaRPr lang="ar-SA"/>
        </a:p>
      </dgm:t>
    </dgm:pt>
    <dgm:pt modelId="{ECD93E00-2260-430C-A89F-DE6A2AF290CF}" type="sibTrans" cxnId="{AE58BA05-E74B-4FAF-987D-24B113008451}">
      <dgm:prSet/>
      <dgm:spPr/>
      <dgm:t>
        <a:bodyPr/>
        <a:lstStyle/>
        <a:p>
          <a:pPr rtl="1"/>
          <a:endParaRPr lang="ar-SA"/>
        </a:p>
      </dgm:t>
    </dgm:pt>
    <dgm:pt modelId="{C178690F-95C2-4C92-924E-419394B2DC22}">
      <dgm:prSet/>
      <dgm:spPr/>
      <dgm:t>
        <a:bodyPr/>
        <a:lstStyle/>
        <a:p>
          <a:pPr rtl="1"/>
          <a:r>
            <a:rPr lang="ar-SA" dirty="0" smtClean="0"/>
            <a:t>محلول 10%حمض </a:t>
          </a:r>
          <a:r>
            <a:rPr lang="ar-SA" dirty="0" err="1" smtClean="0"/>
            <a:t>الكروميك</a:t>
          </a:r>
          <a:r>
            <a:rPr lang="ar-SA" dirty="0" smtClean="0"/>
            <a:t> و10%حمض </a:t>
          </a:r>
          <a:r>
            <a:rPr lang="ar-SA" dirty="0" err="1" smtClean="0"/>
            <a:t>النيتريك</a:t>
          </a:r>
          <a:r>
            <a:rPr lang="ar-SA" dirty="0" smtClean="0"/>
            <a:t>.</a:t>
          </a:r>
          <a:endParaRPr lang="ar-SA" dirty="0"/>
        </a:p>
      </dgm:t>
    </dgm:pt>
    <dgm:pt modelId="{CF3DFBAE-7F26-4AB4-AF79-E9DA01B30745}" type="parTrans" cxnId="{CB438761-923F-4C14-9E8A-2E3C64E90B5D}">
      <dgm:prSet/>
      <dgm:spPr/>
      <dgm:t>
        <a:bodyPr/>
        <a:lstStyle/>
        <a:p>
          <a:pPr rtl="1"/>
          <a:endParaRPr lang="ar-SA"/>
        </a:p>
      </dgm:t>
    </dgm:pt>
    <dgm:pt modelId="{792CEFEA-E7F3-4EC2-9C1E-6EED6ABC8380}" type="sibTrans" cxnId="{CB438761-923F-4C14-9E8A-2E3C64E90B5D}">
      <dgm:prSet/>
      <dgm:spPr/>
      <dgm:t>
        <a:bodyPr/>
        <a:lstStyle/>
        <a:p>
          <a:pPr rtl="1"/>
          <a:endParaRPr lang="ar-SA"/>
        </a:p>
      </dgm:t>
    </dgm:pt>
    <dgm:pt modelId="{71020A2A-8C45-4512-AAE3-3CDB51CDE1DE}">
      <dgm:prSet/>
      <dgm:spPr/>
      <dgm:t>
        <a:bodyPr/>
        <a:lstStyle/>
        <a:p>
          <a:pPr rtl="1"/>
          <a:r>
            <a:rPr lang="ar-SA" dirty="0" smtClean="0"/>
            <a:t>طريقة </a:t>
          </a:r>
          <a:r>
            <a:rPr lang="ar-SA" dirty="0" err="1" smtClean="0"/>
            <a:t>سكالتز</a:t>
          </a:r>
          <a:r>
            <a:rPr lang="ar-SA" dirty="0" smtClean="0"/>
            <a:t> للتفكيك </a:t>
          </a:r>
          <a:r>
            <a:rPr lang="en-US" dirty="0" err="1" smtClean="0"/>
            <a:t>Schultzs</a:t>
          </a:r>
          <a:r>
            <a:rPr lang="en-US" dirty="0" smtClean="0"/>
            <a:t> maceration process</a:t>
          </a:r>
          <a:endParaRPr lang="ar-SA" dirty="0"/>
        </a:p>
      </dgm:t>
    </dgm:pt>
    <dgm:pt modelId="{E67F4355-B5FE-446A-8C22-B18A3EE39C6F}" type="parTrans" cxnId="{39CA69B4-064F-41B7-BAE2-D8916ED65786}">
      <dgm:prSet/>
      <dgm:spPr/>
      <dgm:t>
        <a:bodyPr/>
        <a:lstStyle/>
        <a:p>
          <a:pPr rtl="1"/>
          <a:endParaRPr lang="ar-SA"/>
        </a:p>
      </dgm:t>
    </dgm:pt>
    <dgm:pt modelId="{B2EED204-3FF9-41CC-B428-F3FBCCCE5870}" type="sibTrans" cxnId="{39CA69B4-064F-41B7-BAE2-D8916ED65786}">
      <dgm:prSet/>
      <dgm:spPr/>
      <dgm:t>
        <a:bodyPr/>
        <a:lstStyle/>
        <a:p>
          <a:pPr rtl="1"/>
          <a:endParaRPr lang="ar-SA"/>
        </a:p>
      </dgm:t>
    </dgm:pt>
    <dgm:pt modelId="{DD68135E-C56E-48A6-9121-6918D1B152BC}">
      <dgm:prSet/>
      <dgm:spPr/>
      <dgm:t>
        <a:bodyPr/>
        <a:lstStyle/>
        <a:p>
          <a:pPr rtl="1"/>
          <a:r>
            <a:rPr lang="ar-SA" dirty="0" smtClean="0"/>
            <a:t>تستعمل هذه الطريقة للعينات النباتية الطرية التي تتكون جدر خلاياها من مواد </a:t>
          </a:r>
          <a:r>
            <a:rPr lang="ar-SA" dirty="0" err="1" smtClean="0"/>
            <a:t>بكتينية</a:t>
          </a:r>
          <a:r>
            <a:rPr lang="ar-SA" dirty="0" smtClean="0"/>
            <a:t> </a:t>
          </a:r>
          <a:r>
            <a:rPr lang="ar-SA" dirty="0" err="1" smtClean="0"/>
            <a:t>وسليلوزية</a:t>
          </a:r>
          <a:r>
            <a:rPr lang="ar-SA" dirty="0" smtClean="0"/>
            <a:t> </a:t>
          </a:r>
          <a:r>
            <a:rPr lang="ar-SA" dirty="0" err="1" smtClean="0"/>
            <a:t>او</a:t>
          </a:r>
          <a:r>
            <a:rPr lang="ar-SA" dirty="0" smtClean="0"/>
            <a:t> لفصل طبقة وحدة من الخلايا </a:t>
          </a:r>
          <a:r>
            <a:rPr lang="ar-SA" dirty="0" err="1" smtClean="0"/>
            <a:t>البرنشيمية</a:t>
          </a:r>
          <a:r>
            <a:rPr lang="ar-SA" dirty="0" smtClean="0"/>
            <a:t>.</a:t>
          </a:r>
          <a:endParaRPr lang="ar-SA" dirty="0"/>
        </a:p>
      </dgm:t>
    </dgm:pt>
    <dgm:pt modelId="{210F4785-810F-43D7-8C86-4EE17159E806}" type="parTrans" cxnId="{C5507011-4CEF-4BD6-8644-29B697FD9A17}">
      <dgm:prSet/>
      <dgm:spPr/>
      <dgm:t>
        <a:bodyPr/>
        <a:lstStyle/>
        <a:p>
          <a:pPr rtl="1"/>
          <a:endParaRPr lang="ar-SA"/>
        </a:p>
      </dgm:t>
    </dgm:pt>
    <dgm:pt modelId="{1E061F7E-B962-4E3A-877F-9CCAC091F223}" type="sibTrans" cxnId="{C5507011-4CEF-4BD6-8644-29B697FD9A17}">
      <dgm:prSet/>
      <dgm:spPr/>
      <dgm:t>
        <a:bodyPr/>
        <a:lstStyle/>
        <a:p>
          <a:pPr rtl="1"/>
          <a:endParaRPr lang="ar-SA"/>
        </a:p>
      </dgm:t>
    </dgm:pt>
    <dgm:pt modelId="{9762BD26-A0E2-4868-A1C8-0A98220A5D26}">
      <dgm:prSet/>
      <dgm:spPr/>
      <dgm:t>
        <a:bodyPr/>
        <a:lstStyle/>
        <a:p>
          <a:pPr rtl="1"/>
          <a:r>
            <a:rPr lang="ar-SA" dirty="0" smtClean="0"/>
            <a:t>وتستعمل هذه الطريقة لفصل </a:t>
          </a:r>
          <a:r>
            <a:rPr lang="ar-SA" dirty="0" err="1" smtClean="0"/>
            <a:t>الانسجة</a:t>
          </a:r>
          <a:r>
            <a:rPr lang="ar-SA" dirty="0" smtClean="0"/>
            <a:t> </a:t>
          </a:r>
          <a:r>
            <a:rPr lang="ar-SA" dirty="0" err="1" smtClean="0"/>
            <a:t>البرنشيمية</a:t>
          </a:r>
          <a:r>
            <a:rPr lang="ar-SA" dirty="0" smtClean="0"/>
            <a:t> </a:t>
          </a:r>
          <a:r>
            <a:rPr lang="ar-SA" dirty="0" err="1" smtClean="0"/>
            <a:t>او</a:t>
          </a:r>
          <a:r>
            <a:rPr lang="ar-SA" dirty="0" smtClean="0"/>
            <a:t> العناصر </a:t>
          </a:r>
          <a:r>
            <a:rPr lang="ar-SA" dirty="0" err="1" smtClean="0"/>
            <a:t>الملجننة</a:t>
          </a:r>
          <a:r>
            <a:rPr lang="ar-SA" dirty="0" smtClean="0"/>
            <a:t> المفردة المغمورة في نسيج </a:t>
          </a:r>
          <a:r>
            <a:rPr lang="ar-SA" dirty="0" err="1" smtClean="0"/>
            <a:t>برنشيمي</a:t>
          </a:r>
          <a:r>
            <a:rPr lang="ar-SA" dirty="0" smtClean="0"/>
            <a:t> </a:t>
          </a:r>
          <a:r>
            <a:rPr lang="ar-SA" dirty="0" err="1" smtClean="0"/>
            <a:t>او</a:t>
          </a:r>
          <a:r>
            <a:rPr lang="ar-SA" dirty="0" smtClean="0"/>
            <a:t> مجموعة من العناصر قليلة </a:t>
          </a:r>
          <a:r>
            <a:rPr lang="ar-SA" dirty="0" err="1" smtClean="0"/>
            <a:t>التلجنن</a:t>
          </a:r>
          <a:endParaRPr lang="ar-SA" dirty="0"/>
        </a:p>
      </dgm:t>
    </dgm:pt>
    <dgm:pt modelId="{378C3C53-9704-44F6-A6EE-7819C83C405D}" type="parTrans" cxnId="{60F2E9D4-BB1D-472C-9F3B-7A1324E69498}">
      <dgm:prSet/>
      <dgm:spPr/>
    </dgm:pt>
    <dgm:pt modelId="{FE9D20AD-7EE1-427A-9C3F-3A525901497D}" type="sibTrans" cxnId="{60F2E9D4-BB1D-472C-9F3B-7A1324E69498}">
      <dgm:prSet/>
      <dgm:spPr/>
    </dgm:pt>
    <dgm:pt modelId="{C7ADDAF9-76C1-4628-990B-05B74273D6F9}">
      <dgm:prSet/>
      <dgm:spPr/>
      <dgm:t>
        <a:bodyPr/>
        <a:lstStyle/>
        <a:p>
          <a:pPr rtl="1"/>
          <a:r>
            <a:rPr lang="ar-SA" dirty="0" smtClean="0"/>
            <a:t>تستعمل في البذور </a:t>
          </a:r>
          <a:r>
            <a:rPr lang="ar-SA" dirty="0" err="1" smtClean="0"/>
            <a:t>او</a:t>
          </a:r>
          <a:r>
            <a:rPr lang="ar-SA" dirty="0" smtClean="0"/>
            <a:t> مجموعة من الخلايا </a:t>
          </a:r>
          <a:r>
            <a:rPr lang="ar-SA" dirty="0" err="1" smtClean="0"/>
            <a:t>الملجننة</a:t>
          </a:r>
          <a:r>
            <a:rPr lang="ar-SA" dirty="0" smtClean="0"/>
            <a:t> المغمورة في النسيج </a:t>
          </a:r>
          <a:r>
            <a:rPr lang="ar-SA" dirty="0" err="1" smtClean="0"/>
            <a:t>البرنشيمي</a:t>
          </a:r>
          <a:r>
            <a:rPr lang="ar-SA" dirty="0" smtClean="0"/>
            <a:t>.</a:t>
          </a:r>
          <a:endParaRPr lang="ar-SA" dirty="0"/>
        </a:p>
      </dgm:t>
    </dgm:pt>
    <dgm:pt modelId="{149D2DA6-EDB6-4E33-85B4-AAB79D4BB0C9}" type="parTrans" cxnId="{E77354EE-1402-45F8-B2E1-E5471F6AF8AE}">
      <dgm:prSet/>
      <dgm:spPr/>
    </dgm:pt>
    <dgm:pt modelId="{0AB0FE96-A8FE-4806-8887-B333A41C1BB1}" type="sibTrans" cxnId="{E77354EE-1402-45F8-B2E1-E5471F6AF8AE}">
      <dgm:prSet/>
      <dgm:spPr/>
    </dgm:pt>
    <dgm:pt modelId="{D636A028-8DAF-4C34-93E4-99058F4C1809}">
      <dgm:prSet/>
      <dgm:spPr/>
      <dgm:t>
        <a:bodyPr/>
        <a:lstStyle/>
        <a:p>
          <a:pPr rtl="1"/>
          <a:r>
            <a:rPr lang="ar-SA" dirty="0" smtClean="0"/>
            <a:t>التي تحتوي جدر </a:t>
          </a:r>
          <a:r>
            <a:rPr lang="ar-SA" dirty="0" err="1" smtClean="0"/>
            <a:t>خلايها</a:t>
          </a:r>
          <a:r>
            <a:rPr lang="ar-SA" dirty="0" smtClean="0"/>
            <a:t> على نسبة كبيرة من مادة </a:t>
          </a:r>
          <a:r>
            <a:rPr lang="ar-SA" dirty="0" err="1" smtClean="0"/>
            <a:t>اللجنين</a:t>
          </a:r>
          <a:r>
            <a:rPr lang="ar-SA" dirty="0" smtClean="0"/>
            <a:t>.</a:t>
          </a:r>
          <a:endParaRPr lang="ar-SA" dirty="0"/>
        </a:p>
      </dgm:t>
    </dgm:pt>
    <dgm:pt modelId="{30166658-0374-4B37-A978-259B39954BEE}" type="parTrans" cxnId="{64502D09-96C0-4D9F-96EB-96DC2F0A2732}">
      <dgm:prSet/>
      <dgm:spPr/>
    </dgm:pt>
    <dgm:pt modelId="{A47605DF-6969-4995-943D-66096DA15C8B}" type="sibTrans" cxnId="{64502D09-96C0-4D9F-96EB-96DC2F0A2732}">
      <dgm:prSet/>
      <dgm:spPr/>
    </dgm:pt>
    <dgm:pt modelId="{FAE9D20F-66F2-4D42-A21D-774392E8488A}" type="pres">
      <dgm:prSet presAssocID="{75E2D9D1-662E-4D21-BDD3-058CB18BF0D2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B55ACA0-EC80-45DA-8985-9E47E11F8B22}" type="pres">
      <dgm:prSet presAssocID="{5029D9F6-EE73-4F87-B349-E974D0BB8507}" presName="linNode" presStyleCnt="0"/>
      <dgm:spPr/>
    </dgm:pt>
    <dgm:pt modelId="{051CEF4D-378E-4834-8DAD-E767DB93D862}" type="pres">
      <dgm:prSet presAssocID="{5029D9F6-EE73-4F87-B349-E974D0BB850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575063-1931-405E-98DA-9302243C8D54}" type="pres">
      <dgm:prSet presAssocID="{5029D9F6-EE73-4F87-B349-E974D0BB850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6C0EAD-0780-40C8-833C-F88F4ACC6E06}" type="pres">
      <dgm:prSet presAssocID="{4C1D8929-9CD6-414C-B054-151FCB946C0B}" presName="sp" presStyleCnt="0"/>
      <dgm:spPr/>
    </dgm:pt>
    <dgm:pt modelId="{82BCF65E-379D-4025-A0FC-7883D55025DF}" type="pres">
      <dgm:prSet presAssocID="{DF1B5E71-AAA3-415F-B7A7-FA763F662E5A}" presName="linNode" presStyleCnt="0"/>
      <dgm:spPr/>
    </dgm:pt>
    <dgm:pt modelId="{968DAC1C-8C9F-4FE6-8C78-87267D1A7976}" type="pres">
      <dgm:prSet presAssocID="{DF1B5E71-AAA3-415F-B7A7-FA763F662E5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351745-A08F-40B5-88CE-0DD9B478D230}" type="pres">
      <dgm:prSet presAssocID="{DF1B5E71-AAA3-415F-B7A7-FA763F662E5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7DD7673-9A5D-4B3E-89D0-C39C1F67C45F}" type="pres">
      <dgm:prSet presAssocID="{ECD93E00-2260-430C-A89F-DE6A2AF290CF}" presName="sp" presStyleCnt="0"/>
      <dgm:spPr/>
    </dgm:pt>
    <dgm:pt modelId="{6D23D795-7F1E-4341-8B5B-A22C742876E2}" type="pres">
      <dgm:prSet presAssocID="{C178690F-95C2-4C92-924E-419394B2DC22}" presName="linNode" presStyleCnt="0"/>
      <dgm:spPr/>
    </dgm:pt>
    <dgm:pt modelId="{3BA95551-8AF8-4153-90AE-CBD0254CA742}" type="pres">
      <dgm:prSet presAssocID="{C178690F-95C2-4C92-924E-419394B2DC2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FCC956-E952-41B9-BC59-C8D9D0441960}" type="pres">
      <dgm:prSet presAssocID="{C178690F-95C2-4C92-924E-419394B2DC2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94CFDF-0B48-4252-95EC-196BE13BB539}" type="pres">
      <dgm:prSet presAssocID="{792CEFEA-E7F3-4EC2-9C1E-6EED6ABC8380}" presName="sp" presStyleCnt="0"/>
      <dgm:spPr/>
    </dgm:pt>
    <dgm:pt modelId="{B67A0B9A-355E-4A95-9EA0-D6A134106AD7}" type="pres">
      <dgm:prSet presAssocID="{71020A2A-8C45-4512-AAE3-3CDB51CDE1DE}" presName="linNode" presStyleCnt="0"/>
      <dgm:spPr/>
    </dgm:pt>
    <dgm:pt modelId="{A7A12FE3-E6E8-4F39-84E5-992FAD4B0AC3}" type="pres">
      <dgm:prSet presAssocID="{71020A2A-8C45-4512-AAE3-3CDB51CDE1D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134D30-CC3F-4C45-9E44-B2DA21A25DA2}" type="pres">
      <dgm:prSet presAssocID="{71020A2A-8C45-4512-AAE3-3CDB51CDE1D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E58BA05-E74B-4FAF-987D-24B113008451}" srcId="{75E2D9D1-662E-4D21-BDD3-058CB18BF0D2}" destId="{DF1B5E71-AAA3-415F-B7A7-FA763F662E5A}" srcOrd="1" destOrd="0" parTransId="{70AD7869-7D06-41E5-8FEE-18359EAA8139}" sibTransId="{ECD93E00-2260-430C-A89F-DE6A2AF290CF}"/>
    <dgm:cxn modelId="{CD10753E-6ADC-43EF-8252-BD65165C3B55}" srcId="{75E2D9D1-662E-4D21-BDD3-058CB18BF0D2}" destId="{5029D9F6-EE73-4F87-B349-E974D0BB8507}" srcOrd="0" destOrd="0" parTransId="{7FDAA556-DF70-4129-B5D0-434C95C179D7}" sibTransId="{4C1D8929-9CD6-414C-B054-151FCB946C0B}"/>
    <dgm:cxn modelId="{0943DD14-3A07-4449-9EDB-FB3DD3E3FD62}" type="presOf" srcId="{DD68135E-C56E-48A6-9121-6918D1B152BC}" destId="{67575063-1931-405E-98DA-9302243C8D54}" srcOrd="0" destOrd="0" presId="urn:microsoft.com/office/officeart/2005/8/layout/vList5"/>
    <dgm:cxn modelId="{64502D09-96C0-4D9F-96EB-96DC2F0A2732}" srcId="{71020A2A-8C45-4512-AAE3-3CDB51CDE1DE}" destId="{D636A028-8DAF-4C34-93E4-99058F4C1809}" srcOrd="0" destOrd="0" parTransId="{30166658-0374-4B37-A978-259B39954BEE}" sibTransId="{A47605DF-6969-4995-943D-66096DA15C8B}"/>
    <dgm:cxn modelId="{E4158A94-C670-47A3-8D2A-B8815203F7C8}" type="presOf" srcId="{5029D9F6-EE73-4F87-B349-E974D0BB8507}" destId="{051CEF4D-378E-4834-8DAD-E767DB93D862}" srcOrd="0" destOrd="0" presId="urn:microsoft.com/office/officeart/2005/8/layout/vList5"/>
    <dgm:cxn modelId="{0CA6B7B8-7BDB-4B2F-9445-07C3190F5060}" type="presOf" srcId="{71020A2A-8C45-4512-AAE3-3CDB51CDE1DE}" destId="{A7A12FE3-E6E8-4F39-84E5-992FAD4B0AC3}" srcOrd="0" destOrd="0" presId="urn:microsoft.com/office/officeart/2005/8/layout/vList5"/>
    <dgm:cxn modelId="{60F2E9D4-BB1D-472C-9F3B-7A1324E69498}" srcId="{DF1B5E71-AAA3-415F-B7A7-FA763F662E5A}" destId="{9762BD26-A0E2-4868-A1C8-0A98220A5D26}" srcOrd="0" destOrd="0" parTransId="{378C3C53-9704-44F6-A6EE-7819C83C405D}" sibTransId="{FE9D20AD-7EE1-427A-9C3F-3A525901497D}"/>
    <dgm:cxn modelId="{C5507011-4CEF-4BD6-8644-29B697FD9A17}" srcId="{5029D9F6-EE73-4F87-B349-E974D0BB8507}" destId="{DD68135E-C56E-48A6-9121-6918D1B152BC}" srcOrd="0" destOrd="0" parTransId="{210F4785-810F-43D7-8C86-4EE17159E806}" sibTransId="{1E061F7E-B962-4E3A-877F-9CCAC091F223}"/>
    <dgm:cxn modelId="{56655EF6-8F69-4B83-9097-50A2128C3134}" type="presOf" srcId="{75E2D9D1-662E-4D21-BDD3-058CB18BF0D2}" destId="{FAE9D20F-66F2-4D42-A21D-774392E8488A}" srcOrd="0" destOrd="0" presId="urn:microsoft.com/office/officeart/2005/8/layout/vList5"/>
    <dgm:cxn modelId="{3070B0F9-2299-415B-A42B-03A7AAF17304}" type="presOf" srcId="{C7ADDAF9-76C1-4628-990B-05B74273D6F9}" destId="{2DFCC956-E952-41B9-BC59-C8D9D0441960}" srcOrd="0" destOrd="0" presId="urn:microsoft.com/office/officeart/2005/8/layout/vList5"/>
    <dgm:cxn modelId="{C1DE6351-8269-4C11-8E5E-7E294FD3C540}" type="presOf" srcId="{C178690F-95C2-4C92-924E-419394B2DC22}" destId="{3BA95551-8AF8-4153-90AE-CBD0254CA742}" srcOrd="0" destOrd="0" presId="urn:microsoft.com/office/officeart/2005/8/layout/vList5"/>
    <dgm:cxn modelId="{EC17B517-93AA-4628-B6BB-304BB4464E5B}" type="presOf" srcId="{D636A028-8DAF-4C34-93E4-99058F4C1809}" destId="{35134D30-CC3F-4C45-9E44-B2DA21A25DA2}" srcOrd="0" destOrd="0" presId="urn:microsoft.com/office/officeart/2005/8/layout/vList5"/>
    <dgm:cxn modelId="{CB438761-923F-4C14-9E8A-2E3C64E90B5D}" srcId="{75E2D9D1-662E-4D21-BDD3-058CB18BF0D2}" destId="{C178690F-95C2-4C92-924E-419394B2DC22}" srcOrd="2" destOrd="0" parTransId="{CF3DFBAE-7F26-4AB4-AF79-E9DA01B30745}" sibTransId="{792CEFEA-E7F3-4EC2-9C1E-6EED6ABC8380}"/>
    <dgm:cxn modelId="{5F958270-AC6B-4CAF-B423-7530C7251963}" type="presOf" srcId="{9762BD26-A0E2-4868-A1C8-0A98220A5D26}" destId="{D8351745-A08F-40B5-88CE-0DD9B478D230}" srcOrd="0" destOrd="0" presId="urn:microsoft.com/office/officeart/2005/8/layout/vList5"/>
    <dgm:cxn modelId="{39CA69B4-064F-41B7-BAE2-D8916ED65786}" srcId="{75E2D9D1-662E-4D21-BDD3-058CB18BF0D2}" destId="{71020A2A-8C45-4512-AAE3-3CDB51CDE1DE}" srcOrd="3" destOrd="0" parTransId="{E67F4355-B5FE-446A-8C22-B18A3EE39C6F}" sibTransId="{B2EED204-3FF9-41CC-B428-F3FBCCCE5870}"/>
    <dgm:cxn modelId="{E77354EE-1402-45F8-B2E1-E5471F6AF8AE}" srcId="{C178690F-95C2-4C92-924E-419394B2DC22}" destId="{C7ADDAF9-76C1-4628-990B-05B74273D6F9}" srcOrd="0" destOrd="0" parTransId="{149D2DA6-EDB6-4E33-85B4-AAB79D4BB0C9}" sibTransId="{0AB0FE96-A8FE-4806-8887-B333A41C1BB1}"/>
    <dgm:cxn modelId="{C0B51496-C407-4E89-A746-562CCD9BA464}" type="presOf" srcId="{DF1B5E71-AAA3-415F-B7A7-FA763F662E5A}" destId="{968DAC1C-8C9F-4FE6-8C78-87267D1A7976}" srcOrd="0" destOrd="0" presId="urn:microsoft.com/office/officeart/2005/8/layout/vList5"/>
    <dgm:cxn modelId="{6514C616-68C6-4346-93BD-220D909FEFC4}" type="presParOf" srcId="{FAE9D20F-66F2-4D42-A21D-774392E8488A}" destId="{5B55ACA0-EC80-45DA-8985-9E47E11F8B22}" srcOrd="0" destOrd="0" presId="urn:microsoft.com/office/officeart/2005/8/layout/vList5"/>
    <dgm:cxn modelId="{7F72919F-0F55-4540-8C4A-BF85A008226F}" type="presParOf" srcId="{5B55ACA0-EC80-45DA-8985-9E47E11F8B22}" destId="{051CEF4D-378E-4834-8DAD-E767DB93D862}" srcOrd="0" destOrd="0" presId="urn:microsoft.com/office/officeart/2005/8/layout/vList5"/>
    <dgm:cxn modelId="{E7F4B1E2-DD00-48DB-9F95-014929345022}" type="presParOf" srcId="{5B55ACA0-EC80-45DA-8985-9E47E11F8B22}" destId="{67575063-1931-405E-98DA-9302243C8D54}" srcOrd="1" destOrd="0" presId="urn:microsoft.com/office/officeart/2005/8/layout/vList5"/>
    <dgm:cxn modelId="{D025CD18-DF4F-4868-829C-044AC6A712AF}" type="presParOf" srcId="{FAE9D20F-66F2-4D42-A21D-774392E8488A}" destId="{746C0EAD-0780-40C8-833C-F88F4ACC6E06}" srcOrd="1" destOrd="0" presId="urn:microsoft.com/office/officeart/2005/8/layout/vList5"/>
    <dgm:cxn modelId="{81FA123A-1142-4EB2-84B9-122583AC1354}" type="presParOf" srcId="{FAE9D20F-66F2-4D42-A21D-774392E8488A}" destId="{82BCF65E-379D-4025-A0FC-7883D55025DF}" srcOrd="2" destOrd="0" presId="urn:microsoft.com/office/officeart/2005/8/layout/vList5"/>
    <dgm:cxn modelId="{330A5BDE-9163-4117-8284-939B0C1AFD8A}" type="presParOf" srcId="{82BCF65E-379D-4025-A0FC-7883D55025DF}" destId="{968DAC1C-8C9F-4FE6-8C78-87267D1A7976}" srcOrd="0" destOrd="0" presId="urn:microsoft.com/office/officeart/2005/8/layout/vList5"/>
    <dgm:cxn modelId="{B6C1366A-D4F2-4C0D-8BA3-B17DDEA206CD}" type="presParOf" srcId="{82BCF65E-379D-4025-A0FC-7883D55025DF}" destId="{D8351745-A08F-40B5-88CE-0DD9B478D230}" srcOrd="1" destOrd="0" presId="urn:microsoft.com/office/officeart/2005/8/layout/vList5"/>
    <dgm:cxn modelId="{7B84763F-9FBA-402C-B357-64017F70AEC0}" type="presParOf" srcId="{FAE9D20F-66F2-4D42-A21D-774392E8488A}" destId="{F7DD7673-9A5D-4B3E-89D0-C39C1F67C45F}" srcOrd="3" destOrd="0" presId="urn:microsoft.com/office/officeart/2005/8/layout/vList5"/>
    <dgm:cxn modelId="{810C0F61-BD41-4BF8-96C6-649F8360CF60}" type="presParOf" srcId="{FAE9D20F-66F2-4D42-A21D-774392E8488A}" destId="{6D23D795-7F1E-4341-8B5B-A22C742876E2}" srcOrd="4" destOrd="0" presId="urn:microsoft.com/office/officeart/2005/8/layout/vList5"/>
    <dgm:cxn modelId="{D7E28829-71E3-4C60-BEA3-F95498A71B52}" type="presParOf" srcId="{6D23D795-7F1E-4341-8B5B-A22C742876E2}" destId="{3BA95551-8AF8-4153-90AE-CBD0254CA742}" srcOrd="0" destOrd="0" presId="urn:microsoft.com/office/officeart/2005/8/layout/vList5"/>
    <dgm:cxn modelId="{D8B79EC2-2F9B-49F7-8041-38DD4570CD70}" type="presParOf" srcId="{6D23D795-7F1E-4341-8B5B-A22C742876E2}" destId="{2DFCC956-E952-41B9-BC59-C8D9D0441960}" srcOrd="1" destOrd="0" presId="urn:microsoft.com/office/officeart/2005/8/layout/vList5"/>
    <dgm:cxn modelId="{0C63127F-32CA-453C-B44B-32D6F97B7D3D}" type="presParOf" srcId="{FAE9D20F-66F2-4D42-A21D-774392E8488A}" destId="{2D94CFDF-0B48-4252-95EC-196BE13BB539}" srcOrd="5" destOrd="0" presId="urn:microsoft.com/office/officeart/2005/8/layout/vList5"/>
    <dgm:cxn modelId="{9DC4D8EF-7C6B-462B-87B1-A1D9A21AD952}" type="presParOf" srcId="{FAE9D20F-66F2-4D42-A21D-774392E8488A}" destId="{B67A0B9A-355E-4A95-9EA0-D6A134106AD7}" srcOrd="6" destOrd="0" presId="urn:microsoft.com/office/officeart/2005/8/layout/vList5"/>
    <dgm:cxn modelId="{63713F12-EEB8-424A-AA06-979C8603C6D9}" type="presParOf" srcId="{B67A0B9A-355E-4A95-9EA0-D6A134106AD7}" destId="{A7A12FE3-E6E8-4F39-84E5-992FAD4B0AC3}" srcOrd="0" destOrd="0" presId="urn:microsoft.com/office/officeart/2005/8/layout/vList5"/>
    <dgm:cxn modelId="{1B15E4E5-3602-405B-A302-C775775255E2}" type="presParOf" srcId="{B67A0B9A-355E-4A95-9EA0-D6A134106AD7}" destId="{35134D30-CC3F-4C45-9E44-B2DA21A25D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3CED2-9DDC-4D89-8D21-FE6DF855B02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46B4382B-122B-4D4D-BB73-60B1B8EC8017}">
      <dgm:prSet/>
      <dgm:spPr/>
      <dgm:t>
        <a:bodyPr/>
        <a:lstStyle/>
        <a:p>
          <a:pPr rtl="1"/>
          <a:r>
            <a:rPr lang="ar-SA" dirty="0" smtClean="0"/>
            <a:t>طريقة الماء المغلي</a:t>
          </a:r>
          <a:endParaRPr lang="ar-SA" dirty="0"/>
        </a:p>
      </dgm:t>
    </dgm:pt>
    <dgm:pt modelId="{213C8B7B-1FD8-43F8-B41A-436CFA2C9FA8}" type="parTrans" cxnId="{20FF4F56-131D-40B3-B2F3-4326EDB0F97B}">
      <dgm:prSet/>
      <dgm:spPr/>
      <dgm:t>
        <a:bodyPr/>
        <a:lstStyle/>
        <a:p>
          <a:pPr rtl="1"/>
          <a:endParaRPr lang="ar-SA"/>
        </a:p>
      </dgm:t>
    </dgm:pt>
    <dgm:pt modelId="{80AF0D39-5CFF-4AF9-9FEA-0B31EBCDA032}" type="sibTrans" cxnId="{20FF4F56-131D-40B3-B2F3-4326EDB0F97B}">
      <dgm:prSet/>
      <dgm:spPr/>
      <dgm:t>
        <a:bodyPr/>
        <a:lstStyle/>
        <a:p>
          <a:pPr rtl="1"/>
          <a:endParaRPr lang="ar-SA"/>
        </a:p>
      </dgm:t>
    </dgm:pt>
    <dgm:pt modelId="{6459FD72-CE23-4E54-BAD5-FAF81B4C3AC4}" type="pres">
      <dgm:prSet presAssocID="{2DC3CED2-9DDC-4D89-8D21-FE6DF855B0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757557F-1F18-469D-939F-B91F898CECD5}" type="pres">
      <dgm:prSet presAssocID="{46B4382B-122B-4D4D-BB73-60B1B8EC80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2760CFC-1645-415E-90AE-2519AE3FBEB6}" type="presOf" srcId="{46B4382B-122B-4D4D-BB73-60B1B8EC8017}" destId="{2757557F-1F18-469D-939F-B91F898CECD5}" srcOrd="0" destOrd="0" presId="urn:microsoft.com/office/officeart/2005/8/layout/vList2"/>
    <dgm:cxn modelId="{B1581556-2837-4CFD-9BE6-E8D711303A9B}" type="presOf" srcId="{2DC3CED2-9DDC-4D89-8D21-FE6DF855B02E}" destId="{6459FD72-CE23-4E54-BAD5-FAF81B4C3AC4}" srcOrd="0" destOrd="0" presId="urn:microsoft.com/office/officeart/2005/8/layout/vList2"/>
    <dgm:cxn modelId="{20FF4F56-131D-40B3-B2F3-4326EDB0F97B}" srcId="{2DC3CED2-9DDC-4D89-8D21-FE6DF855B02E}" destId="{46B4382B-122B-4D4D-BB73-60B1B8EC8017}" srcOrd="0" destOrd="0" parTransId="{213C8B7B-1FD8-43F8-B41A-436CFA2C9FA8}" sibTransId="{80AF0D39-5CFF-4AF9-9FEA-0B31EBCDA032}"/>
    <dgm:cxn modelId="{B5D9EFA1-12D5-4496-8B0C-1CC4017E308C}" type="presParOf" srcId="{6459FD72-CE23-4E54-BAD5-FAF81B4C3AC4}" destId="{2757557F-1F18-469D-939F-B91F898CEC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353440-79D6-4A1D-96E4-6BF2E8F8DBB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51A9D675-7D26-4D3B-9D56-49B41A2823CE}">
      <dgm:prSet/>
      <dgm:spPr/>
      <dgm:t>
        <a:bodyPr/>
        <a:lstStyle/>
        <a:p>
          <a:pPr rtl="1"/>
          <a:r>
            <a:rPr lang="ar-SA" dirty="0" smtClean="0"/>
            <a:t>محلول 5%</a:t>
          </a:r>
          <a:r>
            <a:rPr lang="ar-SA" dirty="0" err="1" smtClean="0"/>
            <a:t>هيدروكسيد</a:t>
          </a:r>
          <a:r>
            <a:rPr lang="ar-SA" dirty="0" smtClean="0"/>
            <a:t> الصوديوم </a:t>
          </a:r>
          <a:r>
            <a:rPr lang="ar-SA" dirty="0" err="1" smtClean="0"/>
            <a:t>او</a:t>
          </a:r>
          <a:r>
            <a:rPr lang="ar-SA" dirty="0" smtClean="0"/>
            <a:t> </a:t>
          </a:r>
          <a:r>
            <a:rPr lang="ar-SA" dirty="0" err="1" smtClean="0"/>
            <a:t>البوتاسيوم</a:t>
          </a:r>
          <a:r>
            <a:rPr lang="ar-SA" dirty="0" smtClean="0"/>
            <a:t>.</a:t>
          </a:r>
          <a:endParaRPr lang="ar-SA" dirty="0"/>
        </a:p>
      </dgm:t>
    </dgm:pt>
    <dgm:pt modelId="{B32283BA-8FE4-47DF-B6B2-07DBD8E7A5C9}" type="parTrans" cxnId="{CEC57573-A91B-4798-85D4-1A926046153D}">
      <dgm:prSet/>
      <dgm:spPr/>
      <dgm:t>
        <a:bodyPr/>
        <a:lstStyle/>
        <a:p>
          <a:pPr rtl="1"/>
          <a:endParaRPr lang="ar-SA"/>
        </a:p>
      </dgm:t>
    </dgm:pt>
    <dgm:pt modelId="{313AF670-3EAF-4146-86A0-A06404908117}" type="sibTrans" cxnId="{CEC57573-A91B-4798-85D4-1A926046153D}">
      <dgm:prSet/>
      <dgm:spPr/>
      <dgm:t>
        <a:bodyPr/>
        <a:lstStyle/>
        <a:p>
          <a:pPr rtl="1"/>
          <a:endParaRPr lang="ar-SA"/>
        </a:p>
      </dgm:t>
    </dgm:pt>
    <dgm:pt modelId="{47C60B10-7A93-4BA6-8542-FF47EE6ABB71}" type="pres">
      <dgm:prSet presAssocID="{1C353440-79D6-4A1D-96E4-6BF2E8F8DB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053FD69-FD2C-43F9-8036-5DDD83512391}" type="pres">
      <dgm:prSet presAssocID="{51A9D675-7D26-4D3B-9D56-49B41A2823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EC57573-A91B-4798-85D4-1A926046153D}" srcId="{1C353440-79D6-4A1D-96E4-6BF2E8F8DBBF}" destId="{51A9D675-7D26-4D3B-9D56-49B41A2823CE}" srcOrd="0" destOrd="0" parTransId="{B32283BA-8FE4-47DF-B6B2-07DBD8E7A5C9}" sibTransId="{313AF670-3EAF-4146-86A0-A06404908117}"/>
    <dgm:cxn modelId="{AA253E88-7B23-46F9-8842-6033D91FE192}" type="presOf" srcId="{51A9D675-7D26-4D3B-9D56-49B41A2823CE}" destId="{F053FD69-FD2C-43F9-8036-5DDD83512391}" srcOrd="0" destOrd="0" presId="urn:microsoft.com/office/officeart/2005/8/layout/vList2"/>
    <dgm:cxn modelId="{75ABDC9E-6028-48B1-8EB5-6A01741EEF3E}" type="presOf" srcId="{1C353440-79D6-4A1D-96E4-6BF2E8F8DBBF}" destId="{47C60B10-7A93-4BA6-8542-FF47EE6ABB71}" srcOrd="0" destOrd="0" presId="urn:microsoft.com/office/officeart/2005/8/layout/vList2"/>
    <dgm:cxn modelId="{33F97728-CC9C-4580-A13E-37BA325735CD}" type="presParOf" srcId="{47C60B10-7A93-4BA6-8542-FF47EE6ABB71}" destId="{F053FD69-FD2C-43F9-8036-5DDD835123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BDE085-85CC-4E62-B365-7F531761C97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8B398212-9DFB-42F9-BDD3-4FF9D24AC398}">
      <dgm:prSet/>
      <dgm:spPr/>
      <dgm:t>
        <a:bodyPr/>
        <a:lstStyle/>
        <a:p>
          <a:pPr rtl="1"/>
          <a:r>
            <a:rPr lang="ar-SA" dirty="0" smtClean="0"/>
            <a:t>طريقة </a:t>
          </a:r>
          <a:r>
            <a:rPr lang="ar-SA" dirty="0" err="1" smtClean="0"/>
            <a:t>سكالتز</a:t>
          </a:r>
          <a:r>
            <a:rPr lang="ar-SA" dirty="0" smtClean="0"/>
            <a:t> للتفكيك</a:t>
          </a:r>
          <a:br>
            <a:rPr lang="ar-SA" dirty="0" smtClean="0"/>
          </a:br>
          <a:r>
            <a:rPr lang="ar-SA" dirty="0" smtClean="0"/>
            <a:t> </a:t>
          </a:r>
          <a:r>
            <a:rPr lang="en-US" dirty="0" err="1" smtClean="0"/>
            <a:t>Schultzs</a:t>
          </a:r>
          <a:r>
            <a:rPr lang="en-US" dirty="0" smtClean="0"/>
            <a:t> Maceration Process</a:t>
          </a:r>
          <a:endParaRPr lang="ar-SA" dirty="0"/>
        </a:p>
      </dgm:t>
    </dgm:pt>
    <dgm:pt modelId="{7E35A68E-3E7E-4FA3-BCB5-132A7084A50F}" type="parTrans" cxnId="{259DD70E-26AA-4843-9CA0-D71A5EC5C768}">
      <dgm:prSet/>
      <dgm:spPr/>
      <dgm:t>
        <a:bodyPr/>
        <a:lstStyle/>
        <a:p>
          <a:pPr rtl="1"/>
          <a:endParaRPr lang="ar-SA"/>
        </a:p>
      </dgm:t>
    </dgm:pt>
    <dgm:pt modelId="{F9FA56A5-8C4F-4CFA-A219-5AA7E224C37D}" type="sibTrans" cxnId="{259DD70E-26AA-4843-9CA0-D71A5EC5C768}">
      <dgm:prSet/>
      <dgm:spPr/>
      <dgm:t>
        <a:bodyPr/>
        <a:lstStyle/>
        <a:p>
          <a:pPr rtl="1"/>
          <a:endParaRPr lang="ar-SA"/>
        </a:p>
      </dgm:t>
    </dgm:pt>
    <dgm:pt modelId="{D389BE38-D6F6-4A14-B7D7-AB8EDB2D0711}" type="pres">
      <dgm:prSet presAssocID="{77BDE085-85CC-4E62-B365-7F531761C9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CCD19E6-B804-4C8D-9FBF-D4F708ED4DE6}" type="pres">
      <dgm:prSet presAssocID="{8B398212-9DFB-42F9-BDD3-4FF9D24AC3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59DD70E-26AA-4843-9CA0-D71A5EC5C768}" srcId="{77BDE085-85CC-4E62-B365-7F531761C978}" destId="{8B398212-9DFB-42F9-BDD3-4FF9D24AC398}" srcOrd="0" destOrd="0" parTransId="{7E35A68E-3E7E-4FA3-BCB5-132A7084A50F}" sibTransId="{F9FA56A5-8C4F-4CFA-A219-5AA7E224C37D}"/>
    <dgm:cxn modelId="{E0AA703C-8367-4D38-976D-7019F09B7D2B}" type="presOf" srcId="{8B398212-9DFB-42F9-BDD3-4FF9D24AC398}" destId="{ACCD19E6-B804-4C8D-9FBF-D4F708ED4DE6}" srcOrd="0" destOrd="0" presId="urn:microsoft.com/office/officeart/2005/8/layout/vList2"/>
    <dgm:cxn modelId="{C4F81B6C-DF8C-4C9C-90CC-7042D659084B}" type="presOf" srcId="{77BDE085-85CC-4E62-B365-7F531761C978}" destId="{D389BE38-D6F6-4A14-B7D7-AB8EDB2D0711}" srcOrd="0" destOrd="0" presId="urn:microsoft.com/office/officeart/2005/8/layout/vList2"/>
    <dgm:cxn modelId="{4A0C8318-08CB-4E43-B076-4AEC318F5B48}" type="presParOf" srcId="{D389BE38-D6F6-4A14-B7D7-AB8EDB2D0711}" destId="{ACCD19E6-B804-4C8D-9FBF-D4F708ED4D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1BC146-819C-4530-9174-9FD08FDAEE97}" type="doc">
      <dgm:prSet loTypeId="urn:microsoft.com/office/officeart/2005/8/layout/hList7#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3C5220D4-0066-43B7-BCCA-6FF3C8B249B4}">
      <dgm:prSet/>
      <dgm:spPr/>
      <dgm:t>
        <a:bodyPr/>
        <a:lstStyle/>
        <a:p>
          <a:pPr rtl="1"/>
          <a:r>
            <a:rPr lang="ar-SA" dirty="0" smtClean="0"/>
            <a:t>اذكري نوع </a:t>
          </a:r>
          <a:r>
            <a:rPr lang="ar-SA" dirty="0" err="1" smtClean="0"/>
            <a:t>التغلظ</a:t>
          </a:r>
          <a:r>
            <a:rPr lang="ar-SA" dirty="0" smtClean="0"/>
            <a:t> في أوعية الخشب التي </a:t>
          </a:r>
          <a:r>
            <a:rPr lang="ar-SA" dirty="0" err="1" smtClean="0"/>
            <a:t>حصلتي</a:t>
          </a:r>
          <a:r>
            <a:rPr lang="ar-SA" dirty="0" smtClean="0"/>
            <a:t> عليها في شريحتك وارسميها واذكري طريقة التحضير.</a:t>
          </a:r>
          <a:endParaRPr lang="ar-SA" dirty="0"/>
        </a:p>
      </dgm:t>
    </dgm:pt>
    <dgm:pt modelId="{CE2AD566-DE5F-466D-9631-7A908DB1EB7B}" type="parTrans" cxnId="{CD3FE390-0E5F-446E-A40A-70BDF735762B}">
      <dgm:prSet/>
      <dgm:spPr/>
      <dgm:t>
        <a:bodyPr/>
        <a:lstStyle/>
        <a:p>
          <a:pPr rtl="1"/>
          <a:endParaRPr lang="ar-SA"/>
        </a:p>
      </dgm:t>
    </dgm:pt>
    <dgm:pt modelId="{F69BA15B-F031-40F7-B426-4FCE09A7FA76}" type="sibTrans" cxnId="{CD3FE390-0E5F-446E-A40A-70BDF735762B}">
      <dgm:prSet/>
      <dgm:spPr/>
      <dgm:t>
        <a:bodyPr/>
        <a:lstStyle/>
        <a:p>
          <a:pPr rtl="1"/>
          <a:endParaRPr lang="ar-SA"/>
        </a:p>
      </dgm:t>
    </dgm:pt>
    <dgm:pt modelId="{72B5AFEC-2DFD-4411-AD36-62EC8E5B8EB5}" type="pres">
      <dgm:prSet presAssocID="{841BC146-819C-4530-9174-9FD08FDAEE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7778CD7-7708-493B-B6E0-AA1CAD9D5D05}" type="pres">
      <dgm:prSet presAssocID="{841BC146-819C-4530-9174-9FD08FDAEE97}" presName="fgShape" presStyleLbl="fgShp" presStyleIdx="0" presStyleCnt="1"/>
      <dgm:spPr/>
    </dgm:pt>
    <dgm:pt modelId="{58EEE30E-E3A0-47D0-8DDD-C330B8350486}" type="pres">
      <dgm:prSet presAssocID="{841BC146-819C-4530-9174-9FD08FDAEE97}" presName="linComp" presStyleCnt="0"/>
      <dgm:spPr/>
    </dgm:pt>
    <dgm:pt modelId="{496F8DD2-209B-4D57-95A4-95DEFCCB1606}" type="pres">
      <dgm:prSet presAssocID="{3C5220D4-0066-43B7-BCCA-6FF3C8B249B4}" presName="compNode" presStyleCnt="0"/>
      <dgm:spPr/>
    </dgm:pt>
    <dgm:pt modelId="{6A053127-0499-4592-BEE0-8C52D124E569}" type="pres">
      <dgm:prSet presAssocID="{3C5220D4-0066-43B7-BCCA-6FF3C8B249B4}" presName="bkgdShape" presStyleLbl="node1" presStyleIdx="0" presStyleCnt="1"/>
      <dgm:spPr/>
      <dgm:t>
        <a:bodyPr/>
        <a:lstStyle/>
        <a:p>
          <a:pPr rtl="1"/>
          <a:endParaRPr lang="ar-SA"/>
        </a:p>
      </dgm:t>
    </dgm:pt>
    <dgm:pt modelId="{B84ADE36-93FB-4EF0-AFCA-E2FD899C57D5}" type="pres">
      <dgm:prSet presAssocID="{3C5220D4-0066-43B7-BCCA-6FF3C8B249B4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E0311F-585E-4579-A251-7C4D4836EDFB}" type="pres">
      <dgm:prSet presAssocID="{3C5220D4-0066-43B7-BCCA-6FF3C8B249B4}" presName="invisiNode" presStyleLbl="node1" presStyleIdx="0" presStyleCnt="1"/>
      <dgm:spPr/>
    </dgm:pt>
    <dgm:pt modelId="{817AD1ED-7A1F-4E32-8A3C-96C82038A5A2}" type="pres">
      <dgm:prSet presAssocID="{3C5220D4-0066-43B7-BCCA-6FF3C8B249B4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C92FEB0-0744-4FB1-95C3-CB96E4C31482}" type="presOf" srcId="{841BC146-819C-4530-9174-9FD08FDAEE97}" destId="{72B5AFEC-2DFD-4411-AD36-62EC8E5B8EB5}" srcOrd="0" destOrd="0" presId="urn:microsoft.com/office/officeart/2005/8/layout/hList7#1"/>
    <dgm:cxn modelId="{CD3FE390-0E5F-446E-A40A-70BDF735762B}" srcId="{841BC146-819C-4530-9174-9FD08FDAEE97}" destId="{3C5220D4-0066-43B7-BCCA-6FF3C8B249B4}" srcOrd="0" destOrd="0" parTransId="{CE2AD566-DE5F-466D-9631-7A908DB1EB7B}" sibTransId="{F69BA15B-F031-40F7-B426-4FCE09A7FA76}"/>
    <dgm:cxn modelId="{4BE37D18-6039-443C-8C42-AB0A33374E23}" type="presOf" srcId="{3C5220D4-0066-43B7-BCCA-6FF3C8B249B4}" destId="{B84ADE36-93FB-4EF0-AFCA-E2FD899C57D5}" srcOrd="1" destOrd="0" presId="urn:microsoft.com/office/officeart/2005/8/layout/hList7#1"/>
    <dgm:cxn modelId="{228B0FEE-0022-4128-B50C-F10E0400E82D}" type="presOf" srcId="{3C5220D4-0066-43B7-BCCA-6FF3C8B249B4}" destId="{6A053127-0499-4592-BEE0-8C52D124E569}" srcOrd="0" destOrd="0" presId="urn:microsoft.com/office/officeart/2005/8/layout/hList7#1"/>
    <dgm:cxn modelId="{4A64C054-B5C8-4071-9AB4-88FAA81E7445}" type="presParOf" srcId="{72B5AFEC-2DFD-4411-AD36-62EC8E5B8EB5}" destId="{57778CD7-7708-493B-B6E0-AA1CAD9D5D05}" srcOrd="0" destOrd="0" presId="urn:microsoft.com/office/officeart/2005/8/layout/hList7#1"/>
    <dgm:cxn modelId="{D480C535-9CD1-464F-975F-48A846229671}" type="presParOf" srcId="{72B5AFEC-2DFD-4411-AD36-62EC8E5B8EB5}" destId="{58EEE30E-E3A0-47D0-8DDD-C330B8350486}" srcOrd="1" destOrd="0" presId="urn:microsoft.com/office/officeart/2005/8/layout/hList7#1"/>
    <dgm:cxn modelId="{387F5BBC-7FAA-43C1-883A-80B38C8326E5}" type="presParOf" srcId="{58EEE30E-E3A0-47D0-8DDD-C330B8350486}" destId="{496F8DD2-209B-4D57-95A4-95DEFCCB1606}" srcOrd="0" destOrd="0" presId="urn:microsoft.com/office/officeart/2005/8/layout/hList7#1"/>
    <dgm:cxn modelId="{939719BA-022F-45D6-B8C8-5FA273779DF3}" type="presParOf" srcId="{496F8DD2-209B-4D57-95A4-95DEFCCB1606}" destId="{6A053127-0499-4592-BEE0-8C52D124E569}" srcOrd="0" destOrd="0" presId="urn:microsoft.com/office/officeart/2005/8/layout/hList7#1"/>
    <dgm:cxn modelId="{6ACF5515-5EDA-4486-9270-24A67CC85EB6}" type="presParOf" srcId="{496F8DD2-209B-4D57-95A4-95DEFCCB1606}" destId="{B84ADE36-93FB-4EF0-AFCA-E2FD899C57D5}" srcOrd="1" destOrd="0" presId="urn:microsoft.com/office/officeart/2005/8/layout/hList7#1"/>
    <dgm:cxn modelId="{0B9C83B9-14D0-4C8F-8B6B-7AC8DF64C666}" type="presParOf" srcId="{496F8DD2-209B-4D57-95A4-95DEFCCB1606}" destId="{EFE0311F-585E-4579-A251-7C4D4836EDFB}" srcOrd="2" destOrd="0" presId="urn:microsoft.com/office/officeart/2005/8/layout/hList7#1"/>
    <dgm:cxn modelId="{FE5EC847-E223-4529-834C-546A881613F7}" type="presParOf" srcId="{496F8DD2-209B-4D57-95A4-95DEFCCB1606}" destId="{817AD1ED-7A1F-4E32-8A3C-96C82038A5A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تحضير العينة بطريقة التفكيك</a:t>
            </a:r>
            <a:br>
              <a:rPr lang="ar-SA" dirty="0" smtClean="0"/>
            </a:br>
            <a:r>
              <a:rPr lang="en-US" dirty="0" smtClean="0"/>
              <a:t>Maceration Method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Lab.6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Liljegren</a:t>
            </a:r>
            <a:r>
              <a:rPr lang="en-US" dirty="0"/>
              <a:t>, S., 2010. </a:t>
            </a:r>
            <a:r>
              <a:rPr lang="en-US" dirty="0" err="1"/>
              <a:t>Phloroglucinol</a:t>
            </a:r>
            <a:r>
              <a:rPr lang="en-US" dirty="0"/>
              <a:t> stain for lignin. Cold Spring Harbor Protocols, 2010(1), pp.pdb-prot4954</a:t>
            </a:r>
            <a:r>
              <a:rPr lang="en-US" dirty="0" smtClean="0"/>
              <a:t>.</a:t>
            </a:r>
            <a:endParaRPr lang="ar-SA" dirty="0" smtClean="0"/>
          </a:p>
          <a:p>
            <a:r>
              <a:rPr lang="ar-SA" dirty="0" smtClean="0"/>
              <a:t>الدعيجي واخرون.1997. اساسيات تحضير العينات النباتية.دار الخريجي للنشر والتوزيع.الرياض.السعودية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528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ar-SA" dirty="0" smtClean="0"/>
              <a:t>طريقة العمل: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6113" t="30273" r="13574" b="51172"/>
          <a:stretch>
            <a:fillRect/>
          </a:stretch>
        </p:blipFill>
        <p:spPr bwMode="auto">
          <a:xfrm>
            <a:off x="571472" y="1285860"/>
            <a:ext cx="80724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15381" t="52735" r="14306" b="6250"/>
          <a:stretch>
            <a:fillRect/>
          </a:stretch>
        </p:blipFill>
        <p:spPr bwMode="auto">
          <a:xfrm>
            <a:off x="714348" y="3286124"/>
            <a:ext cx="79296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رسم تخطيطي 9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14648" t="31250" r="12109" b="53125"/>
          <a:stretch>
            <a:fillRect/>
          </a:stretch>
        </p:blipFill>
        <p:spPr bwMode="auto">
          <a:xfrm>
            <a:off x="428596" y="1643050"/>
            <a:ext cx="82153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 l="9717" t="11914" r="10449" b="30468"/>
          <a:stretch>
            <a:fillRect/>
          </a:stretch>
        </p:blipFill>
        <p:spPr bwMode="auto">
          <a:xfrm>
            <a:off x="642910" y="2571744"/>
            <a:ext cx="77867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7383" t="48299" r="6199" b="37495"/>
          <a:stretch>
            <a:fillRect/>
          </a:stretch>
        </p:blipFill>
        <p:spPr bwMode="auto">
          <a:xfrm>
            <a:off x="928662" y="2428868"/>
            <a:ext cx="72152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طريقة العمل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986" t="13672" r="9179" b="6250"/>
          <a:stretch>
            <a:fillRect/>
          </a:stretch>
        </p:blipFill>
        <p:spPr bwMode="auto">
          <a:xfrm>
            <a:off x="714348" y="1643050"/>
            <a:ext cx="778674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الكواشف</a:t>
            </a:r>
            <a:r>
              <a:rPr lang="ar-SA" dirty="0" smtClean="0"/>
              <a:t> المستخدمة في التجارب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1624588"/>
              </p:ext>
            </p:extLst>
          </p:nvPr>
        </p:nvGraphicFramePr>
        <p:xfrm>
          <a:off x="457200" y="1600200"/>
          <a:ext cx="8229600" cy="380826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1137537">
                <a:tc gridSpan="2">
                  <a:txBody>
                    <a:bodyPr/>
                    <a:lstStyle/>
                    <a:p>
                      <a:pPr rtl="1"/>
                      <a:r>
                        <a:rPr lang="ar-SA" sz="2000" dirty="0" smtClean="0"/>
                        <a:t>لتوضيح</a:t>
                      </a:r>
                      <a:r>
                        <a:rPr lang="ar-SA" sz="2000" baseline="0" dirty="0" smtClean="0"/>
                        <a:t> </a:t>
                      </a:r>
                      <a:r>
                        <a:rPr lang="ar-SA" sz="2000" baseline="0" dirty="0" err="1" smtClean="0"/>
                        <a:t>اوعية</a:t>
                      </a:r>
                      <a:r>
                        <a:rPr lang="ar-SA" sz="2000" baseline="0" dirty="0" smtClean="0"/>
                        <a:t> الخشب </a:t>
                      </a:r>
                      <a:r>
                        <a:rPr lang="ar-SA" sz="2000" baseline="0" dirty="0" err="1" smtClean="0"/>
                        <a:t>اثناء</a:t>
                      </a:r>
                      <a:r>
                        <a:rPr lang="ar-SA" sz="2000" baseline="0" dirty="0" smtClean="0"/>
                        <a:t> الفحص تحت المجهر تضاف بعض </a:t>
                      </a:r>
                      <a:r>
                        <a:rPr lang="ar-SA" sz="2000" baseline="0" dirty="0" err="1" smtClean="0"/>
                        <a:t>الصبغات</a:t>
                      </a:r>
                      <a:r>
                        <a:rPr lang="ar-SA" sz="2000" baseline="0" dirty="0" smtClean="0"/>
                        <a:t> لمدة 1دقيقة وبعدها يضاف حمض </a:t>
                      </a:r>
                      <a:r>
                        <a:rPr lang="ar-SA" sz="2000" baseline="0" dirty="0" err="1" smtClean="0"/>
                        <a:t>الهيدروكلوريك</a:t>
                      </a:r>
                      <a:r>
                        <a:rPr lang="ar-SA" sz="2000" baseline="0" dirty="0" smtClean="0"/>
                        <a:t> لزيادة التفكك وثم </a:t>
                      </a:r>
                      <a:r>
                        <a:rPr lang="ar-SA" sz="2000" baseline="0" dirty="0" err="1" smtClean="0"/>
                        <a:t>يضافة</a:t>
                      </a:r>
                      <a:r>
                        <a:rPr lang="ar-SA" sz="2000" baseline="0" dirty="0" smtClean="0"/>
                        <a:t> محلول </a:t>
                      </a:r>
                      <a:r>
                        <a:rPr lang="ar-SA" sz="2000" baseline="0" dirty="0" err="1" smtClean="0"/>
                        <a:t>الجلسرين</a:t>
                      </a:r>
                      <a:r>
                        <a:rPr lang="ar-SA" sz="2000" baseline="0" dirty="0" smtClean="0"/>
                        <a:t> المخفف وغطاء الشريحة وتفحص تحت المجهر.</a:t>
                      </a:r>
                      <a:endParaRPr lang="ar-SA" sz="2000" dirty="0"/>
                    </a:p>
                  </a:txBody>
                  <a:tcPr marL="137160" marR="13716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137160" marR="137160"/>
                </a:tc>
              </a:tr>
              <a:tr h="659049"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/>
                        <a:t>الكاشف</a:t>
                      </a:r>
                      <a:endParaRPr lang="ar-SA" sz="2000" dirty="0"/>
                    </a:p>
                  </a:txBody>
                  <a:tcPr marL="137160" marR="1371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/>
                        <a:t>الغرض من </a:t>
                      </a:r>
                      <a:r>
                        <a:rPr lang="ar-SA" sz="2000" dirty="0" err="1" smtClean="0"/>
                        <a:t>استخدامة</a:t>
                      </a:r>
                      <a:endParaRPr lang="ar-SA" sz="2000" dirty="0"/>
                    </a:p>
                  </a:txBody>
                  <a:tcPr marL="137160" marR="137160">
                    <a:solidFill>
                      <a:schemeClr val="accent2"/>
                    </a:solidFill>
                  </a:tcPr>
                </a:tc>
              </a:tr>
              <a:tr h="659049"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/>
                        <a:t>الفلورجيسنول</a:t>
                      </a:r>
                    </a:p>
                    <a:p>
                      <a:pPr rtl="1"/>
                      <a:r>
                        <a:rPr lang="en-US" sz="2000" b="1" dirty="0" err="1" smtClean="0">
                          <a:effectLst/>
                        </a:rPr>
                        <a:t>Phloroglucinol</a:t>
                      </a:r>
                      <a:r>
                        <a:rPr lang="en-US" sz="2000" b="1" dirty="0" smtClean="0">
                          <a:effectLst/>
                        </a:rPr>
                        <a:t> Stain</a:t>
                      </a:r>
                      <a:endParaRPr lang="ar-SA" sz="2000" dirty="0"/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/>
                        <a:t>للكشف عن اللجنين في جدر خلايا النبات</a:t>
                      </a:r>
                      <a:endParaRPr lang="ar-SA" sz="2000" dirty="0"/>
                    </a:p>
                  </a:txBody>
                  <a:tcPr marL="137160" marR="137160"/>
                </a:tc>
              </a:tr>
              <a:tr h="659049"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/>
                        <a:t>سودان</a:t>
                      </a:r>
                      <a:r>
                        <a:rPr lang="ar-SA" sz="2000" baseline="0" dirty="0" smtClean="0"/>
                        <a:t> 3 </a:t>
                      </a:r>
                      <a:endParaRPr lang="en-US" sz="2000" baseline="0" dirty="0" smtClean="0"/>
                    </a:p>
                    <a:p>
                      <a:pPr rtl="1"/>
                      <a:r>
                        <a:rPr lang="en-US" sz="2000" baseline="0" dirty="0" smtClean="0"/>
                        <a:t>Sudan </a:t>
                      </a:r>
                      <a:r>
                        <a:rPr lang="en-US" sz="2000" baseline="0" dirty="0" smtClean="0">
                          <a:sym typeface="Symbol"/>
                        </a:rPr>
                        <a:t></a:t>
                      </a:r>
                      <a:endParaRPr lang="ar-SA" sz="2000" baseline="0" dirty="0" smtClean="0"/>
                    </a:p>
                    <a:p>
                      <a:pPr rtl="1"/>
                      <a:endParaRPr lang="ar-SA" sz="2000" dirty="0"/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/>
                        <a:t>للكشف عن الخشب</a:t>
                      </a:r>
                      <a:endParaRPr lang="en-US" sz="200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/>
                        <a:t>يصبغ</a:t>
                      </a:r>
                      <a:r>
                        <a:rPr lang="ar-SA" sz="2000" baseline="0" dirty="0" smtClean="0"/>
                        <a:t> الدهون في الخلايا النباتية والقنوات الراتنجية والجدر المسوبرة او المكوتنة باللون البني المحمر.</a:t>
                      </a:r>
                      <a:endParaRPr lang="en-US" sz="2000" dirty="0" smtClean="0"/>
                    </a:p>
                  </a:txBody>
                  <a:tcPr marL="137160" marR="1371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762" t="11719" r="33349" b="4297"/>
          <a:stretch>
            <a:fillRect/>
          </a:stretch>
        </p:blipFill>
        <p:spPr bwMode="auto">
          <a:xfrm>
            <a:off x="5214942" y="214290"/>
            <a:ext cx="350046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0761" t="12695" r="29688" b="46289"/>
          <a:stretch>
            <a:fillRect/>
          </a:stretch>
        </p:blipFill>
        <p:spPr bwMode="auto">
          <a:xfrm>
            <a:off x="571472" y="928670"/>
            <a:ext cx="44291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1428728" y="5572140"/>
            <a:ext cx="27860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قطاع طولي يوضح </a:t>
            </a:r>
            <a:r>
              <a:rPr lang="ar-SA" sz="2000" b="1" dirty="0" err="1" smtClean="0"/>
              <a:t>انواع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التغلظ</a:t>
            </a:r>
            <a:r>
              <a:rPr lang="ar-SA" sz="2000" b="1" dirty="0" smtClean="0"/>
              <a:t> في الخشب.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307</Words>
  <Application>Microsoft Office PowerPoint</Application>
  <PresentationFormat>عرض على الشاشة (3:4)‏</PresentationFormat>
  <Paragraphs>35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تحضير العينة بطريقة التفكيك Maceration Method</vt:lpstr>
      <vt:lpstr>الشريحة 2</vt:lpstr>
      <vt:lpstr>الشريحة 3</vt:lpstr>
      <vt:lpstr>الشريحة 4</vt:lpstr>
      <vt:lpstr>الشريحة 5</vt:lpstr>
      <vt:lpstr>الشريحة 6</vt:lpstr>
      <vt:lpstr>طريقة العمل</vt:lpstr>
      <vt:lpstr>الكواشف المستخدمة في التجارب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انواع التغلظ في الخشب</dc:title>
  <dc:creator>Alanoud Talal Alfaghom</dc:creator>
  <cp:lastModifiedBy>a</cp:lastModifiedBy>
  <cp:revision>17</cp:revision>
  <dcterms:modified xsi:type="dcterms:W3CDTF">2019-02-15T05:18:15Z</dcterms:modified>
</cp:coreProperties>
</file>