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0"/>
    <p:restoredTop sz="94660"/>
  </p:normalViewPr>
  <p:slideViewPr>
    <p:cSldViewPr>
      <p:cViewPr varScale="1">
        <p:scale>
          <a:sx n="62" d="100"/>
          <a:sy n="62" d="100"/>
        </p:scale>
        <p:origin x="-82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EDDFF-04BF-44CA-80FF-44A29E47DCF6}" type="datetimeFigureOut">
              <a:rPr lang="ar-SA" smtClean="0"/>
              <a:pPr/>
              <a:t>05/05/35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E457ED-1DAE-4EC7-9FB6-305278551B4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EDDFF-04BF-44CA-80FF-44A29E47DCF6}" type="datetimeFigureOut">
              <a:rPr lang="ar-SA" smtClean="0"/>
              <a:pPr/>
              <a:t>05/05/35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E457ED-1DAE-4EC7-9FB6-305278551B4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EDDFF-04BF-44CA-80FF-44A29E47DCF6}" type="datetimeFigureOut">
              <a:rPr lang="ar-SA" smtClean="0"/>
              <a:pPr/>
              <a:t>05/05/35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E457ED-1DAE-4EC7-9FB6-305278551B4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EDDFF-04BF-44CA-80FF-44A29E47DCF6}" type="datetimeFigureOut">
              <a:rPr lang="ar-SA" smtClean="0"/>
              <a:pPr/>
              <a:t>05/05/35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E457ED-1DAE-4EC7-9FB6-305278551B4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EDDFF-04BF-44CA-80FF-44A29E47DCF6}" type="datetimeFigureOut">
              <a:rPr lang="ar-SA" smtClean="0"/>
              <a:pPr/>
              <a:t>05/05/35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E457ED-1DAE-4EC7-9FB6-305278551B4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EDDFF-04BF-44CA-80FF-44A29E47DCF6}" type="datetimeFigureOut">
              <a:rPr lang="ar-SA" smtClean="0"/>
              <a:pPr/>
              <a:t>05/05/35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E457ED-1DAE-4EC7-9FB6-305278551B4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EDDFF-04BF-44CA-80FF-44A29E47DCF6}" type="datetimeFigureOut">
              <a:rPr lang="ar-SA" smtClean="0"/>
              <a:pPr/>
              <a:t>05/05/35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E457ED-1DAE-4EC7-9FB6-305278551B4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EDDFF-04BF-44CA-80FF-44A29E47DCF6}" type="datetimeFigureOut">
              <a:rPr lang="ar-SA" smtClean="0"/>
              <a:pPr/>
              <a:t>05/05/35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E457ED-1DAE-4EC7-9FB6-305278551B4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EDDFF-04BF-44CA-80FF-44A29E47DCF6}" type="datetimeFigureOut">
              <a:rPr lang="ar-SA" smtClean="0"/>
              <a:pPr/>
              <a:t>05/05/35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E457ED-1DAE-4EC7-9FB6-305278551B4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EDDFF-04BF-44CA-80FF-44A29E47DCF6}" type="datetimeFigureOut">
              <a:rPr lang="ar-SA" smtClean="0"/>
              <a:pPr/>
              <a:t>05/05/35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E457ED-1DAE-4EC7-9FB6-305278551B4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EDDFF-04BF-44CA-80FF-44A29E47DCF6}" type="datetimeFigureOut">
              <a:rPr lang="ar-SA" smtClean="0"/>
              <a:pPr/>
              <a:t>05/05/35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E457ED-1DAE-4EC7-9FB6-305278551B4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26000"/>
            <a:lum/>
          </a:blip>
          <a:srcRect/>
          <a:stretch>
            <a:fillRect l="-9000" r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3EDDFF-04BF-44CA-80FF-44A29E47DCF6}" type="datetimeFigureOut">
              <a:rPr lang="ar-SA" smtClean="0"/>
              <a:pPr/>
              <a:t>05/05/35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E457ED-1DAE-4EC7-9FB6-305278551B41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13000"/>
            <a:lum/>
          </a:blip>
          <a:srcRect/>
          <a:stretch>
            <a:fillRect l="-9000" r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 smtClean="0"/>
              <a:t>الموضوع الأول</a:t>
            </a:r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ar-SA" dirty="0" smtClean="0"/>
              <a:t>تاريخ الفكر الاجتماعي</a:t>
            </a:r>
            <a:endParaRPr lang="ar-SA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u="sng" dirty="0" smtClean="0">
                <a:solidFill>
                  <a:srgbClr val="FF0000"/>
                </a:solidFill>
              </a:rPr>
              <a:t>عناصر الموضوع الأول:</a:t>
            </a:r>
            <a:endParaRPr lang="ar-SA" u="sng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1- مقدمة.</a:t>
            </a:r>
            <a:endParaRPr lang="ar-SA" dirty="0"/>
          </a:p>
          <a:p>
            <a:r>
              <a:rPr lang="ar-SA" dirty="0" smtClean="0"/>
              <a:t>2- ماهية الفكر الاجتماعي.</a:t>
            </a:r>
          </a:p>
          <a:p>
            <a:r>
              <a:rPr lang="ar-SA" dirty="0" smtClean="0"/>
              <a:t>3- صعوبة دراسة الفكر الاجتماعي.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>
                <a:solidFill>
                  <a:srgbClr val="FF0000"/>
                </a:solidFill>
              </a:rPr>
              <a:t>مقدمة</a:t>
            </a:r>
            <a:r>
              <a:rPr lang="ar-SA" dirty="0" smtClean="0"/>
              <a:t>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ar-SA" dirty="0" smtClean="0"/>
              <a:t>1- بدأ الإنسان في التفكير في أحوال نفسه وفي العالم المحيط من حوله وفي أصولة المعيشية مع بداية الحياة الإنسانية على كوكب الأرض.</a:t>
            </a:r>
          </a:p>
          <a:p>
            <a:pPr>
              <a:buNone/>
            </a:pPr>
            <a:r>
              <a:rPr lang="ar-SA" dirty="0" smtClean="0"/>
              <a:t>2- ويدلنا تاريخ الحضارة الإنسانية على أن الإنسان قد جاهد من أجل فهم الظاهرات الطبيعية وظاهرات المجتمع.</a:t>
            </a:r>
          </a:p>
          <a:p>
            <a:pPr>
              <a:buNone/>
            </a:pPr>
            <a:endParaRPr lang="ar-SA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2- ماهية الفكر الإنساني ومضمونه: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ar-SA" dirty="0" smtClean="0"/>
              <a:t>- </a:t>
            </a:r>
            <a:r>
              <a:rPr lang="ar-SA" dirty="0" err="1" smtClean="0"/>
              <a:t>ماهو</a:t>
            </a:r>
            <a:r>
              <a:rPr lang="ar-SA" dirty="0" smtClean="0"/>
              <a:t> التفكير </a:t>
            </a:r>
            <a:r>
              <a:rPr lang="ar-SA" dirty="0" err="1" smtClean="0"/>
              <a:t>وماهو</a:t>
            </a:r>
            <a:r>
              <a:rPr lang="ar-SA" dirty="0" smtClean="0"/>
              <a:t> الفكر؟</a:t>
            </a:r>
          </a:p>
          <a:p>
            <a:r>
              <a:rPr lang="ar-SA" u="sng" dirty="0" smtClean="0">
                <a:solidFill>
                  <a:srgbClr val="FF0000"/>
                </a:solidFill>
              </a:rPr>
              <a:t>التفكير</a:t>
            </a:r>
            <a:r>
              <a:rPr lang="ar-SA" dirty="0" smtClean="0"/>
              <a:t>: (كل </a:t>
            </a:r>
            <a:r>
              <a:rPr lang="ar-SA" dirty="0" err="1" smtClean="0"/>
              <a:t>مايدور</a:t>
            </a:r>
            <a:r>
              <a:rPr lang="ar-SA" dirty="0" smtClean="0"/>
              <a:t> في الذهن)</a:t>
            </a:r>
          </a:p>
          <a:p>
            <a:r>
              <a:rPr lang="ar-SA" dirty="0" smtClean="0"/>
              <a:t>وفي للغة علم النفس ( </a:t>
            </a:r>
            <a:r>
              <a:rPr lang="ar-SA" u="sng" dirty="0" smtClean="0">
                <a:solidFill>
                  <a:srgbClr val="C00000"/>
                </a:solidFill>
              </a:rPr>
              <a:t>هو كل نشاط عقلي أداته ال</a:t>
            </a:r>
            <a:r>
              <a:rPr lang="ar-SA" dirty="0" smtClean="0"/>
              <a:t>رمز فهو يشتمل على مختلف العمليات العقلية أيا كانت درجة بساطتها أو تعقيدها) </a:t>
            </a:r>
          </a:p>
          <a:p>
            <a:r>
              <a:rPr lang="ar-SA" dirty="0" smtClean="0"/>
              <a:t>2- </a:t>
            </a:r>
            <a:r>
              <a:rPr lang="ar-SA" u="sng" dirty="0" smtClean="0">
                <a:solidFill>
                  <a:srgbClr val="FF0000"/>
                </a:solidFill>
              </a:rPr>
              <a:t>الفكر</a:t>
            </a:r>
            <a:r>
              <a:rPr lang="ar-SA" dirty="0" smtClean="0"/>
              <a:t>: (</a:t>
            </a:r>
            <a:r>
              <a:rPr lang="ar-SA" u="sng" dirty="0" smtClean="0">
                <a:solidFill>
                  <a:srgbClr val="C00000"/>
                </a:solidFill>
              </a:rPr>
              <a:t>الحكم أو التقرير أو النتاج لعملية التفك</a:t>
            </a:r>
            <a:r>
              <a:rPr lang="ar-SA" dirty="0" smtClean="0">
                <a:solidFill>
                  <a:srgbClr val="002060"/>
                </a:solidFill>
              </a:rPr>
              <a:t>ير, أي أن الفكر هو تلك التصورات والأفكار والرؤى والقضايا والمواقف والآراء, والحضارات والثقافات التي كانت كلها موضوعا للفكر</a:t>
            </a:r>
            <a:r>
              <a:rPr lang="ar-SA" dirty="0" smtClean="0"/>
              <a:t>)</a:t>
            </a:r>
            <a:endParaRPr lang="ar-SA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3- صعوبات دراسة الفكر الاجتماعي: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1- قد تنتاب الباحث في مجال الفكر الاجتماعي حالة من التردد عند معالجة الموضوعات قد يكون مصدرها حالة </a:t>
            </a:r>
            <a:r>
              <a:rPr lang="ar-SA" u="sng" dirty="0" smtClean="0">
                <a:solidFill>
                  <a:srgbClr val="C00000"/>
                </a:solidFill>
              </a:rPr>
              <a:t>التداخل بين الفكر الاجتماعي كموضوع للبحث وبين التاريخ كوقائع وأحداث</a:t>
            </a:r>
            <a:r>
              <a:rPr lang="ar-SA" dirty="0" smtClean="0"/>
              <a:t>.</a:t>
            </a:r>
          </a:p>
          <a:p>
            <a:r>
              <a:rPr lang="ar-SA" dirty="0" smtClean="0"/>
              <a:t>2- لابد للباحث أن </a:t>
            </a:r>
            <a:r>
              <a:rPr lang="ar-SA" u="sng" dirty="0" smtClean="0">
                <a:solidFill>
                  <a:srgbClr val="C00000"/>
                </a:solidFill>
              </a:rPr>
              <a:t>يكون بداخل المجتمع والثقافة وأن يلم بالمنهج الخاص بالعلوم الاجتماعية والإنسانية</a:t>
            </a:r>
            <a:r>
              <a:rPr lang="ar-SA" dirty="0" smtClean="0"/>
              <a:t>.</a:t>
            </a:r>
            <a:endParaRPr lang="ar-SA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3- لابد أن يأخذ الباحث في الاعتبار أن </a:t>
            </a:r>
            <a:r>
              <a:rPr lang="ar-SA" u="sng" dirty="0" smtClean="0">
                <a:solidFill>
                  <a:srgbClr val="C00000"/>
                </a:solidFill>
              </a:rPr>
              <a:t>أي ثقافة ومجتمع هي في حالة ديناميكية متغيرة فلا يوجد ثقافة أو فكر جامد ثابت</a:t>
            </a:r>
            <a:r>
              <a:rPr lang="ar-SA" dirty="0" smtClean="0"/>
              <a:t> من هنا تأتي الصعوبة </a:t>
            </a:r>
            <a:r>
              <a:rPr lang="ar-SA" u="sng" dirty="0" smtClean="0">
                <a:solidFill>
                  <a:srgbClr val="C00000"/>
                </a:solidFill>
              </a:rPr>
              <a:t>فعلى الباحث أن يتناول الموضوعات بشكل دقيق حالة (الزمان) </a:t>
            </a:r>
            <a:r>
              <a:rPr lang="ar-SA" u="sng" dirty="0" err="1" smtClean="0">
                <a:solidFill>
                  <a:srgbClr val="C00000"/>
                </a:solidFill>
              </a:rPr>
              <a:t>و</a:t>
            </a:r>
            <a:r>
              <a:rPr lang="ar-SA" u="sng" dirty="0" smtClean="0">
                <a:solidFill>
                  <a:srgbClr val="C00000"/>
                </a:solidFill>
              </a:rPr>
              <a:t> (الفعل) </a:t>
            </a:r>
            <a:r>
              <a:rPr lang="ar-SA" dirty="0" smtClean="0"/>
              <a:t>والكيفية التي تتطور </a:t>
            </a:r>
            <a:r>
              <a:rPr lang="ar-SA" dirty="0" err="1" smtClean="0"/>
              <a:t>بها</a:t>
            </a:r>
            <a:r>
              <a:rPr lang="ar-SA" dirty="0" smtClean="0"/>
              <a:t> المجتمعات والثقافات.</a:t>
            </a:r>
          </a:p>
          <a:p>
            <a:r>
              <a:rPr lang="ar-SA" dirty="0" smtClean="0"/>
              <a:t>4- </a:t>
            </a:r>
            <a:r>
              <a:rPr lang="ar-SA" u="sng" dirty="0" smtClean="0">
                <a:solidFill>
                  <a:srgbClr val="C00000"/>
                </a:solidFill>
              </a:rPr>
              <a:t>من الصعب على الباحث في مجال الفكر الاجتماعي أن يدقق النظر في كل ما </a:t>
            </a:r>
            <a:r>
              <a:rPr lang="ar-SA" u="sng" dirty="0" err="1" smtClean="0">
                <a:solidFill>
                  <a:srgbClr val="C00000"/>
                </a:solidFill>
              </a:rPr>
              <a:t>انتج</a:t>
            </a:r>
            <a:r>
              <a:rPr lang="ar-SA" u="sng" dirty="0" smtClean="0">
                <a:solidFill>
                  <a:srgbClr val="C00000"/>
                </a:solidFill>
              </a:rPr>
              <a:t> من فكر اجتماعي كان سببه شخصا </a:t>
            </a:r>
            <a:r>
              <a:rPr lang="ar-SA" dirty="0" smtClean="0"/>
              <a:t>(عالما أو زعيما أو مفكرا .. )</a:t>
            </a:r>
            <a:endParaRPr lang="ar-SA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5- على الباحث</a:t>
            </a:r>
            <a:r>
              <a:rPr lang="ar-SA" u="sng" dirty="0" smtClean="0">
                <a:solidFill>
                  <a:srgbClr val="C00000"/>
                </a:solidFill>
              </a:rPr>
              <a:t> ألا يغفل ما كتبه المتخصصون في التاريخ والعلاقات الإنسانية والاجتماعية والأدباء والكتاب في مجال الفن والدين والسياسة ...الخ</a:t>
            </a:r>
          </a:p>
          <a:p>
            <a:endParaRPr lang="ar-SA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</TotalTime>
  <Words>295</Words>
  <Application>Microsoft Office PowerPoint</Application>
  <PresentationFormat>عرض على الشاشة (3:4)‏</PresentationFormat>
  <Paragraphs>20</Paragraphs>
  <Slides>7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7</vt:i4>
      </vt:variant>
    </vt:vector>
  </HeadingPairs>
  <TitlesOfParts>
    <vt:vector size="8" baseType="lpstr">
      <vt:lpstr>سمة Office</vt:lpstr>
      <vt:lpstr>الموضوع الأول</vt:lpstr>
      <vt:lpstr>عناصر الموضوع الأول:</vt:lpstr>
      <vt:lpstr>مقدمة:</vt:lpstr>
      <vt:lpstr>2- ماهية الفكر الإنساني ومضمونه:</vt:lpstr>
      <vt:lpstr>3- صعوبات دراسة الفكر الاجتماعي:</vt:lpstr>
      <vt:lpstr>الشريحة 6</vt:lpstr>
      <vt:lpstr>الشريحة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الموضوع الأول</dc:title>
  <dc:creator>njla</dc:creator>
  <cp:lastModifiedBy>njla</cp:lastModifiedBy>
  <cp:revision>10</cp:revision>
  <dcterms:created xsi:type="dcterms:W3CDTF">2014-02-13T07:56:30Z</dcterms:created>
  <dcterms:modified xsi:type="dcterms:W3CDTF">2014-03-06T09:12:36Z</dcterms:modified>
</cp:coreProperties>
</file>