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7" r:id="rId3"/>
    <p:sldId id="259" r:id="rId4"/>
    <p:sldId id="261" r:id="rId5"/>
    <p:sldId id="256" r:id="rId6"/>
    <p:sldId id="257" r:id="rId7"/>
    <p:sldId id="258" r:id="rId8"/>
    <p:sldId id="264" r:id="rId9"/>
    <p:sldId id="262" r:id="rId10"/>
    <p:sldId id="263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-45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3494-F5F0-4F95-A95D-345C267DC52D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4A0C-D7E9-4A8B-B4B3-EBB7D56F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691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3494-F5F0-4F95-A95D-345C267DC52D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4A0C-D7E9-4A8B-B4B3-EBB7D56F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79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3494-F5F0-4F95-A95D-345C267DC52D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4A0C-D7E9-4A8B-B4B3-EBB7D56F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82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3494-F5F0-4F95-A95D-345C267DC52D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4A0C-D7E9-4A8B-B4B3-EBB7D56F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293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3494-F5F0-4F95-A95D-345C267DC52D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4A0C-D7E9-4A8B-B4B3-EBB7D56F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70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3494-F5F0-4F95-A95D-345C267DC52D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4A0C-D7E9-4A8B-B4B3-EBB7D56F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166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3494-F5F0-4F95-A95D-345C267DC52D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4A0C-D7E9-4A8B-B4B3-EBB7D56F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876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3494-F5F0-4F95-A95D-345C267DC52D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4A0C-D7E9-4A8B-B4B3-EBB7D56F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41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3494-F5F0-4F95-A95D-345C267DC52D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4A0C-D7E9-4A8B-B4B3-EBB7D56F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29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3494-F5F0-4F95-A95D-345C267DC52D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4A0C-D7E9-4A8B-B4B3-EBB7D56F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777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3494-F5F0-4F95-A95D-345C267DC52D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4A0C-D7E9-4A8B-B4B3-EBB7D56F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743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43494-F5F0-4F95-A95D-345C267DC52D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24A0C-D7E9-4A8B-B4B3-EBB7D56F2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228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4330" y="1154257"/>
            <a:ext cx="6124575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36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387" y="514493"/>
            <a:ext cx="6753225" cy="551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459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0811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9437" y="23812"/>
            <a:ext cx="5953125" cy="681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136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0622" y="1926503"/>
            <a:ext cx="3095625" cy="31527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297" y="3854305"/>
            <a:ext cx="1838325" cy="2762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8589" y="2149763"/>
            <a:ext cx="2505075" cy="2133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59782" y="1533236"/>
            <a:ext cx="203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799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6550" y="962025"/>
            <a:ext cx="6438900" cy="493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07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766" y="1462664"/>
            <a:ext cx="8412201" cy="7547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6579" y="370753"/>
            <a:ext cx="6981825" cy="981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880" y="2938462"/>
            <a:ext cx="2657475" cy="98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905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814" y="454168"/>
            <a:ext cx="7445158" cy="2325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673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1725" y="962025"/>
            <a:ext cx="7448550" cy="493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751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204" y="953366"/>
            <a:ext cx="7048500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539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1193" y="397164"/>
            <a:ext cx="8686019" cy="291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888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</Words>
  <Application>Microsoft Office PowerPoint</Application>
  <PresentationFormat>Custom</PresentationFormat>
  <Paragraphs>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Anmar</dc:creator>
  <cp:lastModifiedBy>Anmar</cp:lastModifiedBy>
  <cp:revision>6</cp:revision>
  <dcterms:created xsi:type="dcterms:W3CDTF">2013-04-29T14:32:40Z</dcterms:created>
  <dcterms:modified xsi:type="dcterms:W3CDTF">2013-04-30T20:45:13Z</dcterms:modified>
</cp:coreProperties>
</file>