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9" r:id="rId5"/>
    <p:sldId id="262" r:id="rId6"/>
    <p:sldId id="263" r:id="rId7"/>
    <p:sldId id="264" r:id="rId8"/>
    <p:sldId id="267" r:id="rId9"/>
    <p:sldId id="278" r:id="rId10"/>
    <p:sldId id="271" r:id="rId11"/>
    <p:sldId id="279" r:id="rId12"/>
    <p:sldId id="268" r:id="rId13"/>
    <p:sldId id="282" r:id="rId14"/>
    <p:sldId id="272" r:id="rId15"/>
    <p:sldId id="280" r:id="rId16"/>
    <p:sldId id="284" r:id="rId17"/>
    <p:sldId id="285" r:id="rId18"/>
    <p:sldId id="286" r:id="rId19"/>
    <p:sldId id="287" r:id="rId20"/>
    <p:sldId id="274" r:id="rId21"/>
    <p:sldId id="277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20" autoAdjust="0"/>
  </p:normalViewPr>
  <p:slideViewPr>
    <p:cSldViewPr>
      <p:cViewPr varScale="1">
        <p:scale>
          <a:sx n="75" d="100"/>
          <a:sy n="75" d="100"/>
        </p:scale>
        <p:origin x="123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C275B-C6EE-4CEB-BC3E-70AE810F68F4}" type="doc">
      <dgm:prSet loTypeId="urn:microsoft.com/office/officeart/2005/8/layout/cycle7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C08E9B-C088-41F9-855C-0BF7EC564995}">
      <dgm:prSet/>
      <dgm:spPr/>
      <dgm:t>
        <a:bodyPr/>
        <a:lstStyle/>
        <a:p>
          <a:pPr rtl="0"/>
          <a:r>
            <a:rPr lang="en-US" smtClean="0"/>
            <a:t>Examination, </a:t>
          </a:r>
          <a:endParaRPr lang="en-US"/>
        </a:p>
      </dgm:t>
    </dgm:pt>
    <dgm:pt modelId="{81D02B96-6AC0-402E-8ED0-CFD808982C82}" type="parTrans" cxnId="{191E33F9-FFC4-4022-975F-4ABA62018B28}">
      <dgm:prSet/>
      <dgm:spPr/>
      <dgm:t>
        <a:bodyPr/>
        <a:lstStyle/>
        <a:p>
          <a:endParaRPr lang="en-US"/>
        </a:p>
      </dgm:t>
    </dgm:pt>
    <dgm:pt modelId="{5F34F6F4-7C11-4E2B-9836-79B9DA3A4132}" type="sibTrans" cxnId="{191E33F9-FFC4-4022-975F-4ABA62018B28}">
      <dgm:prSet/>
      <dgm:spPr/>
      <dgm:t>
        <a:bodyPr/>
        <a:lstStyle/>
        <a:p>
          <a:endParaRPr lang="en-US"/>
        </a:p>
      </dgm:t>
    </dgm:pt>
    <dgm:pt modelId="{ABB5B5B0-AF40-4A38-B061-9DE975D18512}">
      <dgm:prSet/>
      <dgm:spPr/>
      <dgm:t>
        <a:bodyPr/>
        <a:lstStyle/>
        <a:p>
          <a:pPr rtl="0"/>
          <a:r>
            <a:rPr lang="en-US" smtClean="0"/>
            <a:t>Evaluation, </a:t>
          </a:r>
          <a:endParaRPr lang="en-US"/>
        </a:p>
      </dgm:t>
    </dgm:pt>
    <dgm:pt modelId="{C462699E-6C2C-4DD6-8163-9C892688AB06}" type="parTrans" cxnId="{D84AF03A-83D5-4DDF-9E75-2587FC7FDB02}">
      <dgm:prSet/>
      <dgm:spPr/>
      <dgm:t>
        <a:bodyPr/>
        <a:lstStyle/>
        <a:p>
          <a:endParaRPr lang="en-US"/>
        </a:p>
      </dgm:t>
    </dgm:pt>
    <dgm:pt modelId="{DC00903A-74B3-4CDB-9303-7389D759621F}" type="sibTrans" cxnId="{D84AF03A-83D5-4DDF-9E75-2587FC7FDB02}">
      <dgm:prSet/>
      <dgm:spPr/>
      <dgm:t>
        <a:bodyPr/>
        <a:lstStyle/>
        <a:p>
          <a:endParaRPr lang="en-US"/>
        </a:p>
      </dgm:t>
    </dgm:pt>
    <dgm:pt modelId="{557268F5-FEE4-4760-BB31-DCC2CA579F22}">
      <dgm:prSet/>
      <dgm:spPr/>
      <dgm:t>
        <a:bodyPr/>
        <a:lstStyle/>
        <a:p>
          <a:pPr rtl="0"/>
          <a:r>
            <a:rPr lang="en-US" smtClean="0"/>
            <a:t>Diagnosis, </a:t>
          </a:r>
          <a:endParaRPr lang="en-US"/>
        </a:p>
      </dgm:t>
    </dgm:pt>
    <dgm:pt modelId="{592093F6-EF98-4502-B9DA-E2207BC043B5}" type="parTrans" cxnId="{BCDC9C67-0E7D-416B-8A02-6890E40693A1}">
      <dgm:prSet/>
      <dgm:spPr/>
      <dgm:t>
        <a:bodyPr/>
        <a:lstStyle/>
        <a:p>
          <a:endParaRPr lang="en-US"/>
        </a:p>
      </dgm:t>
    </dgm:pt>
    <dgm:pt modelId="{EF11A254-EC6D-4D48-880D-BA8984D6DCD4}" type="sibTrans" cxnId="{BCDC9C67-0E7D-416B-8A02-6890E40693A1}">
      <dgm:prSet/>
      <dgm:spPr/>
      <dgm:t>
        <a:bodyPr/>
        <a:lstStyle/>
        <a:p>
          <a:endParaRPr lang="en-US"/>
        </a:p>
      </dgm:t>
    </dgm:pt>
    <dgm:pt modelId="{0048DFC0-68CA-479A-8C1A-2F13531F3040}">
      <dgm:prSet/>
      <dgm:spPr/>
      <dgm:t>
        <a:bodyPr/>
        <a:lstStyle/>
        <a:p>
          <a:pPr rtl="0"/>
          <a:r>
            <a:rPr lang="en-US" smtClean="0"/>
            <a:t>Prognosis, </a:t>
          </a:r>
          <a:endParaRPr lang="en-US"/>
        </a:p>
      </dgm:t>
    </dgm:pt>
    <dgm:pt modelId="{AD8BC1AE-60B1-45DA-BE12-8D02B59D5933}" type="parTrans" cxnId="{C7679596-2F02-4094-AE48-88D691897C38}">
      <dgm:prSet/>
      <dgm:spPr/>
      <dgm:t>
        <a:bodyPr/>
        <a:lstStyle/>
        <a:p>
          <a:endParaRPr lang="en-US"/>
        </a:p>
      </dgm:t>
    </dgm:pt>
    <dgm:pt modelId="{B98C17F3-CBE5-492A-9436-0F82BBDB47D3}" type="sibTrans" cxnId="{C7679596-2F02-4094-AE48-88D691897C38}">
      <dgm:prSet/>
      <dgm:spPr/>
      <dgm:t>
        <a:bodyPr/>
        <a:lstStyle/>
        <a:p>
          <a:endParaRPr lang="en-US"/>
        </a:p>
      </dgm:t>
    </dgm:pt>
    <dgm:pt modelId="{1CCEFFC4-6B80-4AF3-81C0-73243CDB2B9D}">
      <dgm:prSet/>
      <dgm:spPr/>
      <dgm:t>
        <a:bodyPr/>
        <a:lstStyle/>
        <a:p>
          <a:pPr rtl="0"/>
          <a:r>
            <a:rPr lang="en-US" smtClean="0"/>
            <a:t>Intervention </a:t>
          </a:r>
          <a:endParaRPr lang="en-US"/>
        </a:p>
      </dgm:t>
    </dgm:pt>
    <dgm:pt modelId="{2EC6E7A1-374C-4F53-A716-C082FC3F5295}" type="parTrans" cxnId="{D03D2CB3-5026-49F4-B55D-A3B2EE51DE26}">
      <dgm:prSet/>
      <dgm:spPr/>
      <dgm:t>
        <a:bodyPr/>
        <a:lstStyle/>
        <a:p>
          <a:endParaRPr lang="en-US"/>
        </a:p>
      </dgm:t>
    </dgm:pt>
    <dgm:pt modelId="{CA308413-5A3C-4EC3-86EB-3C69295F7173}" type="sibTrans" cxnId="{D03D2CB3-5026-49F4-B55D-A3B2EE51DE26}">
      <dgm:prSet/>
      <dgm:spPr/>
      <dgm:t>
        <a:bodyPr/>
        <a:lstStyle/>
        <a:p>
          <a:endParaRPr lang="en-US"/>
        </a:p>
      </dgm:t>
    </dgm:pt>
    <dgm:pt modelId="{5BD57996-F9C2-47F8-93BA-6CD8005102A5}">
      <dgm:prSet/>
      <dgm:spPr/>
      <dgm:t>
        <a:bodyPr/>
        <a:lstStyle/>
        <a:p>
          <a:r>
            <a:rPr lang="en-US" dirty="0" smtClean="0"/>
            <a:t>Outcome </a:t>
          </a:r>
          <a:endParaRPr lang="en-US" dirty="0"/>
        </a:p>
      </dgm:t>
    </dgm:pt>
    <dgm:pt modelId="{C803C3B4-7428-4423-8217-CECE5F6856F9}" type="parTrans" cxnId="{CD4753BF-81F3-49F3-B8E2-1B8BFC46A47F}">
      <dgm:prSet/>
      <dgm:spPr/>
      <dgm:t>
        <a:bodyPr/>
        <a:lstStyle/>
        <a:p>
          <a:endParaRPr lang="en-US"/>
        </a:p>
      </dgm:t>
    </dgm:pt>
    <dgm:pt modelId="{37D53727-9B40-4D99-B4E3-E38ED83F10A4}" type="sibTrans" cxnId="{CD4753BF-81F3-49F3-B8E2-1B8BFC46A47F}">
      <dgm:prSet/>
      <dgm:spPr/>
      <dgm:t>
        <a:bodyPr/>
        <a:lstStyle/>
        <a:p>
          <a:endParaRPr lang="en-US"/>
        </a:p>
      </dgm:t>
    </dgm:pt>
    <dgm:pt modelId="{1D57B5D9-1885-4B71-87B6-D6D419CEEADA}" type="pres">
      <dgm:prSet presAssocID="{4A1C275B-C6EE-4CEB-BC3E-70AE810F68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54FC9-72F8-4D3D-8EAA-93E3DD589B74}" type="pres">
      <dgm:prSet presAssocID="{38C08E9B-C088-41F9-855C-0BF7EC5649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C70C5-CF5A-439B-A736-6AD709F9E3CA}" type="pres">
      <dgm:prSet presAssocID="{5F34F6F4-7C11-4E2B-9836-79B9DA3A413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61B31A1-CC7B-4704-960C-05A153E69DD0}" type="pres">
      <dgm:prSet presAssocID="{5F34F6F4-7C11-4E2B-9836-79B9DA3A413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F15D1FA-0423-4473-B68E-520B0176A3B4}" type="pres">
      <dgm:prSet presAssocID="{ABB5B5B0-AF40-4A38-B061-9DE975D185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9F862-1F0F-4281-B967-B1D316F31904}" type="pres">
      <dgm:prSet presAssocID="{DC00903A-74B3-4CDB-9303-7389D759621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10BA054-A6EB-49A1-96FA-7E71EDA720B8}" type="pres">
      <dgm:prSet presAssocID="{DC00903A-74B3-4CDB-9303-7389D759621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9A372B9-ABF4-4DF0-8CD9-4D5FEAB891D8}" type="pres">
      <dgm:prSet presAssocID="{557268F5-FEE4-4760-BB31-DCC2CA579F2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16236-577F-4878-8BCD-0ADF90070A1B}" type="pres">
      <dgm:prSet presAssocID="{EF11A254-EC6D-4D48-880D-BA8984D6DCD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C37CCF2-66F0-43A5-952B-56D7F24D854D}" type="pres">
      <dgm:prSet presAssocID="{EF11A254-EC6D-4D48-880D-BA8984D6DCD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A2D9961-BEC9-4869-ADDF-792E305E1667}" type="pres">
      <dgm:prSet presAssocID="{0048DFC0-68CA-479A-8C1A-2F13531F30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B335B-13E3-406E-ABDA-E3BBD1621016}" type="pres">
      <dgm:prSet presAssocID="{B98C17F3-CBE5-492A-9436-0F82BBDB47D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7569DDE-B835-4A43-996F-CD39A17632F8}" type="pres">
      <dgm:prSet presAssocID="{B98C17F3-CBE5-492A-9436-0F82BBDB47D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C111828-C561-45F3-BADD-7C2E18E146DF}" type="pres">
      <dgm:prSet presAssocID="{1CCEFFC4-6B80-4AF3-81C0-73243CDB2B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852D0-6C0D-40D9-8A74-148AFB0B3DCD}" type="pres">
      <dgm:prSet presAssocID="{CA308413-5A3C-4EC3-86EB-3C69295F717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BE97EB0E-E8D7-477A-AB05-4EB6699CBB50}" type="pres">
      <dgm:prSet presAssocID="{CA308413-5A3C-4EC3-86EB-3C69295F717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DDDD431-9A94-40C8-B82A-21B58A3B2E5E}" type="pres">
      <dgm:prSet presAssocID="{5BD57996-F9C2-47F8-93BA-6CD8005102A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EB2C6-0054-4D49-832C-2C0CFE29F924}" type="pres">
      <dgm:prSet presAssocID="{37D53727-9B40-4D99-B4E3-E38ED83F10A4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5A27B43-E358-41E4-BE25-1854FC53E7CE}" type="pres">
      <dgm:prSet presAssocID="{37D53727-9B40-4D99-B4E3-E38ED83F10A4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7C3C0DA6-F0AE-4E54-89DA-46123181B176}" type="presOf" srcId="{0048DFC0-68CA-479A-8C1A-2F13531F3040}" destId="{2A2D9961-BEC9-4869-ADDF-792E305E1667}" srcOrd="0" destOrd="0" presId="urn:microsoft.com/office/officeart/2005/8/layout/cycle7"/>
    <dgm:cxn modelId="{191E33F9-FFC4-4022-975F-4ABA62018B28}" srcId="{4A1C275B-C6EE-4CEB-BC3E-70AE810F68F4}" destId="{38C08E9B-C088-41F9-855C-0BF7EC564995}" srcOrd="0" destOrd="0" parTransId="{81D02B96-6AC0-402E-8ED0-CFD808982C82}" sibTransId="{5F34F6F4-7C11-4E2B-9836-79B9DA3A4132}"/>
    <dgm:cxn modelId="{9DA63C70-9CF4-4C17-ADDB-3417A484512D}" type="presOf" srcId="{DC00903A-74B3-4CDB-9303-7389D759621F}" destId="{7539F862-1F0F-4281-B967-B1D316F31904}" srcOrd="0" destOrd="0" presId="urn:microsoft.com/office/officeart/2005/8/layout/cycle7"/>
    <dgm:cxn modelId="{C7679596-2F02-4094-AE48-88D691897C38}" srcId="{4A1C275B-C6EE-4CEB-BC3E-70AE810F68F4}" destId="{0048DFC0-68CA-479A-8C1A-2F13531F3040}" srcOrd="3" destOrd="0" parTransId="{AD8BC1AE-60B1-45DA-BE12-8D02B59D5933}" sibTransId="{B98C17F3-CBE5-492A-9436-0F82BBDB47D3}"/>
    <dgm:cxn modelId="{151D4F93-9439-432B-B5D6-90193F7A1917}" type="presOf" srcId="{B98C17F3-CBE5-492A-9436-0F82BBDB47D3}" destId="{37569DDE-B835-4A43-996F-CD39A17632F8}" srcOrd="1" destOrd="0" presId="urn:microsoft.com/office/officeart/2005/8/layout/cycle7"/>
    <dgm:cxn modelId="{1A357FD3-7E6A-406E-BC52-3BFDEDBFA954}" type="presOf" srcId="{37D53727-9B40-4D99-B4E3-E38ED83F10A4}" destId="{25A27B43-E358-41E4-BE25-1854FC53E7CE}" srcOrd="1" destOrd="0" presId="urn:microsoft.com/office/officeart/2005/8/layout/cycle7"/>
    <dgm:cxn modelId="{CD4753BF-81F3-49F3-B8E2-1B8BFC46A47F}" srcId="{4A1C275B-C6EE-4CEB-BC3E-70AE810F68F4}" destId="{5BD57996-F9C2-47F8-93BA-6CD8005102A5}" srcOrd="5" destOrd="0" parTransId="{C803C3B4-7428-4423-8217-CECE5F6856F9}" sibTransId="{37D53727-9B40-4D99-B4E3-E38ED83F10A4}"/>
    <dgm:cxn modelId="{ED07B895-E076-41CA-AFCB-AB7AAD542933}" type="presOf" srcId="{DC00903A-74B3-4CDB-9303-7389D759621F}" destId="{410BA054-A6EB-49A1-96FA-7E71EDA720B8}" srcOrd="1" destOrd="0" presId="urn:microsoft.com/office/officeart/2005/8/layout/cycle7"/>
    <dgm:cxn modelId="{738540E7-03C9-4999-A825-EE0DB4C1DCAF}" type="presOf" srcId="{5F34F6F4-7C11-4E2B-9836-79B9DA3A4132}" destId="{861B31A1-CC7B-4704-960C-05A153E69DD0}" srcOrd="1" destOrd="0" presId="urn:microsoft.com/office/officeart/2005/8/layout/cycle7"/>
    <dgm:cxn modelId="{FB4C1266-A79C-4332-97EB-787266B22FD3}" type="presOf" srcId="{1CCEFFC4-6B80-4AF3-81C0-73243CDB2B9D}" destId="{6C111828-C561-45F3-BADD-7C2E18E146DF}" srcOrd="0" destOrd="0" presId="urn:microsoft.com/office/officeart/2005/8/layout/cycle7"/>
    <dgm:cxn modelId="{BEC4A438-977D-40D3-9E4D-A15C5815840E}" type="presOf" srcId="{557268F5-FEE4-4760-BB31-DCC2CA579F22}" destId="{19A372B9-ABF4-4DF0-8CD9-4D5FEAB891D8}" srcOrd="0" destOrd="0" presId="urn:microsoft.com/office/officeart/2005/8/layout/cycle7"/>
    <dgm:cxn modelId="{A0D67092-61F5-4DE6-BEBE-29C997F4E8BE}" type="presOf" srcId="{37D53727-9B40-4D99-B4E3-E38ED83F10A4}" destId="{2BEEB2C6-0054-4D49-832C-2C0CFE29F924}" srcOrd="0" destOrd="0" presId="urn:microsoft.com/office/officeart/2005/8/layout/cycle7"/>
    <dgm:cxn modelId="{D03D2CB3-5026-49F4-B55D-A3B2EE51DE26}" srcId="{4A1C275B-C6EE-4CEB-BC3E-70AE810F68F4}" destId="{1CCEFFC4-6B80-4AF3-81C0-73243CDB2B9D}" srcOrd="4" destOrd="0" parTransId="{2EC6E7A1-374C-4F53-A716-C082FC3F5295}" sibTransId="{CA308413-5A3C-4EC3-86EB-3C69295F7173}"/>
    <dgm:cxn modelId="{EA138361-382C-4B6E-85C4-68008758A4EF}" type="presOf" srcId="{38C08E9B-C088-41F9-855C-0BF7EC564995}" destId="{CEA54FC9-72F8-4D3D-8EAA-93E3DD589B74}" srcOrd="0" destOrd="0" presId="urn:microsoft.com/office/officeart/2005/8/layout/cycle7"/>
    <dgm:cxn modelId="{44865737-AFE1-411E-9B86-13EB5BB55A30}" type="presOf" srcId="{ABB5B5B0-AF40-4A38-B061-9DE975D18512}" destId="{0F15D1FA-0423-4473-B68E-520B0176A3B4}" srcOrd="0" destOrd="0" presId="urn:microsoft.com/office/officeart/2005/8/layout/cycle7"/>
    <dgm:cxn modelId="{7E0D9A8A-23C3-4A28-9421-D97AF50BC3F6}" type="presOf" srcId="{EF11A254-EC6D-4D48-880D-BA8984D6DCD4}" destId="{3C37CCF2-66F0-43A5-952B-56D7F24D854D}" srcOrd="1" destOrd="0" presId="urn:microsoft.com/office/officeart/2005/8/layout/cycle7"/>
    <dgm:cxn modelId="{3ADE9609-409A-4A96-8E48-A73936C814B4}" type="presOf" srcId="{5F34F6F4-7C11-4E2B-9836-79B9DA3A4132}" destId="{298C70C5-CF5A-439B-A736-6AD709F9E3CA}" srcOrd="0" destOrd="0" presId="urn:microsoft.com/office/officeart/2005/8/layout/cycle7"/>
    <dgm:cxn modelId="{D84AF03A-83D5-4DDF-9E75-2587FC7FDB02}" srcId="{4A1C275B-C6EE-4CEB-BC3E-70AE810F68F4}" destId="{ABB5B5B0-AF40-4A38-B061-9DE975D18512}" srcOrd="1" destOrd="0" parTransId="{C462699E-6C2C-4DD6-8163-9C892688AB06}" sibTransId="{DC00903A-74B3-4CDB-9303-7389D759621F}"/>
    <dgm:cxn modelId="{7A518626-145F-4A26-9A8E-CAFFCD0E809E}" type="presOf" srcId="{EF11A254-EC6D-4D48-880D-BA8984D6DCD4}" destId="{FEB16236-577F-4878-8BCD-0ADF90070A1B}" srcOrd="0" destOrd="0" presId="urn:microsoft.com/office/officeart/2005/8/layout/cycle7"/>
    <dgm:cxn modelId="{BCDC9C67-0E7D-416B-8A02-6890E40693A1}" srcId="{4A1C275B-C6EE-4CEB-BC3E-70AE810F68F4}" destId="{557268F5-FEE4-4760-BB31-DCC2CA579F22}" srcOrd="2" destOrd="0" parTransId="{592093F6-EF98-4502-B9DA-E2207BC043B5}" sibTransId="{EF11A254-EC6D-4D48-880D-BA8984D6DCD4}"/>
    <dgm:cxn modelId="{E8AE5B84-2359-4ECE-8501-C2F6B8E5E766}" type="presOf" srcId="{B98C17F3-CBE5-492A-9436-0F82BBDB47D3}" destId="{F4FB335B-13E3-406E-ABDA-E3BBD1621016}" srcOrd="0" destOrd="0" presId="urn:microsoft.com/office/officeart/2005/8/layout/cycle7"/>
    <dgm:cxn modelId="{E16DF431-FBC6-4699-908C-566EEB06195C}" type="presOf" srcId="{5BD57996-F9C2-47F8-93BA-6CD8005102A5}" destId="{EDDDD431-9A94-40C8-B82A-21B58A3B2E5E}" srcOrd="0" destOrd="0" presId="urn:microsoft.com/office/officeart/2005/8/layout/cycle7"/>
    <dgm:cxn modelId="{10AB5CCC-5CEE-484A-A7C3-5E6C2E06254E}" type="presOf" srcId="{CA308413-5A3C-4EC3-86EB-3C69295F7173}" destId="{B98852D0-6C0D-40D9-8A74-148AFB0B3DCD}" srcOrd="0" destOrd="0" presId="urn:microsoft.com/office/officeart/2005/8/layout/cycle7"/>
    <dgm:cxn modelId="{43F42BC9-47B9-439D-AF5C-AC74A46F4E2B}" type="presOf" srcId="{4A1C275B-C6EE-4CEB-BC3E-70AE810F68F4}" destId="{1D57B5D9-1885-4B71-87B6-D6D419CEEADA}" srcOrd="0" destOrd="0" presId="urn:microsoft.com/office/officeart/2005/8/layout/cycle7"/>
    <dgm:cxn modelId="{E7B916DF-10A8-4C84-8F5A-1F74090511BF}" type="presOf" srcId="{CA308413-5A3C-4EC3-86EB-3C69295F7173}" destId="{BE97EB0E-E8D7-477A-AB05-4EB6699CBB50}" srcOrd="1" destOrd="0" presId="urn:microsoft.com/office/officeart/2005/8/layout/cycle7"/>
    <dgm:cxn modelId="{2618CA3F-5CBB-4FD8-B726-90B62C12F7E9}" type="presParOf" srcId="{1D57B5D9-1885-4B71-87B6-D6D419CEEADA}" destId="{CEA54FC9-72F8-4D3D-8EAA-93E3DD589B74}" srcOrd="0" destOrd="0" presId="urn:microsoft.com/office/officeart/2005/8/layout/cycle7"/>
    <dgm:cxn modelId="{6DA8BFBE-4CC3-45F7-8913-1C9A77EF4AC0}" type="presParOf" srcId="{1D57B5D9-1885-4B71-87B6-D6D419CEEADA}" destId="{298C70C5-CF5A-439B-A736-6AD709F9E3CA}" srcOrd="1" destOrd="0" presId="urn:microsoft.com/office/officeart/2005/8/layout/cycle7"/>
    <dgm:cxn modelId="{33CE286C-612B-4F31-83DD-6FF3126513C1}" type="presParOf" srcId="{298C70C5-CF5A-439B-A736-6AD709F9E3CA}" destId="{861B31A1-CC7B-4704-960C-05A153E69DD0}" srcOrd="0" destOrd="0" presId="urn:microsoft.com/office/officeart/2005/8/layout/cycle7"/>
    <dgm:cxn modelId="{306F81EC-B0BF-4A2F-9F9C-1EF0CFF4C758}" type="presParOf" srcId="{1D57B5D9-1885-4B71-87B6-D6D419CEEADA}" destId="{0F15D1FA-0423-4473-B68E-520B0176A3B4}" srcOrd="2" destOrd="0" presId="urn:microsoft.com/office/officeart/2005/8/layout/cycle7"/>
    <dgm:cxn modelId="{832AFB02-5DCC-4E2D-ACC6-A99BEEF3384D}" type="presParOf" srcId="{1D57B5D9-1885-4B71-87B6-D6D419CEEADA}" destId="{7539F862-1F0F-4281-B967-B1D316F31904}" srcOrd="3" destOrd="0" presId="urn:microsoft.com/office/officeart/2005/8/layout/cycle7"/>
    <dgm:cxn modelId="{826F2960-9FF0-43E0-8ADD-4BE9156782A2}" type="presParOf" srcId="{7539F862-1F0F-4281-B967-B1D316F31904}" destId="{410BA054-A6EB-49A1-96FA-7E71EDA720B8}" srcOrd="0" destOrd="0" presId="urn:microsoft.com/office/officeart/2005/8/layout/cycle7"/>
    <dgm:cxn modelId="{2B54EE46-BF13-4DD5-91BD-6C1AFD30A0D2}" type="presParOf" srcId="{1D57B5D9-1885-4B71-87B6-D6D419CEEADA}" destId="{19A372B9-ABF4-4DF0-8CD9-4D5FEAB891D8}" srcOrd="4" destOrd="0" presId="urn:microsoft.com/office/officeart/2005/8/layout/cycle7"/>
    <dgm:cxn modelId="{D73AB6C0-445F-4BF4-9297-56B6099E5EAC}" type="presParOf" srcId="{1D57B5D9-1885-4B71-87B6-D6D419CEEADA}" destId="{FEB16236-577F-4878-8BCD-0ADF90070A1B}" srcOrd="5" destOrd="0" presId="urn:microsoft.com/office/officeart/2005/8/layout/cycle7"/>
    <dgm:cxn modelId="{2FD1D022-6698-45F6-A1E5-E577CA18C2E9}" type="presParOf" srcId="{FEB16236-577F-4878-8BCD-0ADF90070A1B}" destId="{3C37CCF2-66F0-43A5-952B-56D7F24D854D}" srcOrd="0" destOrd="0" presId="urn:microsoft.com/office/officeart/2005/8/layout/cycle7"/>
    <dgm:cxn modelId="{972FE8B4-6953-41F5-B86A-9275AB9CA4AD}" type="presParOf" srcId="{1D57B5D9-1885-4B71-87B6-D6D419CEEADA}" destId="{2A2D9961-BEC9-4869-ADDF-792E305E1667}" srcOrd="6" destOrd="0" presId="urn:microsoft.com/office/officeart/2005/8/layout/cycle7"/>
    <dgm:cxn modelId="{34BB646F-8253-4ABC-B421-BA4F43D365C1}" type="presParOf" srcId="{1D57B5D9-1885-4B71-87B6-D6D419CEEADA}" destId="{F4FB335B-13E3-406E-ABDA-E3BBD1621016}" srcOrd="7" destOrd="0" presId="urn:microsoft.com/office/officeart/2005/8/layout/cycle7"/>
    <dgm:cxn modelId="{766D73BD-69EC-4A51-95F1-1AB05B27C328}" type="presParOf" srcId="{F4FB335B-13E3-406E-ABDA-E3BBD1621016}" destId="{37569DDE-B835-4A43-996F-CD39A17632F8}" srcOrd="0" destOrd="0" presId="urn:microsoft.com/office/officeart/2005/8/layout/cycle7"/>
    <dgm:cxn modelId="{A2F2E7E9-6D3D-4670-BC88-12C6E3018F06}" type="presParOf" srcId="{1D57B5D9-1885-4B71-87B6-D6D419CEEADA}" destId="{6C111828-C561-45F3-BADD-7C2E18E146DF}" srcOrd="8" destOrd="0" presId="urn:microsoft.com/office/officeart/2005/8/layout/cycle7"/>
    <dgm:cxn modelId="{7531700A-DD63-4921-872E-A6EFDD8ECB03}" type="presParOf" srcId="{1D57B5D9-1885-4B71-87B6-D6D419CEEADA}" destId="{B98852D0-6C0D-40D9-8A74-148AFB0B3DCD}" srcOrd="9" destOrd="0" presId="urn:microsoft.com/office/officeart/2005/8/layout/cycle7"/>
    <dgm:cxn modelId="{5E3B24B5-1F22-4B15-A9C8-E3E2E46950D8}" type="presParOf" srcId="{B98852D0-6C0D-40D9-8A74-148AFB0B3DCD}" destId="{BE97EB0E-E8D7-477A-AB05-4EB6699CBB50}" srcOrd="0" destOrd="0" presId="urn:microsoft.com/office/officeart/2005/8/layout/cycle7"/>
    <dgm:cxn modelId="{461B649B-F109-4FB0-A2EB-B60BE5578871}" type="presParOf" srcId="{1D57B5D9-1885-4B71-87B6-D6D419CEEADA}" destId="{EDDDD431-9A94-40C8-B82A-21B58A3B2E5E}" srcOrd="10" destOrd="0" presId="urn:microsoft.com/office/officeart/2005/8/layout/cycle7"/>
    <dgm:cxn modelId="{397640DE-75C2-4859-81BE-30DEDA57B695}" type="presParOf" srcId="{1D57B5D9-1885-4B71-87B6-D6D419CEEADA}" destId="{2BEEB2C6-0054-4D49-832C-2C0CFE29F924}" srcOrd="11" destOrd="0" presId="urn:microsoft.com/office/officeart/2005/8/layout/cycle7"/>
    <dgm:cxn modelId="{5B647706-56D6-4A64-AA35-5ED49F7C9514}" type="presParOf" srcId="{2BEEB2C6-0054-4D49-832C-2C0CFE29F924}" destId="{25A27B43-E358-41E4-BE25-1854FC53E7C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66F63-A04E-4F41-89D1-0436E74CC094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</dgm:pt>
    <dgm:pt modelId="{F63EC5A5-64BC-4A18-BA4D-88DFEE857F70}">
      <dgm:prSet phldrT="[Text]" custT="1"/>
      <dgm:spPr/>
      <dgm:t>
        <a:bodyPr/>
        <a:lstStyle/>
        <a:p>
          <a:pPr algn="ctr"/>
          <a:r>
            <a:rPr lang="en-US" sz="1400" dirty="0" smtClean="0"/>
            <a:t>Outcome measurements </a:t>
          </a:r>
          <a:endParaRPr lang="en-US" sz="1400" dirty="0"/>
        </a:p>
      </dgm:t>
    </dgm:pt>
    <dgm:pt modelId="{DA066D3E-E571-454F-97D3-3FCC0FCF13FC}" type="parTrans" cxnId="{15A394B0-39BE-433F-B082-62DCAF83F66B}">
      <dgm:prSet/>
      <dgm:spPr/>
      <dgm:t>
        <a:bodyPr/>
        <a:lstStyle/>
        <a:p>
          <a:endParaRPr lang="en-US" sz="1400"/>
        </a:p>
      </dgm:t>
    </dgm:pt>
    <dgm:pt modelId="{DA77C90B-9655-455C-B072-78A3EC93BD64}" type="sibTrans" cxnId="{15A394B0-39BE-433F-B082-62DCAF83F66B}">
      <dgm:prSet/>
      <dgm:spPr/>
      <dgm:t>
        <a:bodyPr/>
        <a:lstStyle/>
        <a:p>
          <a:endParaRPr lang="en-US" sz="1400"/>
        </a:p>
      </dgm:t>
    </dgm:pt>
    <dgm:pt modelId="{1619D59A-7564-4A6B-B025-93752D1D93F7}">
      <dgm:prSet phldrT="[Text]" custT="1"/>
      <dgm:spPr/>
      <dgm:t>
        <a:bodyPr/>
        <a:lstStyle/>
        <a:p>
          <a:r>
            <a:rPr lang="en-US" sz="1400" dirty="0" smtClean="0"/>
            <a:t>Evaluation </a:t>
          </a:r>
          <a:endParaRPr lang="en-US" sz="1400" dirty="0"/>
        </a:p>
      </dgm:t>
    </dgm:pt>
    <dgm:pt modelId="{FD6E5DDE-E7DC-4D9F-85BE-38DD9992D111}" type="parTrans" cxnId="{EB26F7F3-5763-4C2C-B4A8-A84FAD8CC2A5}">
      <dgm:prSet/>
      <dgm:spPr/>
      <dgm:t>
        <a:bodyPr/>
        <a:lstStyle/>
        <a:p>
          <a:endParaRPr lang="en-US" sz="1400"/>
        </a:p>
      </dgm:t>
    </dgm:pt>
    <dgm:pt modelId="{821EE9E9-D1C7-4E68-B98C-3F62801C2517}" type="sibTrans" cxnId="{EB26F7F3-5763-4C2C-B4A8-A84FAD8CC2A5}">
      <dgm:prSet/>
      <dgm:spPr/>
      <dgm:t>
        <a:bodyPr/>
        <a:lstStyle/>
        <a:p>
          <a:endParaRPr lang="en-US" sz="1400"/>
        </a:p>
      </dgm:t>
    </dgm:pt>
    <dgm:pt modelId="{1492160D-5878-46F7-9F65-2D9419EEB2BC}">
      <dgm:prSet phldrT="[Text]" custT="1"/>
      <dgm:spPr/>
      <dgm:t>
        <a:bodyPr/>
        <a:lstStyle/>
        <a:p>
          <a:r>
            <a:rPr lang="en-US" sz="1400" dirty="0" smtClean="0"/>
            <a:t>Assessment </a:t>
          </a:r>
          <a:endParaRPr lang="en-US" sz="1400" dirty="0"/>
        </a:p>
      </dgm:t>
    </dgm:pt>
    <dgm:pt modelId="{78E9244B-2B4A-46E3-808C-2B641CCC4822}" type="parTrans" cxnId="{2EA7C54A-3F99-429E-995E-1139BE7ED799}">
      <dgm:prSet/>
      <dgm:spPr/>
      <dgm:t>
        <a:bodyPr/>
        <a:lstStyle/>
        <a:p>
          <a:endParaRPr lang="en-US" sz="1400"/>
        </a:p>
      </dgm:t>
    </dgm:pt>
    <dgm:pt modelId="{24E6B462-CD82-4D3E-B2F3-9F2A3B49F462}" type="sibTrans" cxnId="{2EA7C54A-3F99-429E-995E-1139BE7ED799}">
      <dgm:prSet/>
      <dgm:spPr/>
      <dgm:t>
        <a:bodyPr/>
        <a:lstStyle/>
        <a:p>
          <a:endParaRPr lang="en-US" sz="1400"/>
        </a:p>
      </dgm:t>
    </dgm:pt>
    <dgm:pt modelId="{5FD27351-4AB6-4260-A43E-CCBE2BCDB6C5}">
      <dgm:prSet/>
      <dgm:spPr/>
      <dgm:t>
        <a:bodyPr/>
        <a:lstStyle/>
        <a:p>
          <a:r>
            <a:rPr lang="en-US" dirty="0" smtClean="0"/>
            <a:t>Examination </a:t>
          </a:r>
          <a:endParaRPr lang="en-US" dirty="0"/>
        </a:p>
      </dgm:t>
    </dgm:pt>
    <dgm:pt modelId="{F84C445F-1FE1-4B55-A3F7-A3ECF02B9993}" type="parTrans" cxnId="{D909B97F-52CE-42BA-99FB-B97331A512B7}">
      <dgm:prSet/>
      <dgm:spPr/>
      <dgm:t>
        <a:bodyPr/>
        <a:lstStyle/>
        <a:p>
          <a:endParaRPr lang="en-US"/>
        </a:p>
      </dgm:t>
    </dgm:pt>
    <dgm:pt modelId="{BE123F99-6A79-42FD-94FB-CA9BD3EED856}" type="sibTrans" cxnId="{D909B97F-52CE-42BA-99FB-B97331A512B7}">
      <dgm:prSet/>
      <dgm:spPr/>
      <dgm:t>
        <a:bodyPr/>
        <a:lstStyle/>
        <a:p>
          <a:endParaRPr lang="en-US"/>
        </a:p>
      </dgm:t>
    </dgm:pt>
    <dgm:pt modelId="{FACBA598-88C4-4BCA-B8AA-14A2186BC19C}" type="pres">
      <dgm:prSet presAssocID="{A7266F63-A04E-4F41-89D1-0436E74CC094}" presName="composite" presStyleCnt="0">
        <dgm:presLayoutVars>
          <dgm:chMax val="5"/>
          <dgm:dir/>
          <dgm:resizeHandles val="exact"/>
        </dgm:presLayoutVars>
      </dgm:prSet>
      <dgm:spPr/>
    </dgm:pt>
    <dgm:pt modelId="{58DCC8A2-F6B7-4FAF-B820-710C1261A5DE}" type="pres">
      <dgm:prSet presAssocID="{F63EC5A5-64BC-4A18-BA4D-88DFEE857F70}" presName="circle1" presStyleLbl="lnNode1" presStyleIdx="0" presStyleCnt="4"/>
      <dgm:spPr/>
    </dgm:pt>
    <dgm:pt modelId="{AC6F6AA9-E629-4B97-BE48-B4FF62506A37}" type="pres">
      <dgm:prSet presAssocID="{F63EC5A5-64BC-4A18-BA4D-88DFEE857F70}" presName="text1" presStyleLbl="revTx" presStyleIdx="0" presStyleCnt="4" custScaleX="170725" custLinFactNeighborX="26783" custLinFactNeighborY="-15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48AC2-3081-4E8C-8E1F-73757FB883D1}" type="pres">
      <dgm:prSet presAssocID="{F63EC5A5-64BC-4A18-BA4D-88DFEE857F70}" presName="line1" presStyleLbl="callout" presStyleIdx="0" presStyleCnt="8"/>
      <dgm:spPr/>
    </dgm:pt>
    <dgm:pt modelId="{45C1029D-60E4-483A-8FC9-A97A461DC23A}" type="pres">
      <dgm:prSet presAssocID="{F63EC5A5-64BC-4A18-BA4D-88DFEE857F70}" presName="d1" presStyleLbl="callout" presStyleIdx="1" presStyleCnt="8"/>
      <dgm:spPr/>
    </dgm:pt>
    <dgm:pt modelId="{2C166E56-EADE-4983-9E85-C9D3A882C3C6}" type="pres">
      <dgm:prSet presAssocID="{1619D59A-7564-4A6B-B025-93752D1D93F7}" presName="circle2" presStyleLbl="lnNode1" presStyleIdx="1" presStyleCnt="4"/>
      <dgm:spPr>
        <a:solidFill>
          <a:srgbClr val="FFFF00"/>
        </a:solidFill>
      </dgm:spPr>
    </dgm:pt>
    <dgm:pt modelId="{9780ED2E-A4EF-413D-A90B-7A844FF3B23F}" type="pres">
      <dgm:prSet presAssocID="{1619D59A-7564-4A6B-B025-93752D1D93F7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16260-9D8E-4DD0-B6CB-A1FF03280B63}" type="pres">
      <dgm:prSet presAssocID="{1619D59A-7564-4A6B-B025-93752D1D93F7}" presName="line2" presStyleLbl="callout" presStyleIdx="2" presStyleCnt="8"/>
      <dgm:spPr/>
    </dgm:pt>
    <dgm:pt modelId="{261EA54A-916C-4931-8826-4FAC1B92704B}" type="pres">
      <dgm:prSet presAssocID="{1619D59A-7564-4A6B-B025-93752D1D93F7}" presName="d2" presStyleLbl="callout" presStyleIdx="3" presStyleCnt="8"/>
      <dgm:spPr/>
    </dgm:pt>
    <dgm:pt modelId="{EFBF4486-D990-47CD-B85E-CE4428AD6AD1}" type="pres">
      <dgm:prSet presAssocID="{5FD27351-4AB6-4260-A43E-CCBE2BCDB6C5}" presName="circle3" presStyleLbl="lnNode1" presStyleIdx="2" presStyleCnt="4"/>
      <dgm:spPr/>
    </dgm:pt>
    <dgm:pt modelId="{CDC78A94-1A08-4888-B7F6-8D016B7CC283}" type="pres">
      <dgm:prSet presAssocID="{5FD27351-4AB6-4260-A43E-CCBE2BCDB6C5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64DCF-3DB7-4BD3-AE32-879156737BF2}" type="pres">
      <dgm:prSet presAssocID="{5FD27351-4AB6-4260-A43E-CCBE2BCDB6C5}" presName="line3" presStyleLbl="callout" presStyleIdx="4" presStyleCnt="8"/>
      <dgm:spPr/>
    </dgm:pt>
    <dgm:pt modelId="{753AF5F1-63C1-48C9-9E50-C7934AB1742E}" type="pres">
      <dgm:prSet presAssocID="{5FD27351-4AB6-4260-A43E-CCBE2BCDB6C5}" presName="d3" presStyleLbl="callout" presStyleIdx="5" presStyleCnt="8"/>
      <dgm:spPr/>
    </dgm:pt>
    <dgm:pt modelId="{C2039BC2-6C83-4435-97E5-A846805C0498}" type="pres">
      <dgm:prSet presAssocID="{1492160D-5878-46F7-9F65-2D9419EEB2BC}" presName="circle4" presStyleLbl="lnNode1" presStyleIdx="3" presStyleCnt="4"/>
      <dgm:spPr/>
    </dgm:pt>
    <dgm:pt modelId="{BEC5B388-9EC8-4FC4-BBCB-49021B121694}" type="pres">
      <dgm:prSet presAssocID="{1492160D-5878-46F7-9F65-2D9419EEB2BC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E39DA-3502-4585-AE92-295B3CEFDFC7}" type="pres">
      <dgm:prSet presAssocID="{1492160D-5878-46F7-9F65-2D9419EEB2BC}" presName="line4" presStyleLbl="callout" presStyleIdx="6" presStyleCnt="8"/>
      <dgm:spPr/>
    </dgm:pt>
    <dgm:pt modelId="{C92FDF93-732A-4524-8045-5C610AF97D7E}" type="pres">
      <dgm:prSet presAssocID="{1492160D-5878-46F7-9F65-2D9419EEB2BC}" presName="d4" presStyleLbl="callout" presStyleIdx="7" presStyleCnt="8"/>
      <dgm:spPr/>
    </dgm:pt>
  </dgm:ptLst>
  <dgm:cxnLst>
    <dgm:cxn modelId="{DFF4CE10-38D2-4819-A761-F2460AB8F606}" type="presOf" srcId="{1492160D-5878-46F7-9F65-2D9419EEB2BC}" destId="{BEC5B388-9EC8-4FC4-BBCB-49021B121694}" srcOrd="0" destOrd="0" presId="urn:microsoft.com/office/officeart/2005/8/layout/target1"/>
    <dgm:cxn modelId="{94843144-3168-402F-887A-87981509463A}" type="presOf" srcId="{1619D59A-7564-4A6B-B025-93752D1D93F7}" destId="{9780ED2E-A4EF-413D-A90B-7A844FF3B23F}" srcOrd="0" destOrd="0" presId="urn:microsoft.com/office/officeart/2005/8/layout/target1"/>
    <dgm:cxn modelId="{15A394B0-39BE-433F-B082-62DCAF83F66B}" srcId="{A7266F63-A04E-4F41-89D1-0436E74CC094}" destId="{F63EC5A5-64BC-4A18-BA4D-88DFEE857F70}" srcOrd="0" destOrd="0" parTransId="{DA066D3E-E571-454F-97D3-3FCC0FCF13FC}" sibTransId="{DA77C90B-9655-455C-B072-78A3EC93BD64}"/>
    <dgm:cxn modelId="{2EA7C54A-3F99-429E-995E-1139BE7ED799}" srcId="{A7266F63-A04E-4F41-89D1-0436E74CC094}" destId="{1492160D-5878-46F7-9F65-2D9419EEB2BC}" srcOrd="3" destOrd="0" parTransId="{78E9244B-2B4A-46E3-808C-2B641CCC4822}" sibTransId="{24E6B462-CD82-4D3E-B2F3-9F2A3B49F462}"/>
    <dgm:cxn modelId="{7C5ED045-3CB6-4A2A-91FB-C20D97E7652C}" type="presOf" srcId="{5FD27351-4AB6-4260-A43E-CCBE2BCDB6C5}" destId="{CDC78A94-1A08-4888-B7F6-8D016B7CC283}" srcOrd="0" destOrd="0" presId="urn:microsoft.com/office/officeart/2005/8/layout/target1"/>
    <dgm:cxn modelId="{A2B16180-759D-4385-BB50-4B5F2D1DF3FD}" type="presOf" srcId="{F63EC5A5-64BC-4A18-BA4D-88DFEE857F70}" destId="{AC6F6AA9-E629-4B97-BE48-B4FF62506A37}" srcOrd="0" destOrd="0" presId="urn:microsoft.com/office/officeart/2005/8/layout/target1"/>
    <dgm:cxn modelId="{D909B97F-52CE-42BA-99FB-B97331A512B7}" srcId="{A7266F63-A04E-4F41-89D1-0436E74CC094}" destId="{5FD27351-4AB6-4260-A43E-CCBE2BCDB6C5}" srcOrd="2" destOrd="0" parTransId="{F84C445F-1FE1-4B55-A3F7-A3ECF02B9993}" sibTransId="{BE123F99-6A79-42FD-94FB-CA9BD3EED856}"/>
    <dgm:cxn modelId="{D26B4B43-D85E-42B1-96C5-387CDF7B989B}" type="presOf" srcId="{A7266F63-A04E-4F41-89D1-0436E74CC094}" destId="{FACBA598-88C4-4BCA-B8AA-14A2186BC19C}" srcOrd="0" destOrd="0" presId="urn:microsoft.com/office/officeart/2005/8/layout/target1"/>
    <dgm:cxn modelId="{EB26F7F3-5763-4C2C-B4A8-A84FAD8CC2A5}" srcId="{A7266F63-A04E-4F41-89D1-0436E74CC094}" destId="{1619D59A-7564-4A6B-B025-93752D1D93F7}" srcOrd="1" destOrd="0" parTransId="{FD6E5DDE-E7DC-4D9F-85BE-38DD9992D111}" sibTransId="{821EE9E9-D1C7-4E68-B98C-3F62801C2517}"/>
    <dgm:cxn modelId="{1E864172-CA84-4CA9-B5ED-B2A2F9E45F1C}" type="presParOf" srcId="{FACBA598-88C4-4BCA-B8AA-14A2186BC19C}" destId="{58DCC8A2-F6B7-4FAF-B820-710C1261A5DE}" srcOrd="0" destOrd="0" presId="urn:microsoft.com/office/officeart/2005/8/layout/target1"/>
    <dgm:cxn modelId="{2856A067-7DA5-4EF0-9844-4B168779F533}" type="presParOf" srcId="{FACBA598-88C4-4BCA-B8AA-14A2186BC19C}" destId="{AC6F6AA9-E629-4B97-BE48-B4FF62506A37}" srcOrd="1" destOrd="0" presId="urn:microsoft.com/office/officeart/2005/8/layout/target1"/>
    <dgm:cxn modelId="{FA2FB283-3053-4453-A15D-EFBA1FD39190}" type="presParOf" srcId="{FACBA598-88C4-4BCA-B8AA-14A2186BC19C}" destId="{4A148AC2-3081-4E8C-8E1F-73757FB883D1}" srcOrd="2" destOrd="0" presId="urn:microsoft.com/office/officeart/2005/8/layout/target1"/>
    <dgm:cxn modelId="{4B91D24F-F3D9-4261-B168-E0903D93E3A7}" type="presParOf" srcId="{FACBA598-88C4-4BCA-B8AA-14A2186BC19C}" destId="{45C1029D-60E4-483A-8FC9-A97A461DC23A}" srcOrd="3" destOrd="0" presId="urn:microsoft.com/office/officeart/2005/8/layout/target1"/>
    <dgm:cxn modelId="{4ABBC957-B287-4D3F-8BDD-BD1036FC1307}" type="presParOf" srcId="{FACBA598-88C4-4BCA-B8AA-14A2186BC19C}" destId="{2C166E56-EADE-4983-9E85-C9D3A882C3C6}" srcOrd="4" destOrd="0" presId="urn:microsoft.com/office/officeart/2005/8/layout/target1"/>
    <dgm:cxn modelId="{A760F68F-DFB0-4757-A054-18045CD7939E}" type="presParOf" srcId="{FACBA598-88C4-4BCA-B8AA-14A2186BC19C}" destId="{9780ED2E-A4EF-413D-A90B-7A844FF3B23F}" srcOrd="5" destOrd="0" presId="urn:microsoft.com/office/officeart/2005/8/layout/target1"/>
    <dgm:cxn modelId="{34B8D0FD-8586-4238-99AA-84826011A080}" type="presParOf" srcId="{FACBA598-88C4-4BCA-B8AA-14A2186BC19C}" destId="{12E16260-9D8E-4DD0-B6CB-A1FF03280B63}" srcOrd="6" destOrd="0" presId="urn:microsoft.com/office/officeart/2005/8/layout/target1"/>
    <dgm:cxn modelId="{3C073D2A-9B4C-48C6-8040-ADE6218B45D5}" type="presParOf" srcId="{FACBA598-88C4-4BCA-B8AA-14A2186BC19C}" destId="{261EA54A-916C-4931-8826-4FAC1B92704B}" srcOrd="7" destOrd="0" presId="urn:microsoft.com/office/officeart/2005/8/layout/target1"/>
    <dgm:cxn modelId="{0B02AFCE-08AD-4344-B0D9-E3925E2BC849}" type="presParOf" srcId="{FACBA598-88C4-4BCA-B8AA-14A2186BC19C}" destId="{EFBF4486-D990-47CD-B85E-CE4428AD6AD1}" srcOrd="8" destOrd="0" presId="urn:microsoft.com/office/officeart/2005/8/layout/target1"/>
    <dgm:cxn modelId="{514412BF-715D-488A-84F5-82BF2AD54557}" type="presParOf" srcId="{FACBA598-88C4-4BCA-B8AA-14A2186BC19C}" destId="{CDC78A94-1A08-4888-B7F6-8D016B7CC283}" srcOrd="9" destOrd="0" presId="urn:microsoft.com/office/officeart/2005/8/layout/target1"/>
    <dgm:cxn modelId="{1CE6572A-AC6D-40B1-87F9-ED1A3DA34250}" type="presParOf" srcId="{FACBA598-88C4-4BCA-B8AA-14A2186BC19C}" destId="{21064DCF-3DB7-4BD3-AE32-879156737BF2}" srcOrd="10" destOrd="0" presId="urn:microsoft.com/office/officeart/2005/8/layout/target1"/>
    <dgm:cxn modelId="{6962D7B7-8F31-40DB-A5DA-8F798BD29816}" type="presParOf" srcId="{FACBA598-88C4-4BCA-B8AA-14A2186BC19C}" destId="{753AF5F1-63C1-48C9-9E50-C7934AB1742E}" srcOrd="11" destOrd="0" presId="urn:microsoft.com/office/officeart/2005/8/layout/target1"/>
    <dgm:cxn modelId="{B540F66F-BB8C-4741-9FDA-9DD966FEC48C}" type="presParOf" srcId="{FACBA598-88C4-4BCA-B8AA-14A2186BC19C}" destId="{C2039BC2-6C83-4435-97E5-A846805C0498}" srcOrd="12" destOrd="0" presId="urn:microsoft.com/office/officeart/2005/8/layout/target1"/>
    <dgm:cxn modelId="{9D0400A0-1918-42E9-A1B7-406D87506FA0}" type="presParOf" srcId="{FACBA598-88C4-4BCA-B8AA-14A2186BC19C}" destId="{BEC5B388-9EC8-4FC4-BBCB-49021B121694}" srcOrd="13" destOrd="0" presId="urn:microsoft.com/office/officeart/2005/8/layout/target1"/>
    <dgm:cxn modelId="{2989B5EB-5A7A-4EAD-8588-52E172181CA1}" type="presParOf" srcId="{FACBA598-88C4-4BCA-B8AA-14A2186BC19C}" destId="{FE0E39DA-3502-4585-AE92-295B3CEFDFC7}" srcOrd="14" destOrd="0" presId="urn:microsoft.com/office/officeart/2005/8/layout/target1"/>
    <dgm:cxn modelId="{99E53C38-E066-409A-8729-76F7BD1D8D19}" type="presParOf" srcId="{FACBA598-88C4-4BCA-B8AA-14A2186BC19C}" destId="{C92FDF93-732A-4524-8045-5C610AF97D7E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4924C4-8CD7-495A-B050-3AA47140A8CC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579D937-B061-4966-961E-DF5625480A97}">
      <dgm:prSet phldrT="[Text]" custT="1"/>
      <dgm:spPr/>
      <dgm:t>
        <a:bodyPr/>
        <a:lstStyle/>
        <a:p>
          <a:r>
            <a:rPr lang="en-US" sz="2400" dirty="0" smtClean="0"/>
            <a:t> Component  of examination </a:t>
          </a:r>
          <a:endParaRPr lang="en-US" sz="2400" dirty="0"/>
        </a:p>
      </dgm:t>
    </dgm:pt>
    <dgm:pt modelId="{553196D3-7DF4-425A-A30D-118259F8A7FC}" type="parTrans" cxnId="{9D996A65-7EF5-4FD2-97D5-229548EBFF85}">
      <dgm:prSet/>
      <dgm:spPr/>
      <dgm:t>
        <a:bodyPr/>
        <a:lstStyle/>
        <a:p>
          <a:endParaRPr lang="en-US" sz="1600"/>
        </a:p>
      </dgm:t>
    </dgm:pt>
    <dgm:pt modelId="{B2824ADD-3ECE-4133-9AB2-88F7F3FE6860}" type="sibTrans" cxnId="{9D996A65-7EF5-4FD2-97D5-229548EBFF85}">
      <dgm:prSet/>
      <dgm:spPr/>
      <dgm:t>
        <a:bodyPr/>
        <a:lstStyle/>
        <a:p>
          <a:endParaRPr lang="en-US" sz="1600"/>
        </a:p>
      </dgm:t>
    </dgm:pt>
    <dgm:pt modelId="{75C49A80-65FA-4566-BE19-B0FE46FC9ACF}">
      <dgm:prSet phldrT="[Text]" custT="1"/>
      <dgm:spPr/>
      <dgm:t>
        <a:bodyPr/>
        <a:lstStyle/>
        <a:p>
          <a:pPr rtl="0"/>
          <a:r>
            <a:rPr lang="en-US" sz="2400" dirty="0" smtClean="0"/>
            <a:t>History</a:t>
          </a:r>
          <a:endParaRPr lang="en-US" sz="2400" dirty="0"/>
        </a:p>
      </dgm:t>
    </dgm:pt>
    <dgm:pt modelId="{6D5CC45D-2EBC-48C7-8811-079F41FDAB46}" type="parTrans" cxnId="{63911584-9B64-4700-9FEC-26043DCACC14}">
      <dgm:prSet/>
      <dgm:spPr/>
      <dgm:t>
        <a:bodyPr/>
        <a:lstStyle/>
        <a:p>
          <a:endParaRPr lang="en-US" sz="1600"/>
        </a:p>
      </dgm:t>
    </dgm:pt>
    <dgm:pt modelId="{6B5AB4F1-401C-4234-8C30-26E808761B6D}" type="sibTrans" cxnId="{63911584-9B64-4700-9FEC-26043DCACC14}">
      <dgm:prSet/>
      <dgm:spPr/>
      <dgm:t>
        <a:bodyPr/>
        <a:lstStyle/>
        <a:p>
          <a:endParaRPr lang="en-US" sz="1600"/>
        </a:p>
      </dgm:t>
    </dgm:pt>
    <dgm:pt modelId="{D2D07396-4297-4EC0-A277-6C8595BB206F}">
      <dgm:prSet phldrT="[Text]" custT="1"/>
      <dgm:spPr/>
      <dgm:t>
        <a:bodyPr/>
        <a:lstStyle/>
        <a:p>
          <a:pPr rtl="0"/>
          <a:r>
            <a:rPr lang="en-US" sz="2000" dirty="0" smtClean="0"/>
            <a:t>Tests &amp; measures </a:t>
          </a:r>
          <a:endParaRPr lang="en-US" sz="2000" dirty="0"/>
        </a:p>
      </dgm:t>
    </dgm:pt>
    <dgm:pt modelId="{629D9003-0DD2-48B3-BC8C-6730344F85E4}" type="parTrans" cxnId="{24EBE4FF-F3C1-4278-A140-09D104AD4EAB}">
      <dgm:prSet/>
      <dgm:spPr/>
      <dgm:t>
        <a:bodyPr/>
        <a:lstStyle/>
        <a:p>
          <a:endParaRPr lang="en-US" sz="1600"/>
        </a:p>
      </dgm:t>
    </dgm:pt>
    <dgm:pt modelId="{EB134CE8-A26E-481C-BD1D-4F73918577C5}" type="sibTrans" cxnId="{24EBE4FF-F3C1-4278-A140-09D104AD4EAB}">
      <dgm:prSet/>
      <dgm:spPr/>
      <dgm:t>
        <a:bodyPr/>
        <a:lstStyle/>
        <a:p>
          <a:endParaRPr lang="en-US" sz="1600"/>
        </a:p>
      </dgm:t>
    </dgm:pt>
    <dgm:pt modelId="{AA32317F-A2F6-45F0-813F-B11FFD6907B8}">
      <dgm:prSet/>
      <dgm:spPr/>
      <dgm:t>
        <a:bodyPr/>
        <a:lstStyle/>
        <a:p>
          <a:r>
            <a:rPr lang="en-US" dirty="0" smtClean="0"/>
            <a:t>Systems review</a:t>
          </a:r>
          <a:endParaRPr lang="en-US" dirty="0"/>
        </a:p>
      </dgm:t>
    </dgm:pt>
    <dgm:pt modelId="{4D3F588F-145D-430B-BB72-49B26C821838}" type="parTrans" cxnId="{6DFB3D41-B9F3-44B0-8395-9EF882388018}">
      <dgm:prSet/>
      <dgm:spPr/>
      <dgm:t>
        <a:bodyPr/>
        <a:lstStyle/>
        <a:p>
          <a:endParaRPr lang="en-US"/>
        </a:p>
      </dgm:t>
    </dgm:pt>
    <dgm:pt modelId="{C19C62D9-774D-45D7-B1C1-544AA8C4A50C}" type="sibTrans" cxnId="{6DFB3D41-B9F3-44B0-8395-9EF882388018}">
      <dgm:prSet/>
      <dgm:spPr/>
      <dgm:t>
        <a:bodyPr/>
        <a:lstStyle/>
        <a:p>
          <a:endParaRPr lang="en-US"/>
        </a:p>
      </dgm:t>
    </dgm:pt>
    <dgm:pt modelId="{16044D86-F2C6-4FB1-A00E-FC031B22E1C9}" type="pres">
      <dgm:prSet presAssocID="{654924C4-8CD7-495A-B050-3AA47140A8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DCA8CC-8BC0-4E31-ACDF-31E25846DB97}" type="pres">
      <dgm:prSet presAssocID="{B579D937-B061-4966-961E-DF5625480A9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8C5B569-B9D5-47AF-96FB-E76120EA71C2}" type="pres">
      <dgm:prSet presAssocID="{B579D937-B061-4966-961E-DF5625480A97}" presName="rootComposite1" presStyleCnt="0"/>
      <dgm:spPr/>
      <dgm:t>
        <a:bodyPr/>
        <a:lstStyle/>
        <a:p>
          <a:endParaRPr lang="en-US"/>
        </a:p>
      </dgm:t>
    </dgm:pt>
    <dgm:pt modelId="{4604052E-839B-4034-868E-837255C61BCB}" type="pres">
      <dgm:prSet presAssocID="{B579D937-B061-4966-961E-DF5625480A97}" presName="rootText1" presStyleLbl="node0" presStyleIdx="0" presStyleCnt="1" custScaleX="288218" custScaleY="57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BBC60-3D8B-4B45-8D14-8E4088FE7654}" type="pres">
      <dgm:prSet presAssocID="{B579D937-B061-4966-961E-DF5625480A9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F45950-7217-4582-B4B7-75A9869353C9}" type="pres">
      <dgm:prSet presAssocID="{B579D937-B061-4966-961E-DF5625480A97}" presName="hierChild2" presStyleCnt="0"/>
      <dgm:spPr/>
      <dgm:t>
        <a:bodyPr/>
        <a:lstStyle/>
        <a:p>
          <a:endParaRPr lang="en-US"/>
        </a:p>
      </dgm:t>
    </dgm:pt>
    <dgm:pt modelId="{77CEA62C-B6C5-4B0F-9D9F-B34D80227E1B}" type="pres">
      <dgm:prSet presAssocID="{6D5CC45D-2EBC-48C7-8811-079F41FDAB4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6CBDBD6-8E86-4C42-A212-76330733AA14}" type="pres">
      <dgm:prSet presAssocID="{75C49A80-65FA-4566-BE19-B0FE46FC9AC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1D55B4-2F38-4D8F-B805-A0298E4E12F7}" type="pres">
      <dgm:prSet presAssocID="{75C49A80-65FA-4566-BE19-B0FE46FC9ACF}" presName="rootComposite" presStyleCnt="0"/>
      <dgm:spPr/>
      <dgm:t>
        <a:bodyPr/>
        <a:lstStyle/>
        <a:p>
          <a:endParaRPr lang="en-US"/>
        </a:p>
      </dgm:t>
    </dgm:pt>
    <dgm:pt modelId="{363DDDD4-3BA9-4BF4-9D6F-DE528FF947C2}" type="pres">
      <dgm:prSet presAssocID="{75C49A80-65FA-4566-BE19-B0FE46FC9ACF}" presName="rootText" presStyleLbl="node2" presStyleIdx="0" presStyleCnt="3" custScaleX="155100" custLinFactNeighborX="-5396" custLinFactNeighborY="-9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9B213-A12F-4BEE-9768-6F81E432E000}" type="pres">
      <dgm:prSet presAssocID="{75C49A80-65FA-4566-BE19-B0FE46FC9ACF}" presName="rootConnector" presStyleLbl="node2" presStyleIdx="0" presStyleCnt="3"/>
      <dgm:spPr/>
      <dgm:t>
        <a:bodyPr/>
        <a:lstStyle/>
        <a:p>
          <a:endParaRPr lang="en-US"/>
        </a:p>
      </dgm:t>
    </dgm:pt>
    <dgm:pt modelId="{56F2A77C-D369-423C-8037-4DFE10F83126}" type="pres">
      <dgm:prSet presAssocID="{75C49A80-65FA-4566-BE19-B0FE46FC9ACF}" presName="hierChild4" presStyleCnt="0"/>
      <dgm:spPr/>
      <dgm:t>
        <a:bodyPr/>
        <a:lstStyle/>
        <a:p>
          <a:endParaRPr lang="en-US"/>
        </a:p>
      </dgm:t>
    </dgm:pt>
    <dgm:pt modelId="{EC488079-AFD2-47F0-980C-64C273FDF569}" type="pres">
      <dgm:prSet presAssocID="{75C49A80-65FA-4566-BE19-B0FE46FC9ACF}" presName="hierChild5" presStyleCnt="0"/>
      <dgm:spPr/>
      <dgm:t>
        <a:bodyPr/>
        <a:lstStyle/>
        <a:p>
          <a:endParaRPr lang="en-US"/>
        </a:p>
      </dgm:t>
    </dgm:pt>
    <dgm:pt modelId="{128ECB9F-8BA9-44AC-90EF-6ABA982A71E9}" type="pres">
      <dgm:prSet presAssocID="{4D3F588F-145D-430B-BB72-49B26C82183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D85D664-2FEB-4592-9A0E-C47ABF160FB2}" type="pres">
      <dgm:prSet presAssocID="{AA32317F-A2F6-45F0-813F-B11FFD6907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2176656-768B-4014-B6C5-A5D7B70B5FA3}" type="pres">
      <dgm:prSet presAssocID="{AA32317F-A2F6-45F0-813F-B11FFD6907B8}" presName="rootComposite" presStyleCnt="0"/>
      <dgm:spPr/>
      <dgm:t>
        <a:bodyPr/>
        <a:lstStyle/>
        <a:p>
          <a:endParaRPr lang="en-US"/>
        </a:p>
      </dgm:t>
    </dgm:pt>
    <dgm:pt modelId="{0F57459C-3EF2-4512-B2CA-1F024551AB1D}" type="pres">
      <dgm:prSet presAssocID="{AA32317F-A2F6-45F0-813F-B11FFD6907B8}" presName="rootText" presStyleLbl="node2" presStyleIdx="1" presStyleCnt="3" custScaleX="137037" custLinFactNeighborX="-4116" custLinFactNeighborY="-4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B08114-DFEE-448C-8885-29667276029C}" type="pres">
      <dgm:prSet presAssocID="{AA32317F-A2F6-45F0-813F-B11FFD6907B8}" presName="rootConnector" presStyleLbl="node2" presStyleIdx="1" presStyleCnt="3"/>
      <dgm:spPr/>
      <dgm:t>
        <a:bodyPr/>
        <a:lstStyle/>
        <a:p>
          <a:endParaRPr lang="en-US"/>
        </a:p>
      </dgm:t>
    </dgm:pt>
    <dgm:pt modelId="{68047C42-72A9-4425-B930-7E96A0EA6986}" type="pres">
      <dgm:prSet presAssocID="{AA32317F-A2F6-45F0-813F-B11FFD6907B8}" presName="hierChild4" presStyleCnt="0"/>
      <dgm:spPr/>
      <dgm:t>
        <a:bodyPr/>
        <a:lstStyle/>
        <a:p>
          <a:endParaRPr lang="en-US"/>
        </a:p>
      </dgm:t>
    </dgm:pt>
    <dgm:pt modelId="{367912E7-5CF5-4FD3-B42B-3E3E04D0F464}" type="pres">
      <dgm:prSet presAssocID="{AA32317F-A2F6-45F0-813F-B11FFD6907B8}" presName="hierChild5" presStyleCnt="0"/>
      <dgm:spPr/>
      <dgm:t>
        <a:bodyPr/>
        <a:lstStyle/>
        <a:p>
          <a:endParaRPr lang="en-US"/>
        </a:p>
      </dgm:t>
    </dgm:pt>
    <dgm:pt modelId="{EA7984F5-3DAD-433B-8600-F4E0670AD261}" type="pres">
      <dgm:prSet presAssocID="{629D9003-0DD2-48B3-BC8C-6730344F85E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8548877-C633-41D4-BC93-01F6387D7EE4}" type="pres">
      <dgm:prSet presAssocID="{D2D07396-4297-4EC0-A277-6C8595BB206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9D09E6-A3A2-49E0-BEE7-57BBC5E512D0}" type="pres">
      <dgm:prSet presAssocID="{D2D07396-4297-4EC0-A277-6C8595BB206F}" presName="rootComposite" presStyleCnt="0"/>
      <dgm:spPr/>
      <dgm:t>
        <a:bodyPr/>
        <a:lstStyle/>
        <a:p>
          <a:endParaRPr lang="en-US"/>
        </a:p>
      </dgm:t>
    </dgm:pt>
    <dgm:pt modelId="{F2907BCC-0ECF-46E0-8D05-C77047B58622}" type="pres">
      <dgm:prSet presAssocID="{D2D07396-4297-4EC0-A277-6C8595BB206F}" presName="rootText" presStyleLbl="node2" presStyleIdx="2" presStyleCnt="3" custScaleX="142757" custLinFactX="100000" custLinFactNeighborX="118351" custLinFactNeighborY="-4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EB795-7DA9-4966-BA4F-BED92ED4DA66}" type="pres">
      <dgm:prSet presAssocID="{D2D07396-4297-4EC0-A277-6C8595BB206F}" presName="rootConnector" presStyleLbl="node2" presStyleIdx="2" presStyleCnt="3"/>
      <dgm:spPr/>
      <dgm:t>
        <a:bodyPr/>
        <a:lstStyle/>
        <a:p>
          <a:endParaRPr lang="en-US"/>
        </a:p>
      </dgm:t>
    </dgm:pt>
    <dgm:pt modelId="{99C5603E-17C4-4E32-BFCE-79AAFD04FE12}" type="pres">
      <dgm:prSet presAssocID="{D2D07396-4297-4EC0-A277-6C8595BB206F}" presName="hierChild4" presStyleCnt="0"/>
      <dgm:spPr/>
      <dgm:t>
        <a:bodyPr/>
        <a:lstStyle/>
        <a:p>
          <a:endParaRPr lang="en-US"/>
        </a:p>
      </dgm:t>
    </dgm:pt>
    <dgm:pt modelId="{EA93D095-B784-41FB-9882-BF20A0F4519D}" type="pres">
      <dgm:prSet presAssocID="{D2D07396-4297-4EC0-A277-6C8595BB206F}" presName="hierChild5" presStyleCnt="0"/>
      <dgm:spPr/>
      <dgm:t>
        <a:bodyPr/>
        <a:lstStyle/>
        <a:p>
          <a:endParaRPr lang="en-US"/>
        </a:p>
      </dgm:t>
    </dgm:pt>
    <dgm:pt modelId="{75219EA0-8214-4A3F-99F3-3101FEC13D10}" type="pres">
      <dgm:prSet presAssocID="{B579D937-B061-4966-961E-DF5625480A97}" presName="hierChild3" presStyleCnt="0"/>
      <dgm:spPr/>
      <dgm:t>
        <a:bodyPr/>
        <a:lstStyle/>
        <a:p>
          <a:endParaRPr lang="en-US"/>
        </a:p>
      </dgm:t>
    </dgm:pt>
  </dgm:ptLst>
  <dgm:cxnLst>
    <dgm:cxn modelId="{AEE4F86B-F923-492D-8062-BC3D50119725}" type="presOf" srcId="{629D9003-0DD2-48B3-BC8C-6730344F85E4}" destId="{EA7984F5-3DAD-433B-8600-F4E0670AD261}" srcOrd="0" destOrd="0" presId="urn:microsoft.com/office/officeart/2005/8/layout/orgChart1"/>
    <dgm:cxn modelId="{9D996A65-7EF5-4FD2-97D5-229548EBFF85}" srcId="{654924C4-8CD7-495A-B050-3AA47140A8CC}" destId="{B579D937-B061-4966-961E-DF5625480A97}" srcOrd="0" destOrd="0" parTransId="{553196D3-7DF4-425A-A30D-118259F8A7FC}" sibTransId="{B2824ADD-3ECE-4133-9AB2-88F7F3FE6860}"/>
    <dgm:cxn modelId="{94BC6E90-7088-4A61-A5A6-2BF44FE4FA80}" type="presOf" srcId="{AA32317F-A2F6-45F0-813F-B11FFD6907B8}" destId="{9CB08114-DFEE-448C-8885-29667276029C}" srcOrd="1" destOrd="0" presId="urn:microsoft.com/office/officeart/2005/8/layout/orgChart1"/>
    <dgm:cxn modelId="{6DFB3D41-B9F3-44B0-8395-9EF882388018}" srcId="{B579D937-B061-4966-961E-DF5625480A97}" destId="{AA32317F-A2F6-45F0-813F-B11FFD6907B8}" srcOrd="1" destOrd="0" parTransId="{4D3F588F-145D-430B-BB72-49B26C821838}" sibTransId="{C19C62D9-774D-45D7-B1C1-544AA8C4A50C}"/>
    <dgm:cxn modelId="{3AC4AFD9-704C-4D24-A82F-8029C369DE97}" type="presOf" srcId="{6D5CC45D-2EBC-48C7-8811-079F41FDAB46}" destId="{77CEA62C-B6C5-4B0F-9D9F-B34D80227E1B}" srcOrd="0" destOrd="0" presId="urn:microsoft.com/office/officeart/2005/8/layout/orgChart1"/>
    <dgm:cxn modelId="{E95BF802-5FC6-4BA1-AAC7-226B1C897A68}" type="presOf" srcId="{654924C4-8CD7-495A-B050-3AA47140A8CC}" destId="{16044D86-F2C6-4FB1-A00E-FC031B22E1C9}" srcOrd="0" destOrd="0" presId="urn:microsoft.com/office/officeart/2005/8/layout/orgChart1"/>
    <dgm:cxn modelId="{9B170DCA-75BB-41DE-B51B-E1D820E59FDB}" type="presOf" srcId="{75C49A80-65FA-4566-BE19-B0FE46FC9ACF}" destId="{363DDDD4-3BA9-4BF4-9D6F-DE528FF947C2}" srcOrd="0" destOrd="0" presId="urn:microsoft.com/office/officeart/2005/8/layout/orgChart1"/>
    <dgm:cxn modelId="{948F8561-BC43-46EC-9B08-FCA486B61733}" type="presOf" srcId="{B579D937-B061-4966-961E-DF5625480A97}" destId="{EC1BBC60-3D8B-4B45-8D14-8E4088FE7654}" srcOrd="1" destOrd="0" presId="urn:microsoft.com/office/officeart/2005/8/layout/orgChart1"/>
    <dgm:cxn modelId="{24EBE4FF-F3C1-4278-A140-09D104AD4EAB}" srcId="{B579D937-B061-4966-961E-DF5625480A97}" destId="{D2D07396-4297-4EC0-A277-6C8595BB206F}" srcOrd="2" destOrd="0" parTransId="{629D9003-0DD2-48B3-BC8C-6730344F85E4}" sibTransId="{EB134CE8-A26E-481C-BD1D-4F73918577C5}"/>
    <dgm:cxn modelId="{75F99EC3-483C-49A4-8986-2E3E75016B87}" type="presOf" srcId="{B579D937-B061-4966-961E-DF5625480A97}" destId="{4604052E-839B-4034-868E-837255C61BCB}" srcOrd="0" destOrd="0" presId="urn:microsoft.com/office/officeart/2005/8/layout/orgChart1"/>
    <dgm:cxn modelId="{30B60876-AE18-4D52-ADA0-0B8C811F0C99}" type="presOf" srcId="{D2D07396-4297-4EC0-A277-6C8595BB206F}" destId="{FF8EB795-7DA9-4966-BA4F-BED92ED4DA66}" srcOrd="1" destOrd="0" presId="urn:microsoft.com/office/officeart/2005/8/layout/orgChart1"/>
    <dgm:cxn modelId="{25CB04D4-5CD1-44F2-885B-571C3DFD090D}" type="presOf" srcId="{AA32317F-A2F6-45F0-813F-B11FFD6907B8}" destId="{0F57459C-3EF2-4512-B2CA-1F024551AB1D}" srcOrd="0" destOrd="0" presId="urn:microsoft.com/office/officeart/2005/8/layout/orgChart1"/>
    <dgm:cxn modelId="{DF99E1EB-E11A-47E3-970A-F8F59B3F146A}" type="presOf" srcId="{4D3F588F-145D-430B-BB72-49B26C821838}" destId="{128ECB9F-8BA9-44AC-90EF-6ABA982A71E9}" srcOrd="0" destOrd="0" presId="urn:microsoft.com/office/officeart/2005/8/layout/orgChart1"/>
    <dgm:cxn modelId="{63911584-9B64-4700-9FEC-26043DCACC14}" srcId="{B579D937-B061-4966-961E-DF5625480A97}" destId="{75C49A80-65FA-4566-BE19-B0FE46FC9ACF}" srcOrd="0" destOrd="0" parTransId="{6D5CC45D-2EBC-48C7-8811-079F41FDAB46}" sibTransId="{6B5AB4F1-401C-4234-8C30-26E808761B6D}"/>
    <dgm:cxn modelId="{849A4D9F-438C-45CF-A48A-46872BA7E197}" type="presOf" srcId="{75C49A80-65FA-4566-BE19-B0FE46FC9ACF}" destId="{A419B213-A12F-4BEE-9768-6F81E432E000}" srcOrd="1" destOrd="0" presId="urn:microsoft.com/office/officeart/2005/8/layout/orgChart1"/>
    <dgm:cxn modelId="{68518AF0-09A5-45F2-B962-FA9F9BD90F75}" type="presOf" srcId="{D2D07396-4297-4EC0-A277-6C8595BB206F}" destId="{F2907BCC-0ECF-46E0-8D05-C77047B58622}" srcOrd="0" destOrd="0" presId="urn:microsoft.com/office/officeart/2005/8/layout/orgChart1"/>
    <dgm:cxn modelId="{EA1F3A4A-CF60-4776-9839-307D1ECFB2F4}" type="presParOf" srcId="{16044D86-F2C6-4FB1-A00E-FC031B22E1C9}" destId="{95DCA8CC-8BC0-4E31-ACDF-31E25846DB97}" srcOrd="0" destOrd="0" presId="urn:microsoft.com/office/officeart/2005/8/layout/orgChart1"/>
    <dgm:cxn modelId="{6BE9FA48-D0EC-4105-9540-47BD0B086FB4}" type="presParOf" srcId="{95DCA8CC-8BC0-4E31-ACDF-31E25846DB97}" destId="{78C5B569-B9D5-47AF-96FB-E76120EA71C2}" srcOrd="0" destOrd="0" presId="urn:microsoft.com/office/officeart/2005/8/layout/orgChart1"/>
    <dgm:cxn modelId="{989980E6-5533-4CF4-8E78-F6CBB6E04CC9}" type="presParOf" srcId="{78C5B569-B9D5-47AF-96FB-E76120EA71C2}" destId="{4604052E-839B-4034-868E-837255C61BCB}" srcOrd="0" destOrd="0" presId="urn:microsoft.com/office/officeart/2005/8/layout/orgChart1"/>
    <dgm:cxn modelId="{811F83FC-80AA-4339-9AD9-2463D923649D}" type="presParOf" srcId="{78C5B569-B9D5-47AF-96FB-E76120EA71C2}" destId="{EC1BBC60-3D8B-4B45-8D14-8E4088FE7654}" srcOrd="1" destOrd="0" presId="urn:microsoft.com/office/officeart/2005/8/layout/orgChart1"/>
    <dgm:cxn modelId="{E234FE25-B36B-484D-B26D-6EE59671392B}" type="presParOf" srcId="{95DCA8CC-8BC0-4E31-ACDF-31E25846DB97}" destId="{5DF45950-7217-4582-B4B7-75A9869353C9}" srcOrd="1" destOrd="0" presId="urn:microsoft.com/office/officeart/2005/8/layout/orgChart1"/>
    <dgm:cxn modelId="{9A8111BF-9EA6-4B46-B76A-607AE5FD054E}" type="presParOf" srcId="{5DF45950-7217-4582-B4B7-75A9869353C9}" destId="{77CEA62C-B6C5-4B0F-9D9F-B34D80227E1B}" srcOrd="0" destOrd="0" presId="urn:microsoft.com/office/officeart/2005/8/layout/orgChart1"/>
    <dgm:cxn modelId="{57CF44B3-47FD-467D-BFF1-3FA71A271363}" type="presParOf" srcId="{5DF45950-7217-4582-B4B7-75A9869353C9}" destId="{46CBDBD6-8E86-4C42-A212-76330733AA14}" srcOrd="1" destOrd="0" presId="urn:microsoft.com/office/officeart/2005/8/layout/orgChart1"/>
    <dgm:cxn modelId="{CE6D7B1B-23AE-48E2-B607-F8E3A961E132}" type="presParOf" srcId="{46CBDBD6-8E86-4C42-A212-76330733AA14}" destId="{521D55B4-2F38-4D8F-B805-A0298E4E12F7}" srcOrd="0" destOrd="0" presId="urn:microsoft.com/office/officeart/2005/8/layout/orgChart1"/>
    <dgm:cxn modelId="{80CA4100-6AAE-4BA6-B561-0917A4E0A95B}" type="presParOf" srcId="{521D55B4-2F38-4D8F-B805-A0298E4E12F7}" destId="{363DDDD4-3BA9-4BF4-9D6F-DE528FF947C2}" srcOrd="0" destOrd="0" presId="urn:microsoft.com/office/officeart/2005/8/layout/orgChart1"/>
    <dgm:cxn modelId="{4E7E7373-806F-4C32-8DDB-7F1ECEB76635}" type="presParOf" srcId="{521D55B4-2F38-4D8F-B805-A0298E4E12F7}" destId="{A419B213-A12F-4BEE-9768-6F81E432E000}" srcOrd="1" destOrd="0" presId="urn:microsoft.com/office/officeart/2005/8/layout/orgChart1"/>
    <dgm:cxn modelId="{DFB8E069-14D0-4AA8-AC33-3B9A8172526F}" type="presParOf" srcId="{46CBDBD6-8E86-4C42-A212-76330733AA14}" destId="{56F2A77C-D369-423C-8037-4DFE10F83126}" srcOrd="1" destOrd="0" presId="urn:microsoft.com/office/officeart/2005/8/layout/orgChart1"/>
    <dgm:cxn modelId="{BB7D0835-361D-4A54-83BF-870CFA947B64}" type="presParOf" srcId="{46CBDBD6-8E86-4C42-A212-76330733AA14}" destId="{EC488079-AFD2-47F0-980C-64C273FDF569}" srcOrd="2" destOrd="0" presId="urn:microsoft.com/office/officeart/2005/8/layout/orgChart1"/>
    <dgm:cxn modelId="{DC583508-FF41-4384-88B5-BF69391FD28D}" type="presParOf" srcId="{5DF45950-7217-4582-B4B7-75A9869353C9}" destId="{128ECB9F-8BA9-44AC-90EF-6ABA982A71E9}" srcOrd="2" destOrd="0" presId="urn:microsoft.com/office/officeart/2005/8/layout/orgChart1"/>
    <dgm:cxn modelId="{F61E195F-C2FA-4D52-A55B-2B968B1752A0}" type="presParOf" srcId="{5DF45950-7217-4582-B4B7-75A9869353C9}" destId="{0D85D664-2FEB-4592-9A0E-C47ABF160FB2}" srcOrd="3" destOrd="0" presId="urn:microsoft.com/office/officeart/2005/8/layout/orgChart1"/>
    <dgm:cxn modelId="{FB697D29-F981-4F44-86A6-CA41B5ACBE64}" type="presParOf" srcId="{0D85D664-2FEB-4592-9A0E-C47ABF160FB2}" destId="{C2176656-768B-4014-B6C5-A5D7B70B5FA3}" srcOrd="0" destOrd="0" presId="urn:microsoft.com/office/officeart/2005/8/layout/orgChart1"/>
    <dgm:cxn modelId="{F7FEACEC-40D5-42F0-98F0-B4161E72BB29}" type="presParOf" srcId="{C2176656-768B-4014-B6C5-A5D7B70B5FA3}" destId="{0F57459C-3EF2-4512-B2CA-1F024551AB1D}" srcOrd="0" destOrd="0" presId="urn:microsoft.com/office/officeart/2005/8/layout/orgChart1"/>
    <dgm:cxn modelId="{27194792-3DCC-4C03-B1EA-7F8BFBDCDD7F}" type="presParOf" srcId="{C2176656-768B-4014-B6C5-A5D7B70B5FA3}" destId="{9CB08114-DFEE-448C-8885-29667276029C}" srcOrd="1" destOrd="0" presId="urn:microsoft.com/office/officeart/2005/8/layout/orgChart1"/>
    <dgm:cxn modelId="{4C1CC5B5-E015-466F-A290-705E21BB3CA7}" type="presParOf" srcId="{0D85D664-2FEB-4592-9A0E-C47ABF160FB2}" destId="{68047C42-72A9-4425-B930-7E96A0EA6986}" srcOrd="1" destOrd="0" presId="urn:microsoft.com/office/officeart/2005/8/layout/orgChart1"/>
    <dgm:cxn modelId="{83F64148-9F28-4C97-A97F-A22F83C525CD}" type="presParOf" srcId="{0D85D664-2FEB-4592-9A0E-C47ABF160FB2}" destId="{367912E7-5CF5-4FD3-B42B-3E3E04D0F464}" srcOrd="2" destOrd="0" presId="urn:microsoft.com/office/officeart/2005/8/layout/orgChart1"/>
    <dgm:cxn modelId="{1DBE7496-F3F3-40A3-909C-74AE3D31E214}" type="presParOf" srcId="{5DF45950-7217-4582-B4B7-75A9869353C9}" destId="{EA7984F5-3DAD-433B-8600-F4E0670AD261}" srcOrd="4" destOrd="0" presId="urn:microsoft.com/office/officeart/2005/8/layout/orgChart1"/>
    <dgm:cxn modelId="{C97CCD8E-1917-4A5C-89B0-D0EC87DA0156}" type="presParOf" srcId="{5DF45950-7217-4582-B4B7-75A9869353C9}" destId="{28548877-C633-41D4-BC93-01F6387D7EE4}" srcOrd="5" destOrd="0" presId="urn:microsoft.com/office/officeart/2005/8/layout/orgChart1"/>
    <dgm:cxn modelId="{239664D1-F817-4C15-8F53-D437B76DB020}" type="presParOf" srcId="{28548877-C633-41D4-BC93-01F6387D7EE4}" destId="{D69D09E6-A3A2-49E0-BEE7-57BBC5E512D0}" srcOrd="0" destOrd="0" presId="urn:microsoft.com/office/officeart/2005/8/layout/orgChart1"/>
    <dgm:cxn modelId="{34B2B515-0168-484C-BE79-520C98832CC6}" type="presParOf" srcId="{D69D09E6-A3A2-49E0-BEE7-57BBC5E512D0}" destId="{F2907BCC-0ECF-46E0-8D05-C77047B58622}" srcOrd="0" destOrd="0" presId="urn:microsoft.com/office/officeart/2005/8/layout/orgChart1"/>
    <dgm:cxn modelId="{42B53E7D-D8FE-48F2-90A4-F9362071780F}" type="presParOf" srcId="{D69D09E6-A3A2-49E0-BEE7-57BBC5E512D0}" destId="{FF8EB795-7DA9-4966-BA4F-BED92ED4DA66}" srcOrd="1" destOrd="0" presId="urn:microsoft.com/office/officeart/2005/8/layout/orgChart1"/>
    <dgm:cxn modelId="{40B9F4B3-C719-4DA0-BC65-487A643B78A5}" type="presParOf" srcId="{28548877-C633-41D4-BC93-01F6387D7EE4}" destId="{99C5603E-17C4-4E32-BFCE-79AAFD04FE12}" srcOrd="1" destOrd="0" presId="urn:microsoft.com/office/officeart/2005/8/layout/orgChart1"/>
    <dgm:cxn modelId="{A9F8E93A-33A7-4015-AD38-7D642E9BA18E}" type="presParOf" srcId="{28548877-C633-41D4-BC93-01F6387D7EE4}" destId="{EA93D095-B784-41FB-9882-BF20A0F4519D}" srcOrd="2" destOrd="0" presId="urn:microsoft.com/office/officeart/2005/8/layout/orgChart1"/>
    <dgm:cxn modelId="{E19E7487-6606-4222-8AF0-44B497769C10}" type="presParOf" srcId="{95DCA8CC-8BC0-4E31-ACDF-31E25846DB97}" destId="{75219EA0-8214-4A3F-99F3-3101FEC13D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6FE4B1-3349-4609-89FB-983C321EE3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CF11AF4-3FDB-4757-A943-68ED074E0B1D}">
      <dgm:prSet phldrT="[Text]"/>
      <dgm:spPr/>
      <dgm:t>
        <a:bodyPr/>
        <a:lstStyle/>
        <a:p>
          <a:r>
            <a:rPr lang="en-US" dirty="0" smtClean="0"/>
            <a:t>Outcomes </a:t>
          </a:r>
          <a:endParaRPr lang="en-US" dirty="0"/>
        </a:p>
      </dgm:t>
    </dgm:pt>
    <dgm:pt modelId="{6931ECC8-3C6B-4868-B352-AC43134D250F}" type="parTrans" cxnId="{83C7F1D4-A2B4-49DE-B826-568470515624}">
      <dgm:prSet/>
      <dgm:spPr/>
      <dgm:t>
        <a:bodyPr/>
        <a:lstStyle/>
        <a:p>
          <a:endParaRPr lang="en-US"/>
        </a:p>
      </dgm:t>
    </dgm:pt>
    <dgm:pt modelId="{A711A1DB-9A0A-4DFA-8751-1879090D95C1}" type="sibTrans" cxnId="{83C7F1D4-A2B4-49DE-B826-568470515624}">
      <dgm:prSet/>
      <dgm:spPr/>
      <dgm:t>
        <a:bodyPr/>
        <a:lstStyle/>
        <a:p>
          <a:endParaRPr lang="en-US"/>
        </a:p>
      </dgm:t>
    </dgm:pt>
    <dgm:pt modelId="{0D90F5D1-CDEC-4121-A4B2-9820004EC39B}">
      <dgm:prSet phldrT="[Text]"/>
      <dgm:spPr/>
      <dgm:t>
        <a:bodyPr/>
        <a:lstStyle/>
        <a:p>
          <a:r>
            <a:rPr lang="en-US" dirty="0" smtClean="0"/>
            <a:t>Primary</a:t>
          </a:r>
          <a:endParaRPr lang="en-US" dirty="0"/>
        </a:p>
      </dgm:t>
    </dgm:pt>
    <dgm:pt modelId="{CD82E220-7B95-4FD9-937F-31CFFCA2F2EC}" type="parTrans" cxnId="{A80941C8-EB4B-42DB-ABD9-9516C9931C63}">
      <dgm:prSet/>
      <dgm:spPr/>
      <dgm:t>
        <a:bodyPr/>
        <a:lstStyle/>
        <a:p>
          <a:endParaRPr lang="en-US"/>
        </a:p>
      </dgm:t>
    </dgm:pt>
    <dgm:pt modelId="{97046818-C81E-4192-95DE-46E2E5401C87}" type="sibTrans" cxnId="{A80941C8-EB4B-42DB-ABD9-9516C9931C63}">
      <dgm:prSet/>
      <dgm:spPr/>
      <dgm:t>
        <a:bodyPr/>
        <a:lstStyle/>
        <a:p>
          <a:endParaRPr lang="en-US"/>
        </a:p>
      </dgm:t>
    </dgm:pt>
    <dgm:pt modelId="{36FF3145-FA0B-4F75-B8F5-690E238403C7}">
      <dgm:prSet phldrT="[Text]"/>
      <dgm:spPr/>
      <dgm:t>
        <a:bodyPr/>
        <a:lstStyle/>
        <a:p>
          <a:r>
            <a:rPr lang="en-US" dirty="0" smtClean="0"/>
            <a:t>Secondary </a:t>
          </a:r>
          <a:endParaRPr lang="en-US" dirty="0"/>
        </a:p>
      </dgm:t>
    </dgm:pt>
    <dgm:pt modelId="{718EB081-C7A3-461F-8D4E-E87F0D2E7C4C}" type="parTrans" cxnId="{702E7958-03A8-440E-B464-AA45CAE79792}">
      <dgm:prSet/>
      <dgm:spPr/>
      <dgm:t>
        <a:bodyPr/>
        <a:lstStyle/>
        <a:p>
          <a:endParaRPr lang="en-US"/>
        </a:p>
      </dgm:t>
    </dgm:pt>
    <dgm:pt modelId="{D17BC1EE-F8A3-4DC5-B87C-E664FD8518C0}" type="sibTrans" cxnId="{702E7958-03A8-440E-B464-AA45CAE79792}">
      <dgm:prSet/>
      <dgm:spPr/>
      <dgm:t>
        <a:bodyPr/>
        <a:lstStyle/>
        <a:p>
          <a:endParaRPr lang="en-US"/>
        </a:p>
      </dgm:t>
    </dgm:pt>
    <dgm:pt modelId="{80E89CBF-E859-4F26-BDBD-FBE4128E9E17}" type="pres">
      <dgm:prSet presAssocID="{A76FE4B1-3349-4609-89FB-983C321EE3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D01F8-3059-4D2E-9A4D-B4CD411A13C0}" type="pres">
      <dgm:prSet presAssocID="{DCF11AF4-3FDB-4757-A943-68ED074E0B1D}" presName="hierRoot1" presStyleCnt="0">
        <dgm:presLayoutVars>
          <dgm:hierBranch val="init"/>
        </dgm:presLayoutVars>
      </dgm:prSet>
      <dgm:spPr/>
    </dgm:pt>
    <dgm:pt modelId="{4609063D-AAD0-42B7-8A72-6572ABE52D5E}" type="pres">
      <dgm:prSet presAssocID="{DCF11AF4-3FDB-4757-A943-68ED074E0B1D}" presName="rootComposite1" presStyleCnt="0"/>
      <dgm:spPr/>
    </dgm:pt>
    <dgm:pt modelId="{ED4E0478-DE4B-48DE-B084-BB47CD70AF8A}" type="pres">
      <dgm:prSet presAssocID="{DCF11AF4-3FDB-4757-A943-68ED074E0B1D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FC3A36-6FCE-494C-99C6-71448CF498DD}" type="pres">
      <dgm:prSet presAssocID="{DCF11AF4-3FDB-4757-A943-68ED074E0B1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C377F04-190D-4125-A699-715229908AAC}" type="pres">
      <dgm:prSet presAssocID="{DCF11AF4-3FDB-4757-A943-68ED074E0B1D}" presName="hierChild2" presStyleCnt="0"/>
      <dgm:spPr/>
    </dgm:pt>
    <dgm:pt modelId="{06A069DB-4565-4D84-A6A2-46358A524B21}" type="pres">
      <dgm:prSet presAssocID="{CD82E220-7B95-4FD9-937F-31CFFCA2F2E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390B9B7-00E8-4C7C-A665-5156A7290ECF}" type="pres">
      <dgm:prSet presAssocID="{0D90F5D1-CDEC-4121-A4B2-9820004EC39B}" presName="hierRoot2" presStyleCnt="0">
        <dgm:presLayoutVars>
          <dgm:hierBranch val="init"/>
        </dgm:presLayoutVars>
      </dgm:prSet>
      <dgm:spPr/>
    </dgm:pt>
    <dgm:pt modelId="{B111EC18-41B4-4810-816E-1F580F385BA1}" type="pres">
      <dgm:prSet presAssocID="{0D90F5D1-CDEC-4121-A4B2-9820004EC39B}" presName="rootComposite" presStyleCnt="0"/>
      <dgm:spPr/>
    </dgm:pt>
    <dgm:pt modelId="{0F96FFC3-F5CC-4081-A233-E1F0CC6CD9BF}" type="pres">
      <dgm:prSet presAssocID="{0D90F5D1-CDEC-4121-A4B2-9820004EC39B}" presName="rootText" presStyleLbl="node2" presStyleIdx="0" presStyleCnt="2" custLinFactX="-100000" custLinFactNeighborX="-128713" custLinFactNeighborY="323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365786E-042B-4587-AF01-35D8DF81B421}" type="pres">
      <dgm:prSet presAssocID="{0D90F5D1-CDEC-4121-A4B2-9820004EC39B}" presName="rootConnector" presStyleLbl="node2" presStyleIdx="0" presStyleCnt="2"/>
      <dgm:spPr/>
      <dgm:t>
        <a:bodyPr/>
        <a:lstStyle/>
        <a:p>
          <a:endParaRPr lang="en-US"/>
        </a:p>
      </dgm:t>
    </dgm:pt>
    <dgm:pt modelId="{ECAA2658-13B2-4B85-8F84-7885537A9D3F}" type="pres">
      <dgm:prSet presAssocID="{0D90F5D1-CDEC-4121-A4B2-9820004EC39B}" presName="hierChild4" presStyleCnt="0"/>
      <dgm:spPr/>
    </dgm:pt>
    <dgm:pt modelId="{66E11273-C623-428A-98BF-4AC011A9F644}" type="pres">
      <dgm:prSet presAssocID="{0D90F5D1-CDEC-4121-A4B2-9820004EC39B}" presName="hierChild5" presStyleCnt="0"/>
      <dgm:spPr/>
    </dgm:pt>
    <dgm:pt modelId="{0C8835F2-5893-4843-994E-170123B0719D}" type="pres">
      <dgm:prSet presAssocID="{718EB081-C7A3-461F-8D4E-E87F0D2E7C4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54CEA76-4809-4777-91C1-B9EDC468664C}" type="pres">
      <dgm:prSet presAssocID="{36FF3145-FA0B-4F75-B8F5-690E238403C7}" presName="hierRoot2" presStyleCnt="0">
        <dgm:presLayoutVars>
          <dgm:hierBranch val="init"/>
        </dgm:presLayoutVars>
      </dgm:prSet>
      <dgm:spPr/>
    </dgm:pt>
    <dgm:pt modelId="{0B37D89C-D8A3-42E2-BB57-4571EE371598}" type="pres">
      <dgm:prSet presAssocID="{36FF3145-FA0B-4F75-B8F5-690E238403C7}" presName="rootComposite" presStyleCnt="0"/>
      <dgm:spPr/>
    </dgm:pt>
    <dgm:pt modelId="{087465CE-3C63-4E4D-9A59-A84641698E84}" type="pres">
      <dgm:prSet presAssocID="{36FF3145-FA0B-4F75-B8F5-690E238403C7}" presName="rootText" presStyleLbl="node2" presStyleIdx="1" presStyleCnt="2" custLinFactX="100000" custLinFactNeighborX="122511" custLinFactNeighborY="45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8766FCE-662B-403F-89BE-5D4BFE2918D1}" type="pres">
      <dgm:prSet presAssocID="{36FF3145-FA0B-4F75-B8F5-690E238403C7}" presName="rootConnector" presStyleLbl="node2" presStyleIdx="1" presStyleCnt="2"/>
      <dgm:spPr/>
      <dgm:t>
        <a:bodyPr/>
        <a:lstStyle/>
        <a:p>
          <a:endParaRPr lang="en-US"/>
        </a:p>
      </dgm:t>
    </dgm:pt>
    <dgm:pt modelId="{721BF588-60A6-4F04-829D-7721C142373C}" type="pres">
      <dgm:prSet presAssocID="{36FF3145-FA0B-4F75-B8F5-690E238403C7}" presName="hierChild4" presStyleCnt="0"/>
      <dgm:spPr/>
    </dgm:pt>
    <dgm:pt modelId="{C33F10B2-2AD6-4E7B-993C-DD864BEA3DF1}" type="pres">
      <dgm:prSet presAssocID="{36FF3145-FA0B-4F75-B8F5-690E238403C7}" presName="hierChild5" presStyleCnt="0"/>
      <dgm:spPr/>
    </dgm:pt>
    <dgm:pt modelId="{B5B25AE1-F5E2-42D2-8378-A17B277397B0}" type="pres">
      <dgm:prSet presAssocID="{DCF11AF4-3FDB-4757-A943-68ED074E0B1D}" presName="hierChild3" presStyleCnt="0"/>
      <dgm:spPr/>
    </dgm:pt>
  </dgm:ptLst>
  <dgm:cxnLst>
    <dgm:cxn modelId="{C836C10A-70DC-480A-ABDC-D551D95395CE}" type="presOf" srcId="{DCF11AF4-3FDB-4757-A943-68ED074E0B1D}" destId="{F9FC3A36-6FCE-494C-99C6-71448CF498DD}" srcOrd="1" destOrd="0" presId="urn:microsoft.com/office/officeart/2005/8/layout/orgChart1"/>
    <dgm:cxn modelId="{5C99EEDA-99C4-4F64-8A7C-8EDB76DAD567}" type="presOf" srcId="{A76FE4B1-3349-4609-89FB-983C321EE369}" destId="{80E89CBF-E859-4F26-BDBD-FBE4128E9E17}" srcOrd="0" destOrd="0" presId="urn:microsoft.com/office/officeart/2005/8/layout/orgChart1"/>
    <dgm:cxn modelId="{8866045C-28EA-45F8-A82D-6D065FC2D450}" type="presOf" srcId="{0D90F5D1-CDEC-4121-A4B2-9820004EC39B}" destId="{E365786E-042B-4587-AF01-35D8DF81B421}" srcOrd="1" destOrd="0" presId="urn:microsoft.com/office/officeart/2005/8/layout/orgChart1"/>
    <dgm:cxn modelId="{A80941C8-EB4B-42DB-ABD9-9516C9931C63}" srcId="{DCF11AF4-3FDB-4757-A943-68ED074E0B1D}" destId="{0D90F5D1-CDEC-4121-A4B2-9820004EC39B}" srcOrd="0" destOrd="0" parTransId="{CD82E220-7B95-4FD9-937F-31CFFCA2F2EC}" sibTransId="{97046818-C81E-4192-95DE-46E2E5401C87}"/>
    <dgm:cxn modelId="{B4768684-F157-48C9-8721-3EEA6AB8545C}" type="presOf" srcId="{36FF3145-FA0B-4F75-B8F5-690E238403C7}" destId="{087465CE-3C63-4E4D-9A59-A84641698E84}" srcOrd="0" destOrd="0" presId="urn:microsoft.com/office/officeart/2005/8/layout/orgChart1"/>
    <dgm:cxn modelId="{8B8FE269-4D8E-4EDA-BAE8-AC20C1DEDF97}" type="presOf" srcId="{36FF3145-FA0B-4F75-B8F5-690E238403C7}" destId="{08766FCE-662B-403F-89BE-5D4BFE2918D1}" srcOrd="1" destOrd="0" presId="urn:microsoft.com/office/officeart/2005/8/layout/orgChart1"/>
    <dgm:cxn modelId="{515FE86C-2BA2-49A6-9922-E087391383AB}" type="presOf" srcId="{0D90F5D1-CDEC-4121-A4B2-9820004EC39B}" destId="{0F96FFC3-F5CC-4081-A233-E1F0CC6CD9BF}" srcOrd="0" destOrd="0" presId="urn:microsoft.com/office/officeart/2005/8/layout/orgChart1"/>
    <dgm:cxn modelId="{10AC4CDB-9356-46A6-8411-4938A8B967C8}" type="presOf" srcId="{718EB081-C7A3-461F-8D4E-E87F0D2E7C4C}" destId="{0C8835F2-5893-4843-994E-170123B0719D}" srcOrd="0" destOrd="0" presId="urn:microsoft.com/office/officeart/2005/8/layout/orgChart1"/>
    <dgm:cxn modelId="{0E6D096E-BE77-4DAD-97EB-987DC5F436F6}" type="presOf" srcId="{DCF11AF4-3FDB-4757-A943-68ED074E0B1D}" destId="{ED4E0478-DE4B-48DE-B084-BB47CD70AF8A}" srcOrd="0" destOrd="0" presId="urn:microsoft.com/office/officeart/2005/8/layout/orgChart1"/>
    <dgm:cxn modelId="{59BFB787-349A-4E1E-BAC2-E747C1EFF88F}" type="presOf" srcId="{CD82E220-7B95-4FD9-937F-31CFFCA2F2EC}" destId="{06A069DB-4565-4D84-A6A2-46358A524B21}" srcOrd="0" destOrd="0" presId="urn:microsoft.com/office/officeart/2005/8/layout/orgChart1"/>
    <dgm:cxn modelId="{702E7958-03A8-440E-B464-AA45CAE79792}" srcId="{DCF11AF4-3FDB-4757-A943-68ED074E0B1D}" destId="{36FF3145-FA0B-4F75-B8F5-690E238403C7}" srcOrd="1" destOrd="0" parTransId="{718EB081-C7A3-461F-8D4E-E87F0D2E7C4C}" sibTransId="{D17BC1EE-F8A3-4DC5-B87C-E664FD8518C0}"/>
    <dgm:cxn modelId="{83C7F1D4-A2B4-49DE-B826-568470515624}" srcId="{A76FE4B1-3349-4609-89FB-983C321EE369}" destId="{DCF11AF4-3FDB-4757-A943-68ED074E0B1D}" srcOrd="0" destOrd="0" parTransId="{6931ECC8-3C6B-4868-B352-AC43134D250F}" sibTransId="{A711A1DB-9A0A-4DFA-8751-1879090D95C1}"/>
    <dgm:cxn modelId="{7A6A8682-CA59-4487-8D6D-664314C8FE39}" type="presParOf" srcId="{80E89CBF-E859-4F26-BDBD-FBE4128E9E17}" destId="{F13D01F8-3059-4D2E-9A4D-B4CD411A13C0}" srcOrd="0" destOrd="0" presId="urn:microsoft.com/office/officeart/2005/8/layout/orgChart1"/>
    <dgm:cxn modelId="{404A65E3-F71A-448B-912B-A75A22E52411}" type="presParOf" srcId="{F13D01F8-3059-4D2E-9A4D-B4CD411A13C0}" destId="{4609063D-AAD0-42B7-8A72-6572ABE52D5E}" srcOrd="0" destOrd="0" presId="urn:microsoft.com/office/officeart/2005/8/layout/orgChart1"/>
    <dgm:cxn modelId="{E502FF87-CF9F-4FBE-8113-7077E986A574}" type="presParOf" srcId="{4609063D-AAD0-42B7-8A72-6572ABE52D5E}" destId="{ED4E0478-DE4B-48DE-B084-BB47CD70AF8A}" srcOrd="0" destOrd="0" presId="urn:microsoft.com/office/officeart/2005/8/layout/orgChart1"/>
    <dgm:cxn modelId="{C43F669A-2C78-485E-83D3-9ECFCDEB1FDF}" type="presParOf" srcId="{4609063D-AAD0-42B7-8A72-6572ABE52D5E}" destId="{F9FC3A36-6FCE-494C-99C6-71448CF498DD}" srcOrd="1" destOrd="0" presId="urn:microsoft.com/office/officeart/2005/8/layout/orgChart1"/>
    <dgm:cxn modelId="{C46E49EB-4436-4DDD-9A1F-62C9B2551B4E}" type="presParOf" srcId="{F13D01F8-3059-4D2E-9A4D-B4CD411A13C0}" destId="{3C377F04-190D-4125-A699-715229908AAC}" srcOrd="1" destOrd="0" presId="urn:microsoft.com/office/officeart/2005/8/layout/orgChart1"/>
    <dgm:cxn modelId="{192BCB01-EF04-4B65-9EB1-1CBB4B0EC79F}" type="presParOf" srcId="{3C377F04-190D-4125-A699-715229908AAC}" destId="{06A069DB-4565-4D84-A6A2-46358A524B21}" srcOrd="0" destOrd="0" presId="urn:microsoft.com/office/officeart/2005/8/layout/orgChart1"/>
    <dgm:cxn modelId="{A228D23C-B429-4CCF-85DA-BF662CAA583D}" type="presParOf" srcId="{3C377F04-190D-4125-A699-715229908AAC}" destId="{E390B9B7-00E8-4C7C-A665-5156A7290ECF}" srcOrd="1" destOrd="0" presId="urn:microsoft.com/office/officeart/2005/8/layout/orgChart1"/>
    <dgm:cxn modelId="{A4A0DEE9-7B56-44DC-B575-07DA77BF0D46}" type="presParOf" srcId="{E390B9B7-00E8-4C7C-A665-5156A7290ECF}" destId="{B111EC18-41B4-4810-816E-1F580F385BA1}" srcOrd="0" destOrd="0" presId="urn:microsoft.com/office/officeart/2005/8/layout/orgChart1"/>
    <dgm:cxn modelId="{E114AB1B-6982-4CFF-906F-7180F503D93E}" type="presParOf" srcId="{B111EC18-41B4-4810-816E-1F580F385BA1}" destId="{0F96FFC3-F5CC-4081-A233-E1F0CC6CD9BF}" srcOrd="0" destOrd="0" presId="urn:microsoft.com/office/officeart/2005/8/layout/orgChart1"/>
    <dgm:cxn modelId="{8DC60747-CAF4-4E30-A1E7-BBEE6782640D}" type="presParOf" srcId="{B111EC18-41B4-4810-816E-1F580F385BA1}" destId="{E365786E-042B-4587-AF01-35D8DF81B421}" srcOrd="1" destOrd="0" presId="urn:microsoft.com/office/officeart/2005/8/layout/orgChart1"/>
    <dgm:cxn modelId="{045D25C8-C26E-44C2-94F5-500230D434CF}" type="presParOf" srcId="{E390B9B7-00E8-4C7C-A665-5156A7290ECF}" destId="{ECAA2658-13B2-4B85-8F84-7885537A9D3F}" srcOrd="1" destOrd="0" presId="urn:microsoft.com/office/officeart/2005/8/layout/orgChart1"/>
    <dgm:cxn modelId="{5805D089-8089-420F-B7E0-8D0F0659E8DB}" type="presParOf" srcId="{E390B9B7-00E8-4C7C-A665-5156A7290ECF}" destId="{66E11273-C623-428A-98BF-4AC011A9F644}" srcOrd="2" destOrd="0" presId="urn:microsoft.com/office/officeart/2005/8/layout/orgChart1"/>
    <dgm:cxn modelId="{76FF286C-8B3F-4EAD-9AA9-828080079C7A}" type="presParOf" srcId="{3C377F04-190D-4125-A699-715229908AAC}" destId="{0C8835F2-5893-4843-994E-170123B0719D}" srcOrd="2" destOrd="0" presId="urn:microsoft.com/office/officeart/2005/8/layout/orgChart1"/>
    <dgm:cxn modelId="{84103F98-EE47-4261-9C91-F42C84502499}" type="presParOf" srcId="{3C377F04-190D-4125-A699-715229908AAC}" destId="{E54CEA76-4809-4777-91C1-B9EDC468664C}" srcOrd="3" destOrd="0" presId="urn:microsoft.com/office/officeart/2005/8/layout/orgChart1"/>
    <dgm:cxn modelId="{F70DDAA9-EA38-46F7-A2E7-9C89310E0229}" type="presParOf" srcId="{E54CEA76-4809-4777-91C1-B9EDC468664C}" destId="{0B37D89C-D8A3-42E2-BB57-4571EE371598}" srcOrd="0" destOrd="0" presId="urn:microsoft.com/office/officeart/2005/8/layout/orgChart1"/>
    <dgm:cxn modelId="{0DA5750D-749A-45A9-98FF-8A0B1DACE78D}" type="presParOf" srcId="{0B37D89C-D8A3-42E2-BB57-4571EE371598}" destId="{087465CE-3C63-4E4D-9A59-A84641698E84}" srcOrd="0" destOrd="0" presId="urn:microsoft.com/office/officeart/2005/8/layout/orgChart1"/>
    <dgm:cxn modelId="{67BA4CC8-A832-4C99-A9BC-ABF1D20902DD}" type="presParOf" srcId="{0B37D89C-D8A3-42E2-BB57-4571EE371598}" destId="{08766FCE-662B-403F-89BE-5D4BFE2918D1}" srcOrd="1" destOrd="0" presId="urn:microsoft.com/office/officeart/2005/8/layout/orgChart1"/>
    <dgm:cxn modelId="{64CA763E-9469-4CBE-B1FA-DF6B70E2837F}" type="presParOf" srcId="{E54CEA76-4809-4777-91C1-B9EDC468664C}" destId="{721BF588-60A6-4F04-829D-7721C142373C}" srcOrd="1" destOrd="0" presId="urn:microsoft.com/office/officeart/2005/8/layout/orgChart1"/>
    <dgm:cxn modelId="{578D3DC6-8957-4E4B-8967-0946A3401547}" type="presParOf" srcId="{E54CEA76-4809-4777-91C1-B9EDC468664C}" destId="{C33F10B2-2AD6-4E7B-993C-DD864BEA3DF1}" srcOrd="2" destOrd="0" presId="urn:microsoft.com/office/officeart/2005/8/layout/orgChart1"/>
    <dgm:cxn modelId="{39E39B46-60E5-4FED-9674-4E8229AF5F18}" type="presParOf" srcId="{F13D01F8-3059-4D2E-9A4D-B4CD411A13C0}" destId="{B5B25AE1-F5E2-42D2-8378-A17B277397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9BFC28-4FDB-4FFC-8183-658C78F83CA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B99DBF-845A-4D91-9166-6CD0639C8EA5}">
      <dgm:prSet/>
      <dgm:spPr/>
      <dgm:t>
        <a:bodyPr/>
        <a:lstStyle/>
        <a:p>
          <a:pPr rtl="0"/>
          <a:r>
            <a:rPr lang="en-GB" b="1" smtClean="0"/>
            <a:t>Patient satisfaction and perception </a:t>
          </a:r>
          <a:endParaRPr lang="en-US"/>
        </a:p>
      </dgm:t>
    </dgm:pt>
    <dgm:pt modelId="{E94B8EFB-E16C-4CF9-B810-DBA41C078BC1}" type="parTrans" cxnId="{CAF78E97-29B2-43BF-8BDD-B8C92D3A8A5C}">
      <dgm:prSet/>
      <dgm:spPr/>
      <dgm:t>
        <a:bodyPr/>
        <a:lstStyle/>
        <a:p>
          <a:endParaRPr lang="en-US"/>
        </a:p>
      </dgm:t>
    </dgm:pt>
    <dgm:pt modelId="{F36B39BD-0B9D-475F-AA54-1A2B69659479}" type="sibTrans" cxnId="{CAF78E97-29B2-43BF-8BDD-B8C92D3A8A5C}">
      <dgm:prSet/>
      <dgm:spPr/>
      <dgm:t>
        <a:bodyPr/>
        <a:lstStyle/>
        <a:p>
          <a:endParaRPr lang="en-US"/>
        </a:p>
      </dgm:t>
    </dgm:pt>
    <dgm:pt modelId="{C2F68F38-8179-4286-827D-F4D596778E47}">
      <dgm:prSet/>
      <dgm:spPr/>
      <dgm:t>
        <a:bodyPr/>
        <a:lstStyle/>
        <a:p>
          <a:pPr rtl="0"/>
          <a:r>
            <a:rPr lang="en-GB" b="1" smtClean="0"/>
            <a:t>Physical functioning</a:t>
          </a:r>
          <a:endParaRPr lang="en-US"/>
        </a:p>
      </dgm:t>
    </dgm:pt>
    <dgm:pt modelId="{4F0B487F-0AC6-4F65-A563-2A0F57632861}" type="parTrans" cxnId="{A2A7CD9D-3E88-458C-92D0-754DBC9DF0FD}">
      <dgm:prSet/>
      <dgm:spPr/>
      <dgm:t>
        <a:bodyPr/>
        <a:lstStyle/>
        <a:p>
          <a:endParaRPr lang="en-US"/>
        </a:p>
      </dgm:t>
    </dgm:pt>
    <dgm:pt modelId="{E0FC416B-0FD6-4EAA-BC9E-9F79AB43B194}" type="sibTrans" cxnId="{A2A7CD9D-3E88-458C-92D0-754DBC9DF0FD}">
      <dgm:prSet/>
      <dgm:spPr/>
      <dgm:t>
        <a:bodyPr/>
        <a:lstStyle/>
        <a:p>
          <a:endParaRPr lang="en-US"/>
        </a:p>
      </dgm:t>
    </dgm:pt>
    <dgm:pt modelId="{50758ED1-408D-4DEF-AD94-49537353BA5A}">
      <dgm:prSet/>
      <dgm:spPr/>
      <dgm:t>
        <a:bodyPr/>
        <a:lstStyle/>
        <a:p>
          <a:pPr rtl="0"/>
          <a:r>
            <a:rPr lang="en-GB" b="1" smtClean="0"/>
            <a:t>Signs and symptoms</a:t>
          </a:r>
          <a:endParaRPr lang="en-US"/>
        </a:p>
      </dgm:t>
    </dgm:pt>
    <dgm:pt modelId="{5514E257-0155-40A0-848C-CCC788BA92F3}" type="parTrans" cxnId="{F341B71A-1E7F-414C-8AAE-3662B5F1960C}">
      <dgm:prSet/>
      <dgm:spPr/>
      <dgm:t>
        <a:bodyPr/>
        <a:lstStyle/>
        <a:p>
          <a:endParaRPr lang="en-US"/>
        </a:p>
      </dgm:t>
    </dgm:pt>
    <dgm:pt modelId="{A80AA96B-F324-4FD8-BCC7-29489C7E2668}" type="sibTrans" cxnId="{F341B71A-1E7F-414C-8AAE-3662B5F1960C}">
      <dgm:prSet/>
      <dgm:spPr/>
      <dgm:t>
        <a:bodyPr/>
        <a:lstStyle/>
        <a:p>
          <a:endParaRPr lang="en-US"/>
        </a:p>
      </dgm:t>
    </dgm:pt>
    <dgm:pt modelId="{BF9D6256-1308-45E1-A01E-135E0592BBE3}">
      <dgm:prSet/>
      <dgm:spPr/>
      <dgm:t>
        <a:bodyPr/>
        <a:lstStyle/>
        <a:p>
          <a:pPr rtl="0"/>
          <a:r>
            <a:rPr lang="en-GB" b="1" smtClean="0"/>
            <a:t>Treatment adherence</a:t>
          </a:r>
          <a:endParaRPr lang="en-US"/>
        </a:p>
      </dgm:t>
    </dgm:pt>
    <dgm:pt modelId="{55E40D0E-544C-4299-AA40-0F747D90109B}" type="parTrans" cxnId="{FB5D9D5F-5F7C-48A3-AB1D-AE4026E2583D}">
      <dgm:prSet/>
      <dgm:spPr/>
      <dgm:t>
        <a:bodyPr/>
        <a:lstStyle/>
        <a:p>
          <a:endParaRPr lang="en-US"/>
        </a:p>
      </dgm:t>
    </dgm:pt>
    <dgm:pt modelId="{AFBE6945-5247-448F-92E8-886117BBB6D5}" type="sibTrans" cxnId="{FB5D9D5F-5F7C-48A3-AB1D-AE4026E2583D}">
      <dgm:prSet/>
      <dgm:spPr/>
      <dgm:t>
        <a:bodyPr/>
        <a:lstStyle/>
        <a:p>
          <a:endParaRPr lang="en-US"/>
        </a:p>
      </dgm:t>
    </dgm:pt>
    <dgm:pt modelId="{2EF60948-39DC-4D8F-9AFD-259E3BA11298}">
      <dgm:prSet/>
      <dgm:spPr/>
      <dgm:t>
        <a:bodyPr/>
        <a:lstStyle/>
        <a:p>
          <a:pPr rtl="0"/>
          <a:r>
            <a:rPr lang="en-GB" b="1" smtClean="0"/>
            <a:t>Health-related Quality of Life (HRQoL) </a:t>
          </a:r>
          <a:r>
            <a:rPr lang="en-GB" smtClean="0"/>
            <a:t> </a:t>
          </a:r>
          <a:endParaRPr lang="en-US"/>
        </a:p>
      </dgm:t>
    </dgm:pt>
    <dgm:pt modelId="{19D0B833-61FC-428D-A24F-50243374FB4A}" type="parTrans" cxnId="{A573AB1A-B843-4B8A-A0C1-F553D5C9D969}">
      <dgm:prSet/>
      <dgm:spPr/>
      <dgm:t>
        <a:bodyPr/>
        <a:lstStyle/>
        <a:p>
          <a:endParaRPr lang="en-US"/>
        </a:p>
      </dgm:t>
    </dgm:pt>
    <dgm:pt modelId="{98B1C1D5-B4AF-45AC-B29E-91C470FF83DD}" type="sibTrans" cxnId="{A573AB1A-B843-4B8A-A0C1-F553D5C9D969}">
      <dgm:prSet/>
      <dgm:spPr/>
      <dgm:t>
        <a:bodyPr/>
        <a:lstStyle/>
        <a:p>
          <a:endParaRPr lang="en-US"/>
        </a:p>
      </dgm:t>
    </dgm:pt>
    <dgm:pt modelId="{180E53A7-7EDF-4CD6-B23F-1DB4073B9869}" type="pres">
      <dgm:prSet presAssocID="{409BFC28-4FDB-4FFC-8183-658C78F83CA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BB4497-D13F-49B2-BAB5-7EF5193FD206}" type="pres">
      <dgm:prSet presAssocID="{409BFC28-4FDB-4FFC-8183-658C78F83CA7}" presName="arrow" presStyleLbl="bgShp" presStyleIdx="0" presStyleCnt="1"/>
      <dgm:spPr/>
    </dgm:pt>
    <dgm:pt modelId="{A75DC63D-63AA-4E2E-9FCB-C998A0884391}" type="pres">
      <dgm:prSet presAssocID="{409BFC28-4FDB-4FFC-8183-658C78F83CA7}" presName="linearProcess" presStyleCnt="0"/>
      <dgm:spPr/>
    </dgm:pt>
    <dgm:pt modelId="{D0DA8C3B-D1E2-40C8-B8BC-A779492AC7BF}" type="pres">
      <dgm:prSet presAssocID="{8BB99DBF-845A-4D91-9166-6CD0639C8EA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5EE53-313B-45D2-B200-B568ED88A0F3}" type="pres">
      <dgm:prSet presAssocID="{F36B39BD-0B9D-475F-AA54-1A2B69659479}" presName="sibTrans" presStyleCnt="0"/>
      <dgm:spPr/>
    </dgm:pt>
    <dgm:pt modelId="{C42F4206-2B71-448E-ACC0-F52E62BEE529}" type="pres">
      <dgm:prSet presAssocID="{C2F68F38-8179-4286-827D-F4D596778E4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468D-D0A2-4431-945B-79E48071FAD8}" type="pres">
      <dgm:prSet presAssocID="{E0FC416B-0FD6-4EAA-BC9E-9F79AB43B194}" presName="sibTrans" presStyleCnt="0"/>
      <dgm:spPr/>
    </dgm:pt>
    <dgm:pt modelId="{A6D35802-317B-47EF-9C99-F9D391657E78}" type="pres">
      <dgm:prSet presAssocID="{50758ED1-408D-4DEF-AD94-49537353BA5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8CD61-CC50-4DBC-9E56-0F9B7B218F95}" type="pres">
      <dgm:prSet presAssocID="{A80AA96B-F324-4FD8-BCC7-29489C7E2668}" presName="sibTrans" presStyleCnt="0"/>
      <dgm:spPr/>
    </dgm:pt>
    <dgm:pt modelId="{1EAE4A5B-D1EC-437D-9B00-2FAEC0091FE9}" type="pres">
      <dgm:prSet presAssocID="{BF9D6256-1308-45E1-A01E-135E0592BBE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E04EF-B595-470E-97E1-1A34852B25E4}" type="pres">
      <dgm:prSet presAssocID="{AFBE6945-5247-448F-92E8-886117BBB6D5}" presName="sibTrans" presStyleCnt="0"/>
      <dgm:spPr/>
    </dgm:pt>
    <dgm:pt modelId="{7691F849-2A32-4EEF-931C-EDE7F1675D91}" type="pres">
      <dgm:prSet presAssocID="{2EF60948-39DC-4D8F-9AFD-259E3BA1129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174D6-1486-4AC4-89A3-D6110445A157}" type="presOf" srcId="{409BFC28-4FDB-4FFC-8183-658C78F83CA7}" destId="{180E53A7-7EDF-4CD6-B23F-1DB4073B9869}" srcOrd="0" destOrd="0" presId="urn:microsoft.com/office/officeart/2005/8/layout/hProcess9"/>
    <dgm:cxn modelId="{A47657A1-8DF2-4A70-AB52-57ADF079532D}" type="presOf" srcId="{C2F68F38-8179-4286-827D-F4D596778E47}" destId="{C42F4206-2B71-448E-ACC0-F52E62BEE529}" srcOrd="0" destOrd="0" presId="urn:microsoft.com/office/officeart/2005/8/layout/hProcess9"/>
    <dgm:cxn modelId="{CAF78E97-29B2-43BF-8BDD-B8C92D3A8A5C}" srcId="{409BFC28-4FDB-4FFC-8183-658C78F83CA7}" destId="{8BB99DBF-845A-4D91-9166-6CD0639C8EA5}" srcOrd="0" destOrd="0" parTransId="{E94B8EFB-E16C-4CF9-B810-DBA41C078BC1}" sibTransId="{F36B39BD-0B9D-475F-AA54-1A2B69659479}"/>
    <dgm:cxn modelId="{7F74C970-94C1-41A0-A3F4-78B1805EED2F}" type="presOf" srcId="{8BB99DBF-845A-4D91-9166-6CD0639C8EA5}" destId="{D0DA8C3B-D1E2-40C8-B8BC-A779492AC7BF}" srcOrd="0" destOrd="0" presId="urn:microsoft.com/office/officeart/2005/8/layout/hProcess9"/>
    <dgm:cxn modelId="{FE9D9454-C396-40EC-8556-65BE58ACA673}" type="presOf" srcId="{2EF60948-39DC-4D8F-9AFD-259E3BA11298}" destId="{7691F849-2A32-4EEF-931C-EDE7F1675D91}" srcOrd="0" destOrd="0" presId="urn:microsoft.com/office/officeart/2005/8/layout/hProcess9"/>
    <dgm:cxn modelId="{E693240D-B082-4FA9-82D5-ED51045C4D79}" type="presOf" srcId="{50758ED1-408D-4DEF-AD94-49537353BA5A}" destId="{A6D35802-317B-47EF-9C99-F9D391657E78}" srcOrd="0" destOrd="0" presId="urn:microsoft.com/office/officeart/2005/8/layout/hProcess9"/>
    <dgm:cxn modelId="{A2A7CD9D-3E88-458C-92D0-754DBC9DF0FD}" srcId="{409BFC28-4FDB-4FFC-8183-658C78F83CA7}" destId="{C2F68F38-8179-4286-827D-F4D596778E47}" srcOrd="1" destOrd="0" parTransId="{4F0B487F-0AC6-4F65-A563-2A0F57632861}" sibTransId="{E0FC416B-0FD6-4EAA-BC9E-9F79AB43B194}"/>
    <dgm:cxn modelId="{A573AB1A-B843-4B8A-A0C1-F553D5C9D969}" srcId="{409BFC28-4FDB-4FFC-8183-658C78F83CA7}" destId="{2EF60948-39DC-4D8F-9AFD-259E3BA11298}" srcOrd="4" destOrd="0" parTransId="{19D0B833-61FC-428D-A24F-50243374FB4A}" sibTransId="{98B1C1D5-B4AF-45AC-B29E-91C470FF83DD}"/>
    <dgm:cxn modelId="{A152BACC-5357-4AF5-A483-BE6907813972}" type="presOf" srcId="{BF9D6256-1308-45E1-A01E-135E0592BBE3}" destId="{1EAE4A5B-D1EC-437D-9B00-2FAEC0091FE9}" srcOrd="0" destOrd="0" presId="urn:microsoft.com/office/officeart/2005/8/layout/hProcess9"/>
    <dgm:cxn modelId="{FB5D9D5F-5F7C-48A3-AB1D-AE4026E2583D}" srcId="{409BFC28-4FDB-4FFC-8183-658C78F83CA7}" destId="{BF9D6256-1308-45E1-A01E-135E0592BBE3}" srcOrd="3" destOrd="0" parTransId="{55E40D0E-544C-4299-AA40-0F747D90109B}" sibTransId="{AFBE6945-5247-448F-92E8-886117BBB6D5}"/>
    <dgm:cxn modelId="{F341B71A-1E7F-414C-8AAE-3662B5F1960C}" srcId="{409BFC28-4FDB-4FFC-8183-658C78F83CA7}" destId="{50758ED1-408D-4DEF-AD94-49537353BA5A}" srcOrd="2" destOrd="0" parTransId="{5514E257-0155-40A0-848C-CCC788BA92F3}" sibTransId="{A80AA96B-F324-4FD8-BCC7-29489C7E2668}"/>
    <dgm:cxn modelId="{C8E398B6-9594-4258-9650-CDC701959ED1}" type="presParOf" srcId="{180E53A7-7EDF-4CD6-B23F-1DB4073B9869}" destId="{D9BB4497-D13F-49B2-BAB5-7EF5193FD206}" srcOrd="0" destOrd="0" presId="urn:microsoft.com/office/officeart/2005/8/layout/hProcess9"/>
    <dgm:cxn modelId="{11D2A7E0-11A6-4673-96F0-B52417EFFD65}" type="presParOf" srcId="{180E53A7-7EDF-4CD6-B23F-1DB4073B9869}" destId="{A75DC63D-63AA-4E2E-9FCB-C998A0884391}" srcOrd="1" destOrd="0" presId="urn:microsoft.com/office/officeart/2005/8/layout/hProcess9"/>
    <dgm:cxn modelId="{7049F264-C580-4D32-B1AB-371C65C65236}" type="presParOf" srcId="{A75DC63D-63AA-4E2E-9FCB-C998A0884391}" destId="{D0DA8C3B-D1E2-40C8-B8BC-A779492AC7BF}" srcOrd="0" destOrd="0" presId="urn:microsoft.com/office/officeart/2005/8/layout/hProcess9"/>
    <dgm:cxn modelId="{0D6F9E71-6570-4113-8C94-8E1F3C503B2D}" type="presParOf" srcId="{A75DC63D-63AA-4E2E-9FCB-C998A0884391}" destId="{B7A5EE53-313B-45D2-B200-B568ED88A0F3}" srcOrd="1" destOrd="0" presId="urn:microsoft.com/office/officeart/2005/8/layout/hProcess9"/>
    <dgm:cxn modelId="{16D6D4EA-2E93-4350-A042-84FB1BEB1F91}" type="presParOf" srcId="{A75DC63D-63AA-4E2E-9FCB-C998A0884391}" destId="{C42F4206-2B71-448E-ACC0-F52E62BEE529}" srcOrd="2" destOrd="0" presId="urn:microsoft.com/office/officeart/2005/8/layout/hProcess9"/>
    <dgm:cxn modelId="{B4A02795-5AD2-4151-A38A-75B3C7AFECC6}" type="presParOf" srcId="{A75DC63D-63AA-4E2E-9FCB-C998A0884391}" destId="{EF08468D-D0A2-4431-945B-79E48071FAD8}" srcOrd="3" destOrd="0" presId="urn:microsoft.com/office/officeart/2005/8/layout/hProcess9"/>
    <dgm:cxn modelId="{B5355443-DD93-49A9-AF29-A637E261A2E1}" type="presParOf" srcId="{A75DC63D-63AA-4E2E-9FCB-C998A0884391}" destId="{A6D35802-317B-47EF-9C99-F9D391657E78}" srcOrd="4" destOrd="0" presId="urn:microsoft.com/office/officeart/2005/8/layout/hProcess9"/>
    <dgm:cxn modelId="{C84D3931-75D4-4BFE-AC4D-682C7C97A8C4}" type="presParOf" srcId="{A75DC63D-63AA-4E2E-9FCB-C998A0884391}" destId="{C028CD61-CC50-4DBC-9E56-0F9B7B218F95}" srcOrd="5" destOrd="0" presId="urn:microsoft.com/office/officeart/2005/8/layout/hProcess9"/>
    <dgm:cxn modelId="{82A7D7FD-06D1-499D-8DE8-7AFC619BEED0}" type="presParOf" srcId="{A75DC63D-63AA-4E2E-9FCB-C998A0884391}" destId="{1EAE4A5B-D1EC-437D-9B00-2FAEC0091FE9}" srcOrd="6" destOrd="0" presId="urn:microsoft.com/office/officeart/2005/8/layout/hProcess9"/>
    <dgm:cxn modelId="{DD73CD9F-DD2B-421C-AF2F-CF4BDDF14010}" type="presParOf" srcId="{A75DC63D-63AA-4E2E-9FCB-C998A0884391}" destId="{075E04EF-B595-470E-97E1-1A34852B25E4}" srcOrd="7" destOrd="0" presId="urn:microsoft.com/office/officeart/2005/8/layout/hProcess9"/>
    <dgm:cxn modelId="{7B74F05F-3A81-4295-9176-A391B7082172}" type="presParOf" srcId="{A75DC63D-63AA-4E2E-9FCB-C998A0884391}" destId="{7691F849-2A32-4EEF-931C-EDE7F1675D9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60ECE3-0BE6-4697-90EC-33A23E4ABCF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A1E37D-C524-463D-BF2B-857BB1546534}">
      <dgm:prSet/>
      <dgm:spPr/>
      <dgm:t>
        <a:bodyPr/>
        <a:lstStyle/>
        <a:p>
          <a:pPr rtl="0"/>
          <a:r>
            <a:rPr lang="en-US" dirty="0" smtClean="0"/>
            <a:t>health; </a:t>
          </a:r>
          <a:endParaRPr lang="en-US" dirty="0"/>
        </a:p>
      </dgm:t>
    </dgm:pt>
    <dgm:pt modelId="{B1E665A2-46E9-4CC3-8FB7-5CEBAF4F7B39}" type="parTrans" cxnId="{EE3EB2D4-5619-4367-9CCB-13FFD7EC2436}">
      <dgm:prSet/>
      <dgm:spPr/>
      <dgm:t>
        <a:bodyPr/>
        <a:lstStyle/>
        <a:p>
          <a:endParaRPr lang="en-US"/>
        </a:p>
      </dgm:t>
    </dgm:pt>
    <dgm:pt modelId="{DE6A5C77-24E1-4E0A-B3B8-39D39B3AFA93}" type="sibTrans" cxnId="{EE3EB2D4-5619-4367-9CCB-13FFD7EC2436}">
      <dgm:prSet/>
      <dgm:spPr/>
      <dgm:t>
        <a:bodyPr/>
        <a:lstStyle/>
        <a:p>
          <a:endParaRPr lang="en-US"/>
        </a:p>
      </dgm:t>
    </dgm:pt>
    <dgm:pt modelId="{3848C399-94BA-4354-A0D3-44E5DE9C02B2}">
      <dgm:prSet/>
      <dgm:spPr/>
      <dgm:t>
        <a:bodyPr/>
        <a:lstStyle/>
        <a:p>
          <a:pPr rtl="0"/>
          <a:r>
            <a:rPr lang="en-US" dirty="0" smtClean="0"/>
            <a:t>social well-being; </a:t>
          </a:r>
          <a:endParaRPr lang="en-US" dirty="0"/>
        </a:p>
      </dgm:t>
    </dgm:pt>
    <dgm:pt modelId="{9A2FC212-3C78-4431-81D2-9AFB883FBBC0}" type="parTrans" cxnId="{2924C809-5AB4-4CD4-BA5F-95AF7C5CA30F}">
      <dgm:prSet/>
      <dgm:spPr/>
      <dgm:t>
        <a:bodyPr/>
        <a:lstStyle/>
        <a:p>
          <a:endParaRPr lang="en-US"/>
        </a:p>
      </dgm:t>
    </dgm:pt>
    <dgm:pt modelId="{6B4A8495-BE64-47E4-B7FC-4AC5E4772E22}" type="sibTrans" cxnId="{2924C809-5AB4-4CD4-BA5F-95AF7C5CA30F}">
      <dgm:prSet/>
      <dgm:spPr/>
      <dgm:t>
        <a:bodyPr/>
        <a:lstStyle/>
        <a:p>
          <a:endParaRPr lang="en-US"/>
        </a:p>
      </dgm:t>
    </dgm:pt>
    <dgm:pt modelId="{52B55193-DB5C-4299-B225-65B9D7587430}">
      <dgm:prSet/>
      <dgm:spPr/>
      <dgm:t>
        <a:bodyPr/>
        <a:lstStyle/>
        <a:p>
          <a:pPr rtl="0"/>
          <a:r>
            <a:rPr lang="en-US" dirty="0" smtClean="0"/>
            <a:t>economic </a:t>
          </a:r>
          <a:r>
            <a:rPr lang="en-US" dirty="0" smtClean="0"/>
            <a:t>well-being; </a:t>
          </a:r>
          <a:endParaRPr lang="en-US" dirty="0"/>
        </a:p>
      </dgm:t>
    </dgm:pt>
    <dgm:pt modelId="{65DEF73A-5E2B-4309-881B-9F6B63E510E3}" type="parTrans" cxnId="{5B6EAB05-77D9-4BF0-A41F-FC99FB156EA5}">
      <dgm:prSet/>
      <dgm:spPr/>
      <dgm:t>
        <a:bodyPr/>
        <a:lstStyle/>
        <a:p>
          <a:endParaRPr lang="en-US"/>
        </a:p>
      </dgm:t>
    </dgm:pt>
    <dgm:pt modelId="{B114B71B-6DEF-45E4-B3F7-A656C47EEF93}" type="sibTrans" cxnId="{5B6EAB05-77D9-4BF0-A41F-FC99FB156EA5}">
      <dgm:prSet/>
      <dgm:spPr/>
      <dgm:t>
        <a:bodyPr/>
        <a:lstStyle/>
        <a:p>
          <a:endParaRPr lang="en-US"/>
        </a:p>
      </dgm:t>
    </dgm:pt>
    <dgm:pt modelId="{66561596-C3D1-49D4-A1CC-14850E13742E}">
      <dgm:prSet/>
      <dgm:spPr/>
      <dgm:t>
        <a:bodyPr/>
        <a:lstStyle/>
        <a:p>
          <a:pPr rtl="0"/>
          <a:r>
            <a:rPr lang="en-US" dirty="0" smtClean="0"/>
            <a:t>life satisfaction; </a:t>
          </a:r>
          <a:endParaRPr lang="en-US" dirty="0"/>
        </a:p>
      </dgm:t>
    </dgm:pt>
    <dgm:pt modelId="{526287B9-6EA2-470C-A752-7EB259FBB62B}" type="parTrans" cxnId="{DCFBC8A1-A366-48FB-B7A6-5B09CEB5461D}">
      <dgm:prSet/>
      <dgm:spPr/>
      <dgm:t>
        <a:bodyPr/>
        <a:lstStyle/>
        <a:p>
          <a:endParaRPr lang="en-US"/>
        </a:p>
      </dgm:t>
    </dgm:pt>
    <dgm:pt modelId="{9AACF711-0952-456C-ABBC-EDA3BED21817}" type="sibTrans" cxnId="{DCFBC8A1-A366-48FB-B7A6-5B09CEB5461D}">
      <dgm:prSet/>
      <dgm:spPr/>
      <dgm:t>
        <a:bodyPr/>
        <a:lstStyle/>
        <a:p>
          <a:endParaRPr lang="en-US"/>
        </a:p>
      </dgm:t>
    </dgm:pt>
    <dgm:pt modelId="{FEA5FC29-B548-42E2-90FA-15EB7AB6AC3A}">
      <dgm:prSet/>
      <dgm:spPr/>
      <dgm:t>
        <a:bodyPr/>
        <a:lstStyle/>
        <a:p>
          <a:pPr rtl="0"/>
          <a:r>
            <a:rPr lang="en-US" dirty="0" smtClean="0"/>
            <a:t>spiritual or existential well-being; and </a:t>
          </a:r>
          <a:endParaRPr lang="en-US" dirty="0"/>
        </a:p>
      </dgm:t>
    </dgm:pt>
    <dgm:pt modelId="{CC2A3791-0739-4C80-B84D-0AA5D17F09D1}" type="parTrans" cxnId="{32B06377-B03B-41F1-AD9D-D167065B9722}">
      <dgm:prSet/>
      <dgm:spPr/>
      <dgm:t>
        <a:bodyPr/>
        <a:lstStyle/>
        <a:p>
          <a:endParaRPr lang="en-US"/>
        </a:p>
      </dgm:t>
    </dgm:pt>
    <dgm:pt modelId="{8FF8073C-247B-4411-B1C5-0F0DEDA6D419}" type="sibTrans" cxnId="{32B06377-B03B-41F1-AD9D-D167065B9722}">
      <dgm:prSet/>
      <dgm:spPr/>
      <dgm:t>
        <a:bodyPr/>
        <a:lstStyle/>
        <a:p>
          <a:endParaRPr lang="en-US"/>
        </a:p>
      </dgm:t>
    </dgm:pt>
    <dgm:pt modelId="{A406BFF7-97BE-4F0F-A5FE-166E486C3C89}">
      <dgm:prSet/>
      <dgm:spPr/>
      <dgm:t>
        <a:bodyPr/>
        <a:lstStyle/>
        <a:p>
          <a:pPr rtl="0"/>
          <a:r>
            <a:rPr lang="en-US" dirty="0" smtClean="0"/>
            <a:t>other characteristics valued by humans. </a:t>
          </a:r>
          <a:endParaRPr lang="en-US" dirty="0"/>
        </a:p>
      </dgm:t>
    </dgm:pt>
    <dgm:pt modelId="{6E5460A5-02C7-4072-BDFB-716A05D826B8}" type="parTrans" cxnId="{105624D8-4B1C-4F5A-A1F3-E00A45A01FEE}">
      <dgm:prSet/>
      <dgm:spPr/>
      <dgm:t>
        <a:bodyPr/>
        <a:lstStyle/>
        <a:p>
          <a:endParaRPr lang="en-US"/>
        </a:p>
      </dgm:t>
    </dgm:pt>
    <dgm:pt modelId="{267982B6-97C4-4686-B261-F52927B5A8A4}" type="sibTrans" cxnId="{105624D8-4B1C-4F5A-A1F3-E00A45A01FEE}">
      <dgm:prSet/>
      <dgm:spPr/>
      <dgm:t>
        <a:bodyPr/>
        <a:lstStyle/>
        <a:p>
          <a:endParaRPr lang="en-US"/>
        </a:p>
      </dgm:t>
    </dgm:pt>
    <dgm:pt modelId="{71428C1B-768B-4397-AFB1-6287FCE853AC}" type="pres">
      <dgm:prSet presAssocID="{B860ECE3-0BE6-4697-90EC-33A23E4ABCF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251133-CC88-4C8A-82EB-7D8155DD4309}" type="pres">
      <dgm:prSet presAssocID="{B860ECE3-0BE6-4697-90EC-33A23E4ABCF9}" presName="arrow" presStyleLbl="bgShp" presStyleIdx="0" presStyleCnt="1"/>
      <dgm:spPr/>
      <dgm:t>
        <a:bodyPr/>
        <a:lstStyle/>
        <a:p>
          <a:endParaRPr lang="en-US"/>
        </a:p>
      </dgm:t>
    </dgm:pt>
    <dgm:pt modelId="{8C8F1F37-6A4A-46E9-8113-444AB91D33C6}" type="pres">
      <dgm:prSet presAssocID="{B860ECE3-0BE6-4697-90EC-33A23E4ABCF9}" presName="linearProcess" presStyleCnt="0"/>
      <dgm:spPr/>
      <dgm:t>
        <a:bodyPr/>
        <a:lstStyle/>
        <a:p>
          <a:endParaRPr lang="en-US"/>
        </a:p>
      </dgm:t>
    </dgm:pt>
    <dgm:pt modelId="{B8E11F59-0F5A-491A-98CA-65EA4699FDC4}" type="pres">
      <dgm:prSet presAssocID="{24A1E37D-C524-463D-BF2B-857BB154653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1B79A-C117-4744-B019-189E9982EB5C}" type="pres">
      <dgm:prSet presAssocID="{DE6A5C77-24E1-4E0A-B3B8-39D39B3AFA93}" presName="sibTrans" presStyleCnt="0"/>
      <dgm:spPr/>
      <dgm:t>
        <a:bodyPr/>
        <a:lstStyle/>
        <a:p>
          <a:endParaRPr lang="en-US"/>
        </a:p>
      </dgm:t>
    </dgm:pt>
    <dgm:pt modelId="{DF2FC968-15DF-4AE5-8AC9-42DE3E9C2F71}" type="pres">
      <dgm:prSet presAssocID="{3848C399-94BA-4354-A0D3-44E5DE9C02B2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E93C4-00BA-4020-887E-B55C695F6A79}" type="pres">
      <dgm:prSet presAssocID="{6B4A8495-BE64-47E4-B7FC-4AC5E4772E22}" presName="sibTrans" presStyleCnt="0"/>
      <dgm:spPr/>
      <dgm:t>
        <a:bodyPr/>
        <a:lstStyle/>
        <a:p>
          <a:endParaRPr lang="en-US"/>
        </a:p>
      </dgm:t>
    </dgm:pt>
    <dgm:pt modelId="{CC454DCF-2F31-4EFB-9D5F-351D16FE646E}" type="pres">
      <dgm:prSet presAssocID="{52B55193-DB5C-4299-B225-65B9D7587430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7A315-E852-4912-967A-C5FE537C49D2}" type="pres">
      <dgm:prSet presAssocID="{B114B71B-6DEF-45E4-B3F7-A656C47EEF93}" presName="sibTrans" presStyleCnt="0"/>
      <dgm:spPr/>
      <dgm:t>
        <a:bodyPr/>
        <a:lstStyle/>
        <a:p>
          <a:endParaRPr lang="en-US"/>
        </a:p>
      </dgm:t>
    </dgm:pt>
    <dgm:pt modelId="{2E56AC27-084E-43F2-B138-7A4AD8BB590A}" type="pres">
      <dgm:prSet presAssocID="{66561596-C3D1-49D4-A1CC-14850E13742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E5D30-3812-4DC8-8816-2DF81411F6DB}" type="pres">
      <dgm:prSet presAssocID="{9AACF711-0952-456C-ABBC-EDA3BED21817}" presName="sibTrans" presStyleCnt="0"/>
      <dgm:spPr/>
      <dgm:t>
        <a:bodyPr/>
        <a:lstStyle/>
        <a:p>
          <a:endParaRPr lang="en-US"/>
        </a:p>
      </dgm:t>
    </dgm:pt>
    <dgm:pt modelId="{F57739C0-AB60-4A4C-B81A-8C06B7C7A86E}" type="pres">
      <dgm:prSet presAssocID="{FEA5FC29-B548-42E2-90FA-15EB7AB6AC3A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332F0-74F2-4AC6-835A-CA223EFD01B1}" type="pres">
      <dgm:prSet presAssocID="{8FF8073C-247B-4411-B1C5-0F0DEDA6D419}" presName="sibTrans" presStyleCnt="0"/>
      <dgm:spPr/>
      <dgm:t>
        <a:bodyPr/>
        <a:lstStyle/>
        <a:p>
          <a:endParaRPr lang="en-US"/>
        </a:p>
      </dgm:t>
    </dgm:pt>
    <dgm:pt modelId="{9544629D-4CA0-4F87-973A-E491A04801CB}" type="pres">
      <dgm:prSet presAssocID="{A406BFF7-97BE-4F0F-A5FE-166E486C3C8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2A8A2-DCE5-41C4-A4E7-FD3812FF59A8}" type="presOf" srcId="{52B55193-DB5C-4299-B225-65B9D7587430}" destId="{CC454DCF-2F31-4EFB-9D5F-351D16FE646E}" srcOrd="0" destOrd="0" presId="urn:microsoft.com/office/officeart/2005/8/layout/hProcess9"/>
    <dgm:cxn modelId="{D0D6EA24-B5B2-4E38-BF55-4AF37CE178BE}" type="presOf" srcId="{A406BFF7-97BE-4F0F-A5FE-166E486C3C89}" destId="{9544629D-4CA0-4F87-973A-E491A04801CB}" srcOrd="0" destOrd="0" presId="urn:microsoft.com/office/officeart/2005/8/layout/hProcess9"/>
    <dgm:cxn modelId="{2924C809-5AB4-4CD4-BA5F-95AF7C5CA30F}" srcId="{B860ECE3-0BE6-4697-90EC-33A23E4ABCF9}" destId="{3848C399-94BA-4354-A0D3-44E5DE9C02B2}" srcOrd="1" destOrd="0" parTransId="{9A2FC212-3C78-4431-81D2-9AFB883FBBC0}" sibTransId="{6B4A8495-BE64-47E4-B7FC-4AC5E4772E22}"/>
    <dgm:cxn modelId="{105624D8-4B1C-4F5A-A1F3-E00A45A01FEE}" srcId="{B860ECE3-0BE6-4697-90EC-33A23E4ABCF9}" destId="{A406BFF7-97BE-4F0F-A5FE-166E486C3C89}" srcOrd="5" destOrd="0" parTransId="{6E5460A5-02C7-4072-BDFB-716A05D826B8}" sibTransId="{267982B6-97C4-4686-B261-F52927B5A8A4}"/>
    <dgm:cxn modelId="{294AAC07-A1F3-463F-A9ED-ABA0C7F5D518}" type="presOf" srcId="{3848C399-94BA-4354-A0D3-44E5DE9C02B2}" destId="{DF2FC968-15DF-4AE5-8AC9-42DE3E9C2F71}" srcOrd="0" destOrd="0" presId="urn:microsoft.com/office/officeart/2005/8/layout/hProcess9"/>
    <dgm:cxn modelId="{32B06377-B03B-41F1-AD9D-D167065B9722}" srcId="{B860ECE3-0BE6-4697-90EC-33A23E4ABCF9}" destId="{FEA5FC29-B548-42E2-90FA-15EB7AB6AC3A}" srcOrd="4" destOrd="0" parTransId="{CC2A3791-0739-4C80-B84D-0AA5D17F09D1}" sibTransId="{8FF8073C-247B-4411-B1C5-0F0DEDA6D419}"/>
    <dgm:cxn modelId="{EE3EB2D4-5619-4367-9CCB-13FFD7EC2436}" srcId="{B860ECE3-0BE6-4697-90EC-33A23E4ABCF9}" destId="{24A1E37D-C524-463D-BF2B-857BB1546534}" srcOrd="0" destOrd="0" parTransId="{B1E665A2-46E9-4CC3-8FB7-5CEBAF4F7B39}" sibTransId="{DE6A5C77-24E1-4E0A-B3B8-39D39B3AFA93}"/>
    <dgm:cxn modelId="{099AB2AE-4B99-4A5F-9CE3-04897FFE5A96}" type="presOf" srcId="{B860ECE3-0BE6-4697-90EC-33A23E4ABCF9}" destId="{71428C1B-768B-4397-AFB1-6287FCE853AC}" srcOrd="0" destOrd="0" presId="urn:microsoft.com/office/officeart/2005/8/layout/hProcess9"/>
    <dgm:cxn modelId="{DCFBC8A1-A366-48FB-B7A6-5B09CEB5461D}" srcId="{B860ECE3-0BE6-4697-90EC-33A23E4ABCF9}" destId="{66561596-C3D1-49D4-A1CC-14850E13742E}" srcOrd="3" destOrd="0" parTransId="{526287B9-6EA2-470C-A752-7EB259FBB62B}" sibTransId="{9AACF711-0952-456C-ABBC-EDA3BED21817}"/>
    <dgm:cxn modelId="{5B6EAB05-77D9-4BF0-A41F-FC99FB156EA5}" srcId="{B860ECE3-0BE6-4697-90EC-33A23E4ABCF9}" destId="{52B55193-DB5C-4299-B225-65B9D7587430}" srcOrd="2" destOrd="0" parTransId="{65DEF73A-5E2B-4309-881B-9F6B63E510E3}" sibTransId="{B114B71B-6DEF-45E4-B3F7-A656C47EEF93}"/>
    <dgm:cxn modelId="{1445EA6F-DF2B-4081-BC5A-493FD1E14507}" type="presOf" srcId="{24A1E37D-C524-463D-BF2B-857BB1546534}" destId="{B8E11F59-0F5A-491A-98CA-65EA4699FDC4}" srcOrd="0" destOrd="0" presId="urn:microsoft.com/office/officeart/2005/8/layout/hProcess9"/>
    <dgm:cxn modelId="{D5F7126D-C0AD-4D56-9907-42B55916E434}" type="presOf" srcId="{66561596-C3D1-49D4-A1CC-14850E13742E}" destId="{2E56AC27-084E-43F2-B138-7A4AD8BB590A}" srcOrd="0" destOrd="0" presId="urn:microsoft.com/office/officeart/2005/8/layout/hProcess9"/>
    <dgm:cxn modelId="{47D0F9C0-BD19-4947-B423-B2BD70F32902}" type="presOf" srcId="{FEA5FC29-B548-42E2-90FA-15EB7AB6AC3A}" destId="{F57739C0-AB60-4A4C-B81A-8C06B7C7A86E}" srcOrd="0" destOrd="0" presId="urn:microsoft.com/office/officeart/2005/8/layout/hProcess9"/>
    <dgm:cxn modelId="{833834FB-4736-45F3-91F1-5CA7C11027B5}" type="presParOf" srcId="{71428C1B-768B-4397-AFB1-6287FCE853AC}" destId="{54251133-CC88-4C8A-82EB-7D8155DD4309}" srcOrd="0" destOrd="0" presId="urn:microsoft.com/office/officeart/2005/8/layout/hProcess9"/>
    <dgm:cxn modelId="{EBE7BE85-845B-4632-BF67-AD84A3C80831}" type="presParOf" srcId="{71428C1B-768B-4397-AFB1-6287FCE853AC}" destId="{8C8F1F37-6A4A-46E9-8113-444AB91D33C6}" srcOrd="1" destOrd="0" presId="urn:microsoft.com/office/officeart/2005/8/layout/hProcess9"/>
    <dgm:cxn modelId="{FB15B822-5AB2-417A-8647-7B5A417577F9}" type="presParOf" srcId="{8C8F1F37-6A4A-46E9-8113-444AB91D33C6}" destId="{B8E11F59-0F5A-491A-98CA-65EA4699FDC4}" srcOrd="0" destOrd="0" presId="urn:microsoft.com/office/officeart/2005/8/layout/hProcess9"/>
    <dgm:cxn modelId="{0F255194-FE96-4BC3-B91D-D605C05BF263}" type="presParOf" srcId="{8C8F1F37-6A4A-46E9-8113-444AB91D33C6}" destId="{B871B79A-C117-4744-B019-189E9982EB5C}" srcOrd="1" destOrd="0" presId="urn:microsoft.com/office/officeart/2005/8/layout/hProcess9"/>
    <dgm:cxn modelId="{36D7816E-D95F-44BF-8E4C-D42B03E46104}" type="presParOf" srcId="{8C8F1F37-6A4A-46E9-8113-444AB91D33C6}" destId="{DF2FC968-15DF-4AE5-8AC9-42DE3E9C2F71}" srcOrd="2" destOrd="0" presId="urn:microsoft.com/office/officeart/2005/8/layout/hProcess9"/>
    <dgm:cxn modelId="{65F88608-8490-4D85-810B-8CB3E48E5EDE}" type="presParOf" srcId="{8C8F1F37-6A4A-46E9-8113-444AB91D33C6}" destId="{1A1E93C4-00BA-4020-887E-B55C695F6A79}" srcOrd="3" destOrd="0" presId="urn:microsoft.com/office/officeart/2005/8/layout/hProcess9"/>
    <dgm:cxn modelId="{5B3424C0-9DB0-4C8C-8A51-510D0A1F7508}" type="presParOf" srcId="{8C8F1F37-6A4A-46E9-8113-444AB91D33C6}" destId="{CC454DCF-2F31-4EFB-9D5F-351D16FE646E}" srcOrd="4" destOrd="0" presId="urn:microsoft.com/office/officeart/2005/8/layout/hProcess9"/>
    <dgm:cxn modelId="{15A0BA35-220E-40F0-A9B3-E7C79FB0CF85}" type="presParOf" srcId="{8C8F1F37-6A4A-46E9-8113-444AB91D33C6}" destId="{7C87A315-E852-4912-967A-C5FE537C49D2}" srcOrd="5" destOrd="0" presId="urn:microsoft.com/office/officeart/2005/8/layout/hProcess9"/>
    <dgm:cxn modelId="{93A6BD95-6C96-4B44-9636-FC2AE413356C}" type="presParOf" srcId="{8C8F1F37-6A4A-46E9-8113-444AB91D33C6}" destId="{2E56AC27-084E-43F2-B138-7A4AD8BB590A}" srcOrd="6" destOrd="0" presId="urn:microsoft.com/office/officeart/2005/8/layout/hProcess9"/>
    <dgm:cxn modelId="{2A8C056F-7242-4F2C-BC0A-F05E08C38307}" type="presParOf" srcId="{8C8F1F37-6A4A-46E9-8113-444AB91D33C6}" destId="{6C7E5D30-3812-4DC8-8816-2DF81411F6DB}" srcOrd="7" destOrd="0" presId="urn:microsoft.com/office/officeart/2005/8/layout/hProcess9"/>
    <dgm:cxn modelId="{0B689728-4FB1-4D83-B79D-B54BD9D5F2E5}" type="presParOf" srcId="{8C8F1F37-6A4A-46E9-8113-444AB91D33C6}" destId="{F57739C0-AB60-4A4C-B81A-8C06B7C7A86E}" srcOrd="8" destOrd="0" presId="urn:microsoft.com/office/officeart/2005/8/layout/hProcess9"/>
    <dgm:cxn modelId="{4B46405B-8D17-4530-9589-CEA3A78E1DBE}" type="presParOf" srcId="{8C8F1F37-6A4A-46E9-8113-444AB91D33C6}" destId="{39E332F0-74F2-4AC6-835A-CA223EFD01B1}" srcOrd="9" destOrd="0" presId="urn:microsoft.com/office/officeart/2005/8/layout/hProcess9"/>
    <dgm:cxn modelId="{9D49CA89-3759-4E0C-96CE-FF8F04244389}" type="presParOf" srcId="{8C8F1F37-6A4A-46E9-8113-444AB91D33C6}" destId="{9544629D-4CA0-4F87-973A-E491A04801C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87316F-84CE-4064-8254-677804C55331}" type="doc">
      <dgm:prSet loTypeId="urn:microsoft.com/office/officeart/2008/layout/VerticalCircle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3C6175-5406-4BD5-A712-85357AAB4535}">
      <dgm:prSet phldrT="[Text]"/>
      <dgm:spPr/>
      <dgm:t>
        <a:bodyPr/>
        <a:lstStyle/>
        <a:p>
          <a:r>
            <a:rPr lang="en-US" altLang="en-US" b="1" dirty="0" smtClean="0">
              <a:ea typeface="SimSun" panose="02010600030101010101" pitchFamily="2" charset="-122"/>
            </a:rPr>
            <a:t>Social and role function</a:t>
          </a:r>
          <a:endParaRPr lang="en-US" dirty="0"/>
        </a:p>
      </dgm:t>
    </dgm:pt>
    <dgm:pt modelId="{0CFC58A4-F542-4C82-8CF9-2CE7DAF16BE1}" type="parTrans" cxnId="{AC027FC4-93A1-4157-A495-6C3077FCB4A4}">
      <dgm:prSet/>
      <dgm:spPr/>
      <dgm:t>
        <a:bodyPr/>
        <a:lstStyle/>
        <a:p>
          <a:endParaRPr lang="en-US"/>
        </a:p>
      </dgm:t>
    </dgm:pt>
    <dgm:pt modelId="{9C49C8B9-91A7-4136-A010-DB5A29AFAB33}" type="sibTrans" cxnId="{AC027FC4-93A1-4157-A495-6C3077FCB4A4}">
      <dgm:prSet/>
      <dgm:spPr/>
      <dgm:t>
        <a:bodyPr/>
        <a:lstStyle/>
        <a:p>
          <a:endParaRPr lang="en-US"/>
        </a:p>
      </dgm:t>
    </dgm:pt>
    <dgm:pt modelId="{F8A540F8-D55A-4C0B-95E6-9E6AA3A58EF7}">
      <dgm:prSet phldrT="[Text]"/>
      <dgm:spPr/>
      <dgm:t>
        <a:bodyPr/>
        <a:lstStyle/>
        <a:p>
          <a:r>
            <a:rPr lang="en-US" altLang="en-US" b="1" dirty="0" smtClean="0">
              <a:ea typeface="SimSun" panose="02010600030101010101" pitchFamily="2" charset="-122"/>
            </a:rPr>
            <a:t>Mental and general health</a:t>
          </a:r>
        </a:p>
        <a:p>
          <a:r>
            <a:rPr lang="en-US" altLang="en-US" b="1" dirty="0" smtClean="0">
              <a:ea typeface="SimSun" panose="02010600030101010101" pitchFamily="2" charset="-122"/>
            </a:rPr>
            <a:t>Perception </a:t>
          </a:r>
          <a:endParaRPr lang="en-US" dirty="0"/>
        </a:p>
      </dgm:t>
    </dgm:pt>
    <dgm:pt modelId="{B10C54B4-2D3A-45FC-BC37-251664B70FA5}" type="parTrans" cxnId="{D896568C-C56E-4959-8041-B4E7A7121E04}">
      <dgm:prSet/>
      <dgm:spPr/>
      <dgm:t>
        <a:bodyPr/>
        <a:lstStyle/>
        <a:p>
          <a:endParaRPr lang="en-US"/>
        </a:p>
      </dgm:t>
    </dgm:pt>
    <dgm:pt modelId="{62C911B9-13C9-4C0A-83DF-E993529BA3E9}" type="sibTrans" cxnId="{D896568C-C56E-4959-8041-B4E7A7121E04}">
      <dgm:prSet/>
      <dgm:spPr/>
      <dgm:t>
        <a:bodyPr/>
        <a:lstStyle/>
        <a:p>
          <a:endParaRPr lang="en-US"/>
        </a:p>
      </dgm:t>
    </dgm:pt>
    <dgm:pt modelId="{3FA97B47-5FC7-4377-9E59-575C19452588}">
      <dgm:prSet phldrT="[Text]" custT="1"/>
      <dgm:spPr/>
      <dgm:t>
        <a:bodyPr/>
        <a:lstStyle/>
        <a:p>
          <a:r>
            <a:rPr lang="en-US" altLang="en-US" sz="1400" b="1" dirty="0" smtClean="0">
              <a:ea typeface="SimSun" panose="02010600030101010101" pitchFamily="2" charset="-122"/>
            </a:rPr>
            <a:t>Physical function </a:t>
          </a:r>
          <a:endParaRPr lang="en-US" sz="1400" b="1" dirty="0"/>
        </a:p>
      </dgm:t>
    </dgm:pt>
    <dgm:pt modelId="{EF1C061B-3819-4B75-A165-CA2C69638B60}" type="parTrans" cxnId="{5E1ED1C3-CA8D-455C-AB11-48C9D144A163}">
      <dgm:prSet/>
      <dgm:spPr/>
      <dgm:t>
        <a:bodyPr/>
        <a:lstStyle/>
        <a:p>
          <a:endParaRPr lang="en-US"/>
        </a:p>
      </dgm:t>
    </dgm:pt>
    <dgm:pt modelId="{F2AA2B6C-A7FE-4B68-BC2C-9E16AA015037}" type="sibTrans" cxnId="{5E1ED1C3-CA8D-455C-AB11-48C9D144A163}">
      <dgm:prSet/>
      <dgm:spPr/>
      <dgm:t>
        <a:bodyPr/>
        <a:lstStyle/>
        <a:p>
          <a:endParaRPr lang="en-US"/>
        </a:p>
      </dgm:t>
    </dgm:pt>
    <dgm:pt modelId="{E80AD973-AE2D-4FE3-B682-88DC26938CE4}" type="pres">
      <dgm:prSet presAssocID="{8D87316F-84CE-4064-8254-677804C5533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7910927-5428-49D9-94B7-77CC671532EF}" type="pres">
      <dgm:prSet presAssocID="{DA3C6175-5406-4BD5-A712-85357AAB4535}" presName="noChildren" presStyleCnt="0"/>
      <dgm:spPr/>
    </dgm:pt>
    <dgm:pt modelId="{BFD154EB-8F1A-47F8-B161-F04B6BCC3710}" type="pres">
      <dgm:prSet presAssocID="{DA3C6175-5406-4BD5-A712-85357AAB4535}" presName="gap" presStyleCnt="0"/>
      <dgm:spPr/>
    </dgm:pt>
    <dgm:pt modelId="{7EE6B316-64F9-4B8D-9F5A-8E14D04A40F6}" type="pres">
      <dgm:prSet presAssocID="{DA3C6175-5406-4BD5-A712-85357AAB4535}" presName="medCircle2" presStyleLbl="vennNode1" presStyleIdx="0" presStyleCnt="3"/>
      <dgm:spPr/>
    </dgm:pt>
    <dgm:pt modelId="{8E763C2C-46C5-42F8-986C-F2D61B7CBD82}" type="pres">
      <dgm:prSet presAssocID="{DA3C6175-5406-4BD5-A712-85357AAB4535}" presName="txLvlOnly1" presStyleLbl="revTx" presStyleIdx="0" presStyleCnt="3"/>
      <dgm:spPr/>
      <dgm:t>
        <a:bodyPr/>
        <a:lstStyle/>
        <a:p>
          <a:endParaRPr lang="en-US"/>
        </a:p>
      </dgm:t>
    </dgm:pt>
    <dgm:pt modelId="{BF9ED4D4-BF30-42FC-9D52-023077E76A5A}" type="pres">
      <dgm:prSet presAssocID="{F8A540F8-D55A-4C0B-95E6-9E6AA3A58EF7}" presName="noChildren" presStyleCnt="0"/>
      <dgm:spPr/>
    </dgm:pt>
    <dgm:pt modelId="{E32B50C5-5198-4C7E-BB5F-800FC0257D90}" type="pres">
      <dgm:prSet presAssocID="{F8A540F8-D55A-4C0B-95E6-9E6AA3A58EF7}" presName="gap" presStyleCnt="0"/>
      <dgm:spPr/>
    </dgm:pt>
    <dgm:pt modelId="{49EF96CD-2A97-45ED-AABA-1D8B564F97E5}" type="pres">
      <dgm:prSet presAssocID="{F8A540F8-D55A-4C0B-95E6-9E6AA3A58EF7}" presName="medCircle2" presStyleLbl="vennNode1" presStyleIdx="1" presStyleCnt="3"/>
      <dgm:spPr/>
    </dgm:pt>
    <dgm:pt modelId="{FCFA7C7C-12EC-450E-BAFA-CEB8A43EC593}" type="pres">
      <dgm:prSet presAssocID="{F8A540F8-D55A-4C0B-95E6-9E6AA3A58EF7}" presName="txLvlOnly1" presStyleLbl="revTx" presStyleIdx="1" presStyleCnt="3"/>
      <dgm:spPr/>
      <dgm:t>
        <a:bodyPr/>
        <a:lstStyle/>
        <a:p>
          <a:endParaRPr lang="en-US"/>
        </a:p>
      </dgm:t>
    </dgm:pt>
    <dgm:pt modelId="{C2AC3431-AD97-44CB-A670-61E48EBB9F5C}" type="pres">
      <dgm:prSet presAssocID="{3FA97B47-5FC7-4377-9E59-575C19452588}" presName="noChildren" presStyleCnt="0"/>
      <dgm:spPr/>
    </dgm:pt>
    <dgm:pt modelId="{BA7DAAE9-C0D6-4026-8CB9-9B12129D32AB}" type="pres">
      <dgm:prSet presAssocID="{3FA97B47-5FC7-4377-9E59-575C19452588}" presName="gap" presStyleCnt="0"/>
      <dgm:spPr/>
    </dgm:pt>
    <dgm:pt modelId="{6B7EA94B-FF19-4A24-8C24-E92B31F2C603}" type="pres">
      <dgm:prSet presAssocID="{3FA97B47-5FC7-4377-9E59-575C19452588}" presName="medCircle2" presStyleLbl="vennNode1" presStyleIdx="2" presStyleCnt="3"/>
      <dgm:spPr/>
    </dgm:pt>
    <dgm:pt modelId="{C042F012-6A7D-49FA-B3D2-DD200ADE4C92}" type="pres">
      <dgm:prSet presAssocID="{3FA97B47-5FC7-4377-9E59-575C19452588}" presName="txLvlOnly1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D896568C-C56E-4959-8041-B4E7A7121E04}" srcId="{8D87316F-84CE-4064-8254-677804C55331}" destId="{F8A540F8-D55A-4C0B-95E6-9E6AA3A58EF7}" srcOrd="1" destOrd="0" parTransId="{B10C54B4-2D3A-45FC-BC37-251664B70FA5}" sibTransId="{62C911B9-13C9-4C0A-83DF-E993529BA3E9}"/>
    <dgm:cxn modelId="{5E1ED1C3-CA8D-455C-AB11-48C9D144A163}" srcId="{8D87316F-84CE-4064-8254-677804C55331}" destId="{3FA97B47-5FC7-4377-9E59-575C19452588}" srcOrd="2" destOrd="0" parTransId="{EF1C061B-3819-4B75-A165-CA2C69638B60}" sibTransId="{F2AA2B6C-A7FE-4B68-BC2C-9E16AA015037}"/>
    <dgm:cxn modelId="{67F168A3-CB5F-4CD2-93DB-9657E52742C5}" type="presOf" srcId="{8D87316F-84CE-4064-8254-677804C55331}" destId="{E80AD973-AE2D-4FE3-B682-88DC26938CE4}" srcOrd="0" destOrd="0" presId="urn:microsoft.com/office/officeart/2008/layout/VerticalCircleList"/>
    <dgm:cxn modelId="{16886ACB-C585-4A6E-A1B5-392DFAB277A8}" type="presOf" srcId="{F8A540F8-D55A-4C0B-95E6-9E6AA3A58EF7}" destId="{FCFA7C7C-12EC-450E-BAFA-CEB8A43EC593}" srcOrd="0" destOrd="0" presId="urn:microsoft.com/office/officeart/2008/layout/VerticalCircleList"/>
    <dgm:cxn modelId="{1DDC76FA-CAF6-4BB9-8D7D-72D4587A84D1}" type="presOf" srcId="{DA3C6175-5406-4BD5-A712-85357AAB4535}" destId="{8E763C2C-46C5-42F8-986C-F2D61B7CBD82}" srcOrd="0" destOrd="0" presId="urn:microsoft.com/office/officeart/2008/layout/VerticalCircleList"/>
    <dgm:cxn modelId="{9270AB0C-DE18-4076-902B-C828E98B3FA0}" type="presOf" srcId="{3FA97B47-5FC7-4377-9E59-575C19452588}" destId="{C042F012-6A7D-49FA-B3D2-DD200ADE4C92}" srcOrd="0" destOrd="0" presId="urn:microsoft.com/office/officeart/2008/layout/VerticalCircleList"/>
    <dgm:cxn modelId="{AC027FC4-93A1-4157-A495-6C3077FCB4A4}" srcId="{8D87316F-84CE-4064-8254-677804C55331}" destId="{DA3C6175-5406-4BD5-A712-85357AAB4535}" srcOrd="0" destOrd="0" parTransId="{0CFC58A4-F542-4C82-8CF9-2CE7DAF16BE1}" sibTransId="{9C49C8B9-91A7-4136-A010-DB5A29AFAB33}"/>
    <dgm:cxn modelId="{7B6256C1-3CBE-4F66-95F8-87A82659C975}" type="presParOf" srcId="{E80AD973-AE2D-4FE3-B682-88DC26938CE4}" destId="{D7910927-5428-49D9-94B7-77CC671532EF}" srcOrd="0" destOrd="0" presId="urn:microsoft.com/office/officeart/2008/layout/VerticalCircleList"/>
    <dgm:cxn modelId="{BA096B3F-B1F9-44C1-A3B3-66C2108A3464}" type="presParOf" srcId="{D7910927-5428-49D9-94B7-77CC671532EF}" destId="{BFD154EB-8F1A-47F8-B161-F04B6BCC3710}" srcOrd="0" destOrd="0" presId="urn:microsoft.com/office/officeart/2008/layout/VerticalCircleList"/>
    <dgm:cxn modelId="{FFDC3A57-5891-4123-A90B-25ACE90A9C7E}" type="presParOf" srcId="{D7910927-5428-49D9-94B7-77CC671532EF}" destId="{7EE6B316-64F9-4B8D-9F5A-8E14D04A40F6}" srcOrd="1" destOrd="0" presId="urn:microsoft.com/office/officeart/2008/layout/VerticalCircleList"/>
    <dgm:cxn modelId="{84F6FEC8-8CB9-4863-9398-BFDD03529DD8}" type="presParOf" srcId="{D7910927-5428-49D9-94B7-77CC671532EF}" destId="{8E763C2C-46C5-42F8-986C-F2D61B7CBD82}" srcOrd="2" destOrd="0" presId="urn:microsoft.com/office/officeart/2008/layout/VerticalCircleList"/>
    <dgm:cxn modelId="{536514D3-BB65-4736-AEA0-D52CCB868E67}" type="presParOf" srcId="{E80AD973-AE2D-4FE3-B682-88DC26938CE4}" destId="{BF9ED4D4-BF30-42FC-9D52-023077E76A5A}" srcOrd="1" destOrd="0" presId="urn:microsoft.com/office/officeart/2008/layout/VerticalCircleList"/>
    <dgm:cxn modelId="{A6EA88BA-73B5-4C14-89CF-0A8B302CB88C}" type="presParOf" srcId="{BF9ED4D4-BF30-42FC-9D52-023077E76A5A}" destId="{E32B50C5-5198-4C7E-BB5F-800FC0257D90}" srcOrd="0" destOrd="0" presId="urn:microsoft.com/office/officeart/2008/layout/VerticalCircleList"/>
    <dgm:cxn modelId="{CAF28382-6315-491F-8178-96F10BAC1E1B}" type="presParOf" srcId="{BF9ED4D4-BF30-42FC-9D52-023077E76A5A}" destId="{49EF96CD-2A97-45ED-AABA-1D8B564F97E5}" srcOrd="1" destOrd="0" presId="urn:microsoft.com/office/officeart/2008/layout/VerticalCircleList"/>
    <dgm:cxn modelId="{E9FA7D88-8B91-4736-9B04-C0FD05D0F4F4}" type="presParOf" srcId="{BF9ED4D4-BF30-42FC-9D52-023077E76A5A}" destId="{FCFA7C7C-12EC-450E-BAFA-CEB8A43EC593}" srcOrd="2" destOrd="0" presId="urn:microsoft.com/office/officeart/2008/layout/VerticalCircleList"/>
    <dgm:cxn modelId="{63915350-B4DA-4AEB-8198-07CA59C17A7C}" type="presParOf" srcId="{E80AD973-AE2D-4FE3-B682-88DC26938CE4}" destId="{C2AC3431-AD97-44CB-A670-61E48EBB9F5C}" srcOrd="2" destOrd="0" presId="urn:microsoft.com/office/officeart/2008/layout/VerticalCircleList"/>
    <dgm:cxn modelId="{85E8FC29-1DC5-406B-B9F2-FA6FB501A8B6}" type="presParOf" srcId="{C2AC3431-AD97-44CB-A670-61E48EBB9F5C}" destId="{BA7DAAE9-C0D6-4026-8CB9-9B12129D32AB}" srcOrd="0" destOrd="0" presId="urn:microsoft.com/office/officeart/2008/layout/VerticalCircleList"/>
    <dgm:cxn modelId="{64DC5D7B-2ED0-4C43-9CF5-7058619342E3}" type="presParOf" srcId="{C2AC3431-AD97-44CB-A670-61E48EBB9F5C}" destId="{6B7EA94B-FF19-4A24-8C24-E92B31F2C603}" srcOrd="1" destOrd="0" presId="urn:microsoft.com/office/officeart/2008/layout/VerticalCircleList"/>
    <dgm:cxn modelId="{A90D0D08-C216-4461-A274-1FB8978C908B}" type="presParOf" srcId="{C2AC3431-AD97-44CB-A670-61E48EBB9F5C}" destId="{C042F012-6A7D-49FA-B3D2-DD200ADE4C9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54FC9-72F8-4D3D-8EAA-93E3DD589B74}">
      <dsp:nvSpPr>
        <dsp:cNvPr id="0" name=""/>
        <dsp:cNvSpPr/>
      </dsp:nvSpPr>
      <dsp:spPr>
        <a:xfrm>
          <a:off x="1605105" y="1977"/>
          <a:ext cx="1038261" cy="519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Examination, </a:t>
          </a:r>
          <a:endParaRPr lang="en-US" sz="1200" kern="1200"/>
        </a:p>
      </dsp:txBody>
      <dsp:txXfrm>
        <a:off x="1620310" y="17182"/>
        <a:ext cx="1007851" cy="488720"/>
      </dsp:txXfrm>
    </dsp:sp>
    <dsp:sp modelId="{298C70C5-CF5A-439B-A736-6AD709F9E3CA}">
      <dsp:nvSpPr>
        <dsp:cNvPr id="0" name=""/>
        <dsp:cNvSpPr/>
      </dsp:nvSpPr>
      <dsp:spPr>
        <a:xfrm rot="1800000">
          <a:off x="2596149" y="599387"/>
          <a:ext cx="541207" cy="18169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50658" y="635726"/>
        <a:ext cx="432190" cy="109017"/>
      </dsp:txXfrm>
    </dsp:sp>
    <dsp:sp modelId="{0F15D1FA-0423-4473-B68E-520B0176A3B4}">
      <dsp:nvSpPr>
        <dsp:cNvPr id="0" name=""/>
        <dsp:cNvSpPr/>
      </dsp:nvSpPr>
      <dsp:spPr>
        <a:xfrm>
          <a:off x="3090140" y="859362"/>
          <a:ext cx="1038261" cy="519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Evaluation, </a:t>
          </a:r>
          <a:endParaRPr lang="en-US" sz="1200" kern="1200"/>
        </a:p>
      </dsp:txBody>
      <dsp:txXfrm>
        <a:off x="3105345" y="874567"/>
        <a:ext cx="1007851" cy="488720"/>
      </dsp:txXfrm>
    </dsp:sp>
    <dsp:sp modelId="{7539F862-1F0F-4281-B967-B1D316F31904}">
      <dsp:nvSpPr>
        <dsp:cNvPr id="0" name=""/>
        <dsp:cNvSpPr/>
      </dsp:nvSpPr>
      <dsp:spPr>
        <a:xfrm rot="5400000">
          <a:off x="3338667" y="1885465"/>
          <a:ext cx="541207" cy="18169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93176" y="1921805"/>
        <a:ext cx="432190" cy="109017"/>
      </dsp:txXfrm>
    </dsp:sp>
    <dsp:sp modelId="{19A372B9-ABF4-4DF0-8CD9-4D5FEAB891D8}">
      <dsp:nvSpPr>
        <dsp:cNvPr id="0" name=""/>
        <dsp:cNvSpPr/>
      </dsp:nvSpPr>
      <dsp:spPr>
        <a:xfrm>
          <a:off x="3090140" y="2574133"/>
          <a:ext cx="1038261" cy="519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Diagnosis, </a:t>
          </a:r>
          <a:endParaRPr lang="en-US" sz="1200" kern="1200"/>
        </a:p>
      </dsp:txBody>
      <dsp:txXfrm>
        <a:off x="3105345" y="2589338"/>
        <a:ext cx="1007851" cy="488720"/>
      </dsp:txXfrm>
    </dsp:sp>
    <dsp:sp modelId="{FEB16236-577F-4878-8BCD-0ADF90070A1B}">
      <dsp:nvSpPr>
        <dsp:cNvPr id="0" name=""/>
        <dsp:cNvSpPr/>
      </dsp:nvSpPr>
      <dsp:spPr>
        <a:xfrm rot="9000000">
          <a:off x="2596149" y="3171543"/>
          <a:ext cx="541207" cy="18169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50657" y="3207882"/>
        <a:ext cx="432190" cy="109017"/>
      </dsp:txXfrm>
    </dsp:sp>
    <dsp:sp modelId="{2A2D9961-BEC9-4869-ADDF-792E305E1667}">
      <dsp:nvSpPr>
        <dsp:cNvPr id="0" name=""/>
        <dsp:cNvSpPr/>
      </dsp:nvSpPr>
      <dsp:spPr>
        <a:xfrm>
          <a:off x="1605105" y="3431519"/>
          <a:ext cx="1038261" cy="519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Prognosis, </a:t>
          </a:r>
          <a:endParaRPr lang="en-US" sz="1200" kern="1200"/>
        </a:p>
      </dsp:txBody>
      <dsp:txXfrm>
        <a:off x="1620310" y="3446724"/>
        <a:ext cx="1007851" cy="488720"/>
      </dsp:txXfrm>
    </dsp:sp>
    <dsp:sp modelId="{F4FB335B-13E3-406E-ABDA-E3BBD1621016}">
      <dsp:nvSpPr>
        <dsp:cNvPr id="0" name=""/>
        <dsp:cNvSpPr/>
      </dsp:nvSpPr>
      <dsp:spPr>
        <a:xfrm rot="12600000">
          <a:off x="1111114" y="3171543"/>
          <a:ext cx="541207" cy="18169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165622" y="3207882"/>
        <a:ext cx="432190" cy="109017"/>
      </dsp:txXfrm>
    </dsp:sp>
    <dsp:sp modelId="{6C111828-C561-45F3-BADD-7C2E18E146DF}">
      <dsp:nvSpPr>
        <dsp:cNvPr id="0" name=""/>
        <dsp:cNvSpPr/>
      </dsp:nvSpPr>
      <dsp:spPr>
        <a:xfrm>
          <a:off x="120069" y="2574133"/>
          <a:ext cx="1038261" cy="519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Intervention </a:t>
          </a:r>
          <a:endParaRPr lang="en-US" sz="1200" kern="1200"/>
        </a:p>
      </dsp:txBody>
      <dsp:txXfrm>
        <a:off x="135274" y="2589338"/>
        <a:ext cx="1007851" cy="488720"/>
      </dsp:txXfrm>
    </dsp:sp>
    <dsp:sp modelId="{B98852D0-6C0D-40D9-8A74-148AFB0B3DCD}">
      <dsp:nvSpPr>
        <dsp:cNvPr id="0" name=""/>
        <dsp:cNvSpPr/>
      </dsp:nvSpPr>
      <dsp:spPr>
        <a:xfrm rot="16200000">
          <a:off x="368597" y="1885465"/>
          <a:ext cx="541207" cy="18169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106" y="1921804"/>
        <a:ext cx="432190" cy="109017"/>
      </dsp:txXfrm>
    </dsp:sp>
    <dsp:sp modelId="{EDDDD431-9A94-40C8-B82A-21B58A3B2E5E}">
      <dsp:nvSpPr>
        <dsp:cNvPr id="0" name=""/>
        <dsp:cNvSpPr/>
      </dsp:nvSpPr>
      <dsp:spPr>
        <a:xfrm>
          <a:off x="120069" y="859362"/>
          <a:ext cx="1038261" cy="519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Outcome </a:t>
          </a:r>
          <a:endParaRPr lang="en-US" sz="1200" kern="1200" dirty="0"/>
        </a:p>
      </dsp:txBody>
      <dsp:txXfrm>
        <a:off x="135274" y="874567"/>
        <a:ext cx="1007851" cy="488720"/>
      </dsp:txXfrm>
    </dsp:sp>
    <dsp:sp modelId="{2BEEB2C6-0054-4D49-832C-2C0CFE29F924}">
      <dsp:nvSpPr>
        <dsp:cNvPr id="0" name=""/>
        <dsp:cNvSpPr/>
      </dsp:nvSpPr>
      <dsp:spPr>
        <a:xfrm rot="19800000">
          <a:off x="1111114" y="599387"/>
          <a:ext cx="541207" cy="18169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65623" y="635726"/>
        <a:ext cx="432190" cy="109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39BC2-6C83-4435-97E5-A846805C0498}">
      <dsp:nvSpPr>
        <dsp:cNvPr id="0" name=""/>
        <dsp:cNvSpPr/>
      </dsp:nvSpPr>
      <dsp:spPr>
        <a:xfrm>
          <a:off x="-195970" y="750298"/>
          <a:ext cx="2216700" cy="22167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F4486-D990-47CD-B85E-CE4428AD6AD1}">
      <dsp:nvSpPr>
        <dsp:cNvPr id="0" name=""/>
        <dsp:cNvSpPr/>
      </dsp:nvSpPr>
      <dsp:spPr>
        <a:xfrm>
          <a:off x="120833" y="1067101"/>
          <a:ext cx="1583093" cy="15830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66E56-EADE-4983-9E85-C9D3A882C3C6}">
      <dsp:nvSpPr>
        <dsp:cNvPr id="0" name=""/>
        <dsp:cNvSpPr/>
      </dsp:nvSpPr>
      <dsp:spPr>
        <a:xfrm>
          <a:off x="437452" y="1383720"/>
          <a:ext cx="949856" cy="9498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CC8A2-F6B7-4FAF-B820-710C1261A5DE}">
      <dsp:nvSpPr>
        <dsp:cNvPr id="0" name=""/>
        <dsp:cNvSpPr/>
      </dsp:nvSpPr>
      <dsp:spPr>
        <a:xfrm>
          <a:off x="754070" y="1700339"/>
          <a:ext cx="316618" cy="3166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F6AA9-E629-4B97-BE48-B4FF62506A37}">
      <dsp:nvSpPr>
        <dsp:cNvPr id="0" name=""/>
        <dsp:cNvSpPr/>
      </dsp:nvSpPr>
      <dsp:spPr>
        <a:xfrm>
          <a:off x="1998240" y="0"/>
          <a:ext cx="1892231" cy="53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Outcome measurements </a:t>
          </a:r>
          <a:endParaRPr lang="en-US" sz="1400" kern="1200" dirty="0"/>
        </a:p>
      </dsp:txBody>
      <dsp:txXfrm>
        <a:off x="1998240" y="0"/>
        <a:ext cx="1892231" cy="530160"/>
      </dsp:txXfrm>
    </dsp:sp>
    <dsp:sp modelId="{4A148AC2-3081-4E8C-8E1F-73757FB883D1}">
      <dsp:nvSpPr>
        <dsp:cNvPr id="0" name=""/>
        <dsp:cNvSpPr/>
      </dsp:nvSpPr>
      <dsp:spPr>
        <a:xfrm>
          <a:off x="2113092" y="276478"/>
          <a:ext cx="2770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1029D-60E4-483A-8FC9-A97A461DC23A}">
      <dsp:nvSpPr>
        <dsp:cNvPr id="0" name=""/>
        <dsp:cNvSpPr/>
      </dsp:nvSpPr>
      <dsp:spPr>
        <a:xfrm rot="5400000">
          <a:off x="720266" y="451043"/>
          <a:ext cx="1566468" cy="121918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0ED2E-A4EF-413D-A90B-7A844FF3B23F}">
      <dsp:nvSpPr>
        <dsp:cNvPr id="0" name=""/>
        <dsp:cNvSpPr/>
      </dsp:nvSpPr>
      <dsp:spPr>
        <a:xfrm>
          <a:off x="2390180" y="541558"/>
          <a:ext cx="1108350" cy="53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Evaluation </a:t>
          </a:r>
          <a:endParaRPr lang="en-US" sz="1400" kern="1200" dirty="0"/>
        </a:p>
      </dsp:txBody>
      <dsp:txXfrm>
        <a:off x="2390180" y="541558"/>
        <a:ext cx="1108350" cy="530160"/>
      </dsp:txXfrm>
    </dsp:sp>
    <dsp:sp modelId="{12E16260-9D8E-4DD0-B6CB-A1FF03280B63}">
      <dsp:nvSpPr>
        <dsp:cNvPr id="0" name=""/>
        <dsp:cNvSpPr/>
      </dsp:nvSpPr>
      <dsp:spPr>
        <a:xfrm>
          <a:off x="2113092" y="806639"/>
          <a:ext cx="2770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EA54A-916C-4931-8826-4FAC1B92704B}">
      <dsp:nvSpPr>
        <dsp:cNvPr id="0" name=""/>
        <dsp:cNvSpPr/>
      </dsp:nvSpPr>
      <dsp:spPr>
        <a:xfrm rot="5400000">
          <a:off x="991442" y="972522"/>
          <a:ext cx="1286425" cy="95502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78A94-1A08-4888-B7F6-8D016B7CC283}">
      <dsp:nvSpPr>
        <dsp:cNvPr id="0" name=""/>
        <dsp:cNvSpPr/>
      </dsp:nvSpPr>
      <dsp:spPr>
        <a:xfrm>
          <a:off x="2390180" y="1071719"/>
          <a:ext cx="1108350" cy="53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Examination </a:t>
          </a:r>
          <a:endParaRPr lang="en-US" sz="1400" kern="1200" dirty="0"/>
        </a:p>
      </dsp:txBody>
      <dsp:txXfrm>
        <a:off x="2390180" y="1071719"/>
        <a:ext cx="1108350" cy="530160"/>
      </dsp:txXfrm>
    </dsp:sp>
    <dsp:sp modelId="{21064DCF-3DB7-4BD3-AE32-879156737BF2}">
      <dsp:nvSpPr>
        <dsp:cNvPr id="0" name=""/>
        <dsp:cNvSpPr/>
      </dsp:nvSpPr>
      <dsp:spPr>
        <a:xfrm>
          <a:off x="2113092" y="1336800"/>
          <a:ext cx="2770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AF5F1-63C1-48C9-9E50-C7934AB1742E}">
      <dsp:nvSpPr>
        <dsp:cNvPr id="0" name=""/>
        <dsp:cNvSpPr/>
      </dsp:nvSpPr>
      <dsp:spPr>
        <a:xfrm rot="5400000">
          <a:off x="1253936" y="1458534"/>
          <a:ext cx="981259" cy="73705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5B388-9EC8-4FC4-BBCB-49021B121694}">
      <dsp:nvSpPr>
        <dsp:cNvPr id="0" name=""/>
        <dsp:cNvSpPr/>
      </dsp:nvSpPr>
      <dsp:spPr>
        <a:xfrm>
          <a:off x="2390180" y="1601880"/>
          <a:ext cx="1108350" cy="53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Assessment </a:t>
          </a:r>
          <a:endParaRPr lang="en-US" sz="1400" kern="1200" dirty="0"/>
        </a:p>
      </dsp:txBody>
      <dsp:txXfrm>
        <a:off x="2390180" y="1601880"/>
        <a:ext cx="1108350" cy="530160"/>
      </dsp:txXfrm>
    </dsp:sp>
    <dsp:sp modelId="{FE0E39DA-3502-4585-AE92-295B3CEFDFC7}">
      <dsp:nvSpPr>
        <dsp:cNvPr id="0" name=""/>
        <dsp:cNvSpPr/>
      </dsp:nvSpPr>
      <dsp:spPr>
        <a:xfrm>
          <a:off x="2113092" y="1866961"/>
          <a:ext cx="2770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DF93-732A-4524-8045-5C610AF97D7E}">
      <dsp:nvSpPr>
        <dsp:cNvPr id="0" name=""/>
        <dsp:cNvSpPr/>
      </dsp:nvSpPr>
      <dsp:spPr>
        <a:xfrm rot="5400000">
          <a:off x="1517059" y="1946466"/>
          <a:ext cx="674468" cy="51501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984F5-3DAD-433B-8600-F4E0670AD261}">
      <dsp:nvSpPr>
        <dsp:cNvPr id="0" name=""/>
        <dsp:cNvSpPr/>
      </dsp:nvSpPr>
      <dsp:spPr>
        <a:xfrm>
          <a:off x="4507937" y="468020"/>
          <a:ext cx="3339400" cy="304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38"/>
              </a:lnTo>
              <a:lnTo>
                <a:pt x="3339400" y="133038"/>
              </a:lnTo>
              <a:lnTo>
                <a:pt x="3339400" y="3049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ECB9F-8BA9-44AC-90EF-6ABA982A71E9}">
      <dsp:nvSpPr>
        <dsp:cNvPr id="0" name=""/>
        <dsp:cNvSpPr/>
      </dsp:nvSpPr>
      <dsp:spPr>
        <a:xfrm>
          <a:off x="4462217" y="468020"/>
          <a:ext cx="91440" cy="309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696"/>
              </a:lnTo>
              <a:lnTo>
                <a:pt x="79370" y="137696"/>
              </a:lnTo>
              <a:lnTo>
                <a:pt x="79370" y="3095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EA62C-B6C5-4B0F-9D9F-B34D80227E1B}">
      <dsp:nvSpPr>
        <dsp:cNvPr id="0" name=""/>
        <dsp:cNvSpPr/>
      </dsp:nvSpPr>
      <dsp:spPr>
        <a:xfrm>
          <a:off x="1785556" y="468020"/>
          <a:ext cx="2722380" cy="266216"/>
        </a:xfrm>
        <a:custGeom>
          <a:avLst/>
          <a:gdLst/>
          <a:ahLst/>
          <a:cxnLst/>
          <a:rect l="0" t="0" r="0" b="0"/>
          <a:pathLst>
            <a:path>
              <a:moveTo>
                <a:pt x="2722380" y="0"/>
              </a:moveTo>
              <a:lnTo>
                <a:pt x="2722380" y="94321"/>
              </a:lnTo>
              <a:lnTo>
                <a:pt x="0" y="94321"/>
              </a:lnTo>
              <a:lnTo>
                <a:pt x="0" y="2662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4052E-839B-4034-868E-837255C61BCB}">
      <dsp:nvSpPr>
        <dsp:cNvPr id="0" name=""/>
        <dsp:cNvSpPr/>
      </dsp:nvSpPr>
      <dsp:spPr>
        <a:xfrm>
          <a:off x="2148730" y="882"/>
          <a:ext cx="4718413" cy="467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Component  of examination </a:t>
          </a:r>
          <a:endParaRPr lang="en-US" sz="2400" kern="1200" dirty="0"/>
        </a:p>
      </dsp:txBody>
      <dsp:txXfrm>
        <a:off x="2148730" y="882"/>
        <a:ext cx="4718413" cy="467137"/>
      </dsp:txXfrm>
    </dsp:sp>
    <dsp:sp modelId="{363DDDD4-3BA9-4BF4-9D6F-DE528FF947C2}">
      <dsp:nvSpPr>
        <dsp:cNvPr id="0" name=""/>
        <dsp:cNvSpPr/>
      </dsp:nvSpPr>
      <dsp:spPr>
        <a:xfrm>
          <a:off x="515986" y="734237"/>
          <a:ext cx="2539140" cy="818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History</a:t>
          </a:r>
          <a:endParaRPr lang="en-US" sz="2400" kern="1200" dirty="0"/>
        </a:p>
      </dsp:txBody>
      <dsp:txXfrm>
        <a:off x="515986" y="734237"/>
        <a:ext cx="2539140" cy="818549"/>
      </dsp:txXfrm>
    </dsp:sp>
    <dsp:sp modelId="{0F57459C-3EF2-4512-B2CA-1F024551AB1D}">
      <dsp:nvSpPr>
        <dsp:cNvPr id="0" name=""/>
        <dsp:cNvSpPr/>
      </dsp:nvSpPr>
      <dsp:spPr>
        <a:xfrm>
          <a:off x="3419872" y="777612"/>
          <a:ext cx="2243431" cy="818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Systems review</a:t>
          </a:r>
          <a:endParaRPr lang="en-US" sz="2500" kern="1200" dirty="0"/>
        </a:p>
      </dsp:txBody>
      <dsp:txXfrm>
        <a:off x="3419872" y="777612"/>
        <a:ext cx="2243431" cy="818549"/>
      </dsp:txXfrm>
    </dsp:sp>
    <dsp:sp modelId="{F2907BCC-0ECF-46E0-8D05-C77047B58622}">
      <dsp:nvSpPr>
        <dsp:cNvPr id="0" name=""/>
        <dsp:cNvSpPr/>
      </dsp:nvSpPr>
      <dsp:spPr>
        <a:xfrm>
          <a:off x="6678801" y="772954"/>
          <a:ext cx="2337073" cy="818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Tests &amp; measures </a:t>
          </a:r>
          <a:endParaRPr lang="en-US" sz="2000" kern="1200" dirty="0"/>
        </a:p>
      </dsp:txBody>
      <dsp:txXfrm>
        <a:off x="6678801" y="772954"/>
        <a:ext cx="2337073" cy="818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835F2-5893-4843-994E-170123B0719D}">
      <dsp:nvSpPr>
        <dsp:cNvPr id="0" name=""/>
        <dsp:cNvSpPr/>
      </dsp:nvSpPr>
      <dsp:spPr>
        <a:xfrm>
          <a:off x="3852428" y="595153"/>
          <a:ext cx="3257540" cy="25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92"/>
              </a:lnTo>
              <a:lnTo>
                <a:pt x="3257540" y="125192"/>
              </a:lnTo>
              <a:lnTo>
                <a:pt x="3257540" y="2501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069DB-4565-4D84-A6A2-46358A524B21}">
      <dsp:nvSpPr>
        <dsp:cNvPr id="0" name=""/>
        <dsp:cNvSpPr/>
      </dsp:nvSpPr>
      <dsp:spPr>
        <a:xfrm>
          <a:off x="594887" y="595153"/>
          <a:ext cx="3257540" cy="250118"/>
        </a:xfrm>
        <a:custGeom>
          <a:avLst/>
          <a:gdLst/>
          <a:ahLst/>
          <a:cxnLst/>
          <a:rect l="0" t="0" r="0" b="0"/>
          <a:pathLst>
            <a:path>
              <a:moveTo>
                <a:pt x="3257540" y="0"/>
              </a:moveTo>
              <a:lnTo>
                <a:pt x="3257540" y="125192"/>
              </a:lnTo>
              <a:lnTo>
                <a:pt x="0" y="125192"/>
              </a:lnTo>
              <a:lnTo>
                <a:pt x="0" y="2501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E0478-DE4B-48DE-B084-BB47CD70AF8A}">
      <dsp:nvSpPr>
        <dsp:cNvPr id="0" name=""/>
        <dsp:cNvSpPr/>
      </dsp:nvSpPr>
      <dsp:spPr>
        <a:xfrm>
          <a:off x="3257540" y="265"/>
          <a:ext cx="1189775" cy="5948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Outcomes </a:t>
          </a:r>
          <a:endParaRPr lang="en-US" sz="1300" kern="1200" dirty="0"/>
        </a:p>
      </dsp:txBody>
      <dsp:txXfrm>
        <a:off x="3286580" y="29305"/>
        <a:ext cx="1131695" cy="536807"/>
      </dsp:txXfrm>
    </dsp:sp>
    <dsp:sp modelId="{0F96FFC3-F5CC-4081-A233-E1F0CC6CD9BF}">
      <dsp:nvSpPr>
        <dsp:cNvPr id="0" name=""/>
        <dsp:cNvSpPr/>
      </dsp:nvSpPr>
      <dsp:spPr>
        <a:xfrm>
          <a:off x="0" y="845272"/>
          <a:ext cx="1189775" cy="594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Primary</a:t>
          </a:r>
          <a:endParaRPr lang="en-US" sz="1300" kern="1200" dirty="0"/>
        </a:p>
      </dsp:txBody>
      <dsp:txXfrm>
        <a:off x="174239" y="932391"/>
        <a:ext cx="841297" cy="420649"/>
      </dsp:txXfrm>
    </dsp:sp>
    <dsp:sp modelId="{087465CE-3C63-4E4D-9A59-A84641698E84}">
      <dsp:nvSpPr>
        <dsp:cNvPr id="0" name=""/>
        <dsp:cNvSpPr/>
      </dsp:nvSpPr>
      <dsp:spPr>
        <a:xfrm>
          <a:off x="6515080" y="845272"/>
          <a:ext cx="1189775" cy="594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Secondary </a:t>
          </a:r>
          <a:endParaRPr lang="en-US" sz="1300" kern="1200" dirty="0"/>
        </a:p>
      </dsp:txBody>
      <dsp:txXfrm>
        <a:off x="6689319" y="932391"/>
        <a:ext cx="841297" cy="420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B4497-D13F-49B2-BAB5-7EF5193FD206}">
      <dsp:nvSpPr>
        <dsp:cNvPr id="0" name=""/>
        <dsp:cNvSpPr/>
      </dsp:nvSpPr>
      <dsp:spPr>
        <a:xfrm>
          <a:off x="631870" y="0"/>
          <a:ext cx="7161195" cy="21602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A8C3B-D1E2-40C8-B8BC-A779492AC7BF}">
      <dsp:nvSpPr>
        <dsp:cNvPr id="0" name=""/>
        <dsp:cNvSpPr/>
      </dsp:nvSpPr>
      <dsp:spPr>
        <a:xfrm>
          <a:off x="3702" y="648072"/>
          <a:ext cx="1618756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Patient satisfaction and perception </a:t>
          </a:r>
          <a:endParaRPr lang="en-US" sz="1100" kern="1200"/>
        </a:p>
      </dsp:txBody>
      <dsp:txXfrm>
        <a:off x="45884" y="690254"/>
        <a:ext cx="1534392" cy="779732"/>
      </dsp:txXfrm>
    </dsp:sp>
    <dsp:sp modelId="{C42F4206-2B71-448E-ACC0-F52E62BEE529}">
      <dsp:nvSpPr>
        <dsp:cNvPr id="0" name=""/>
        <dsp:cNvSpPr/>
      </dsp:nvSpPr>
      <dsp:spPr>
        <a:xfrm>
          <a:off x="1703396" y="648072"/>
          <a:ext cx="1618756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Physical functioning</a:t>
          </a:r>
          <a:endParaRPr lang="en-US" sz="1100" kern="1200"/>
        </a:p>
      </dsp:txBody>
      <dsp:txXfrm>
        <a:off x="1745578" y="690254"/>
        <a:ext cx="1534392" cy="779732"/>
      </dsp:txXfrm>
    </dsp:sp>
    <dsp:sp modelId="{A6D35802-317B-47EF-9C99-F9D391657E78}">
      <dsp:nvSpPr>
        <dsp:cNvPr id="0" name=""/>
        <dsp:cNvSpPr/>
      </dsp:nvSpPr>
      <dsp:spPr>
        <a:xfrm>
          <a:off x="3403089" y="648072"/>
          <a:ext cx="1618756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Signs and symptoms</a:t>
          </a:r>
          <a:endParaRPr lang="en-US" sz="1100" kern="1200"/>
        </a:p>
      </dsp:txBody>
      <dsp:txXfrm>
        <a:off x="3445271" y="690254"/>
        <a:ext cx="1534392" cy="779732"/>
      </dsp:txXfrm>
    </dsp:sp>
    <dsp:sp modelId="{1EAE4A5B-D1EC-437D-9B00-2FAEC0091FE9}">
      <dsp:nvSpPr>
        <dsp:cNvPr id="0" name=""/>
        <dsp:cNvSpPr/>
      </dsp:nvSpPr>
      <dsp:spPr>
        <a:xfrm>
          <a:off x="5102783" y="648072"/>
          <a:ext cx="1618756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Treatment adherence</a:t>
          </a:r>
          <a:endParaRPr lang="en-US" sz="1100" kern="1200"/>
        </a:p>
      </dsp:txBody>
      <dsp:txXfrm>
        <a:off x="5144965" y="690254"/>
        <a:ext cx="1534392" cy="779732"/>
      </dsp:txXfrm>
    </dsp:sp>
    <dsp:sp modelId="{7691F849-2A32-4EEF-931C-EDE7F1675D91}">
      <dsp:nvSpPr>
        <dsp:cNvPr id="0" name=""/>
        <dsp:cNvSpPr/>
      </dsp:nvSpPr>
      <dsp:spPr>
        <a:xfrm>
          <a:off x="6802477" y="648072"/>
          <a:ext cx="1618756" cy="864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Health-related Quality of Life (HRQoL) </a:t>
          </a:r>
          <a:r>
            <a:rPr lang="en-GB" sz="1100" kern="1200" smtClean="0"/>
            <a:t> </a:t>
          </a:r>
          <a:endParaRPr lang="en-US" sz="1100" kern="1200"/>
        </a:p>
      </dsp:txBody>
      <dsp:txXfrm>
        <a:off x="6844659" y="690254"/>
        <a:ext cx="1534392" cy="779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51133-CC88-4C8A-82EB-7D8155DD4309}">
      <dsp:nvSpPr>
        <dsp:cNvPr id="0" name=""/>
        <dsp:cNvSpPr/>
      </dsp:nvSpPr>
      <dsp:spPr>
        <a:xfrm>
          <a:off x="637270" y="0"/>
          <a:ext cx="7222402" cy="153334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11F59-0F5A-491A-98CA-65EA4699FDC4}">
      <dsp:nvSpPr>
        <dsp:cNvPr id="0" name=""/>
        <dsp:cNvSpPr/>
      </dsp:nvSpPr>
      <dsp:spPr>
        <a:xfrm>
          <a:off x="5364" y="460001"/>
          <a:ext cx="1312894" cy="6133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health; </a:t>
          </a:r>
          <a:endParaRPr lang="en-US" sz="900" kern="1200" dirty="0"/>
        </a:p>
      </dsp:txBody>
      <dsp:txXfrm>
        <a:off x="35305" y="489942"/>
        <a:ext cx="1253012" cy="553454"/>
      </dsp:txXfrm>
    </dsp:sp>
    <dsp:sp modelId="{DF2FC968-15DF-4AE5-8AC9-42DE3E9C2F71}">
      <dsp:nvSpPr>
        <dsp:cNvPr id="0" name=""/>
        <dsp:cNvSpPr/>
      </dsp:nvSpPr>
      <dsp:spPr>
        <a:xfrm>
          <a:off x="1440028" y="460001"/>
          <a:ext cx="1312894" cy="613336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social well-being; </a:t>
          </a:r>
          <a:endParaRPr lang="en-US" sz="900" kern="1200" dirty="0"/>
        </a:p>
      </dsp:txBody>
      <dsp:txXfrm>
        <a:off x="1469969" y="489942"/>
        <a:ext cx="1253012" cy="553454"/>
      </dsp:txXfrm>
    </dsp:sp>
    <dsp:sp modelId="{CC454DCF-2F31-4EFB-9D5F-351D16FE646E}">
      <dsp:nvSpPr>
        <dsp:cNvPr id="0" name=""/>
        <dsp:cNvSpPr/>
      </dsp:nvSpPr>
      <dsp:spPr>
        <a:xfrm>
          <a:off x="2874692" y="460001"/>
          <a:ext cx="1312894" cy="613336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economic </a:t>
          </a:r>
          <a:r>
            <a:rPr lang="en-US" sz="900" kern="1200" dirty="0" smtClean="0"/>
            <a:t>well-being; </a:t>
          </a:r>
          <a:endParaRPr lang="en-US" sz="900" kern="1200" dirty="0"/>
        </a:p>
      </dsp:txBody>
      <dsp:txXfrm>
        <a:off x="2904633" y="489942"/>
        <a:ext cx="1253012" cy="553454"/>
      </dsp:txXfrm>
    </dsp:sp>
    <dsp:sp modelId="{2E56AC27-084E-43F2-B138-7A4AD8BB590A}">
      <dsp:nvSpPr>
        <dsp:cNvPr id="0" name=""/>
        <dsp:cNvSpPr/>
      </dsp:nvSpPr>
      <dsp:spPr>
        <a:xfrm>
          <a:off x="4309357" y="460001"/>
          <a:ext cx="1312894" cy="613336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life satisfaction; </a:t>
          </a:r>
          <a:endParaRPr lang="en-US" sz="900" kern="1200" dirty="0"/>
        </a:p>
      </dsp:txBody>
      <dsp:txXfrm>
        <a:off x="4339298" y="489942"/>
        <a:ext cx="1253012" cy="553454"/>
      </dsp:txXfrm>
    </dsp:sp>
    <dsp:sp modelId="{F57739C0-AB60-4A4C-B81A-8C06B7C7A86E}">
      <dsp:nvSpPr>
        <dsp:cNvPr id="0" name=""/>
        <dsp:cNvSpPr/>
      </dsp:nvSpPr>
      <dsp:spPr>
        <a:xfrm>
          <a:off x="5744021" y="460001"/>
          <a:ext cx="1312894" cy="613336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spiritual or existential well-being; and </a:t>
          </a:r>
          <a:endParaRPr lang="en-US" sz="900" kern="1200" dirty="0"/>
        </a:p>
      </dsp:txBody>
      <dsp:txXfrm>
        <a:off x="5773962" y="489942"/>
        <a:ext cx="1253012" cy="553454"/>
      </dsp:txXfrm>
    </dsp:sp>
    <dsp:sp modelId="{9544629D-4CA0-4F87-973A-E491A04801CB}">
      <dsp:nvSpPr>
        <dsp:cNvPr id="0" name=""/>
        <dsp:cNvSpPr/>
      </dsp:nvSpPr>
      <dsp:spPr>
        <a:xfrm>
          <a:off x="7178685" y="460001"/>
          <a:ext cx="1312894" cy="61333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other characteristics valued by humans. </a:t>
          </a:r>
          <a:endParaRPr lang="en-US" sz="900" kern="1200" dirty="0"/>
        </a:p>
      </dsp:txBody>
      <dsp:txXfrm>
        <a:off x="7208626" y="489942"/>
        <a:ext cx="1253012" cy="553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6B316-64F9-4B8D-9F5A-8E14D04A40F6}">
      <dsp:nvSpPr>
        <dsp:cNvPr id="0" name=""/>
        <dsp:cNvSpPr/>
      </dsp:nvSpPr>
      <dsp:spPr>
        <a:xfrm>
          <a:off x="192447" y="242402"/>
          <a:ext cx="733987" cy="7339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763C2C-46C5-42F8-986C-F2D61B7CBD82}">
      <dsp:nvSpPr>
        <dsp:cNvPr id="0" name=""/>
        <dsp:cNvSpPr/>
      </dsp:nvSpPr>
      <dsp:spPr>
        <a:xfrm>
          <a:off x="559441" y="242402"/>
          <a:ext cx="3916092" cy="73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>
              <a:ea typeface="SimSun" panose="02010600030101010101" pitchFamily="2" charset="-122"/>
            </a:rPr>
            <a:t>Social and role function</a:t>
          </a:r>
          <a:endParaRPr lang="en-US" sz="1400" kern="1200" dirty="0"/>
        </a:p>
      </dsp:txBody>
      <dsp:txXfrm>
        <a:off x="559441" y="242402"/>
        <a:ext cx="3916092" cy="733987"/>
      </dsp:txXfrm>
    </dsp:sp>
    <dsp:sp modelId="{49EF96CD-2A97-45ED-AABA-1D8B564F97E5}">
      <dsp:nvSpPr>
        <dsp:cNvPr id="0" name=""/>
        <dsp:cNvSpPr/>
      </dsp:nvSpPr>
      <dsp:spPr>
        <a:xfrm>
          <a:off x="192447" y="976389"/>
          <a:ext cx="733987" cy="7339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FA7C7C-12EC-450E-BAFA-CEB8A43EC593}">
      <dsp:nvSpPr>
        <dsp:cNvPr id="0" name=""/>
        <dsp:cNvSpPr/>
      </dsp:nvSpPr>
      <dsp:spPr>
        <a:xfrm>
          <a:off x="559441" y="976389"/>
          <a:ext cx="3916092" cy="73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>
              <a:ea typeface="SimSun" panose="02010600030101010101" pitchFamily="2" charset="-122"/>
            </a:rPr>
            <a:t>Mental and general health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>
              <a:ea typeface="SimSun" panose="02010600030101010101" pitchFamily="2" charset="-122"/>
            </a:rPr>
            <a:t>Perception </a:t>
          </a:r>
          <a:endParaRPr lang="en-US" sz="1400" kern="1200" dirty="0"/>
        </a:p>
      </dsp:txBody>
      <dsp:txXfrm>
        <a:off x="559441" y="976389"/>
        <a:ext cx="3916092" cy="733987"/>
      </dsp:txXfrm>
    </dsp:sp>
    <dsp:sp modelId="{6B7EA94B-FF19-4A24-8C24-E92B31F2C603}">
      <dsp:nvSpPr>
        <dsp:cNvPr id="0" name=""/>
        <dsp:cNvSpPr/>
      </dsp:nvSpPr>
      <dsp:spPr>
        <a:xfrm>
          <a:off x="192447" y="1710377"/>
          <a:ext cx="733987" cy="73398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42F012-6A7D-49FA-B3D2-DD200ADE4C92}">
      <dsp:nvSpPr>
        <dsp:cNvPr id="0" name=""/>
        <dsp:cNvSpPr/>
      </dsp:nvSpPr>
      <dsp:spPr>
        <a:xfrm>
          <a:off x="559441" y="1710377"/>
          <a:ext cx="3916092" cy="73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>
              <a:ea typeface="SimSun" panose="02010600030101010101" pitchFamily="2" charset="-122"/>
            </a:rPr>
            <a:t>Physical function </a:t>
          </a:r>
          <a:endParaRPr lang="en-US" sz="1400" b="1" kern="1200" dirty="0"/>
        </a:p>
      </dsp:txBody>
      <dsp:txXfrm>
        <a:off x="559441" y="1710377"/>
        <a:ext cx="3916092" cy="73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84038-94AA-45FB-B545-4107D712F9B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94CF-2B9E-48BD-B19B-A4BB6E200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3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  <a:r>
              <a:rPr lang="en-US" alt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dynamic process includes evaluation and measurement of outcomes, and examination of individuals or groups with actual or potential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impairments, functional limitations, disabilities, or other conditions of health by </a:t>
            </a:r>
            <a:r>
              <a:rPr lang="en-US" alt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taking, screening and the use of specific tests and measures and evaluation of the results of the examination through analysis and synthesis within a process of clinical reasoning. </a:t>
            </a:r>
            <a:endParaRPr lang="en-US" altLang="en-US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 A state of complete physical, mental, and social well-being not merely the absence of disease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QoL</a:t>
            </a:r>
            <a:r>
              <a:rPr lang="en-US" dirty="0" smtClean="0"/>
              <a:t> is a broader concept which covers all aspects of life </a:t>
            </a:r>
          </a:p>
          <a:p>
            <a:endParaRPr lang="en-US" dirty="0" smtClean="0"/>
          </a:p>
          <a:p>
            <a:r>
              <a:rPr lang="en-US" dirty="0" smtClean="0"/>
              <a:t>HRQoL has a focus on the effects of illness and specifically on the impact treatment may have on </a:t>
            </a:r>
            <a:r>
              <a:rPr lang="en-US" dirty="0" err="1" smtClean="0"/>
              <a:t>QoL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QoL</a:t>
            </a:r>
            <a:r>
              <a:rPr lang="en-US" dirty="0" smtClean="0"/>
              <a:t> is therefore broader than HRQoL because it includes evaluation of non-health related features of life whereas HRQoL is connected to an individual’s health or disease status </a:t>
            </a:r>
          </a:p>
          <a:p>
            <a:endParaRPr lang="en-US" dirty="0" smtClean="0"/>
          </a:p>
          <a:p>
            <a:r>
              <a:rPr lang="en-US" dirty="0" smtClean="0"/>
              <a:t>HRQoL can help us understand the distinction between aspects of life related to health. </a:t>
            </a:r>
          </a:p>
          <a:p>
            <a:r>
              <a:rPr lang="en-US" dirty="0" err="1" smtClean="0"/>
              <a:t>QoL</a:t>
            </a:r>
            <a:r>
              <a:rPr lang="en-US" dirty="0" smtClean="0"/>
              <a:t> can help us understand those aspects of life that extend beyond health such as education and the social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4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An examination process  is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performed by PT for all patients/clients prior to all intervention 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/>
              <a:t>includes taking the individual's history, conducting a standardized systems review, and performing selected tests and measures to identify potential and existing movement-related disorders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 smtClean="0">
                <a:cs typeface="Arial" panose="020B0604020202020204" pitchFamily="34" charset="0"/>
              </a:rPr>
              <a:t>Physiotherapist</a:t>
            </a:r>
            <a:r>
              <a:rPr lang="en-US" altLang="en-US" dirty="0" smtClean="0">
                <a:cs typeface="Arial" panose="020B0604020202020204" pitchFamily="34" charset="0"/>
              </a:rPr>
              <a:t> will initially conduct a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u="sng" dirty="0" smtClean="0">
                <a:cs typeface="Arial" panose="020B0604020202020204" pitchFamily="34" charset="0"/>
              </a:rPr>
              <a:t>subjective examination </a:t>
            </a:r>
            <a:r>
              <a:rPr lang="en-US" altLang="en-US" dirty="0" smtClean="0">
                <a:cs typeface="Arial" panose="020B0604020202020204" pitchFamily="34" charset="0"/>
              </a:rPr>
              <a:t>(</a:t>
            </a:r>
            <a:r>
              <a:rPr lang="en-US" altLang="en-US" b="1" u="sng" dirty="0" smtClean="0">
                <a:cs typeface="Arial" panose="020B0604020202020204" pitchFamily="34" charset="0"/>
              </a:rPr>
              <a:t>interview</a:t>
            </a:r>
            <a:r>
              <a:rPr lang="en-US" altLang="en-US" dirty="0" smtClean="0">
                <a:cs typeface="Arial" panose="020B0604020202020204" pitchFamily="34" charset="0"/>
              </a:rPr>
              <a:t>) of a patient’s medical history [guided by the presenting system and complaint], and then go on to the </a:t>
            </a:r>
            <a:r>
              <a:rPr lang="en-US" altLang="en-US" b="1" u="sng" dirty="0" err="1" smtClean="0">
                <a:cs typeface="Arial" panose="020B0604020202020204" pitchFamily="34" charset="0"/>
              </a:rPr>
              <a:t>The</a:t>
            </a:r>
            <a:r>
              <a:rPr lang="en-US" altLang="en-US" b="1" u="sng" dirty="0" smtClean="0">
                <a:cs typeface="Arial" panose="020B0604020202020204" pitchFamily="34" charset="0"/>
              </a:rPr>
              <a:t> objective exam </a:t>
            </a:r>
            <a:r>
              <a:rPr lang="en-US" altLang="en-US" dirty="0" smtClean="0">
                <a:cs typeface="Arial" panose="020B0604020202020204" pitchFamily="34" charset="0"/>
              </a:rPr>
              <a:t>will then use certain quantifiable measurements to both guide diagnosis and for progress monitoring. These depend upon the system (and area) being managed.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involves the collection of data to enable the therapist to make a judgment about the amount of a specific construct of interest (such as degree of range of movement or level of independence in an activity of daily living) or to make a judgment about the value of an intervention for delivering the desired outcome for a person or the value of a service for delivering outcomes of relevance to the client population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b="1" dirty="0" smtClean="0"/>
              <a:t>Evaluation</a:t>
            </a:r>
            <a:r>
              <a:rPr lang="en-US" altLang="en-US" dirty="0" smtClean="0"/>
              <a:t> is a thought process that may not include formal documentation. It may include documentation of the assessment of the data collected in the examination and identification of problems pertinent to patient/client management.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often involves data being collected at two time points in order to measure effect and also can involve the translation of observations to numerical scores. </a:t>
            </a:r>
            <a:endParaRPr lang="ar-EG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  <a:ea typeface="SimSun" panose="02010600030101010101" pitchFamily="2" charset="-122"/>
              </a:rPr>
              <a:t>Primary outcome should be</a:t>
            </a: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Clinically relevant  and Interpretable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Sensitive to the effects of intervention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Practical /Affordable to measure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Measurable in an unbiased manner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6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  <a:ea typeface="SimSun" panose="02010600030101010101" pitchFamily="2" charset="-122"/>
              </a:rPr>
              <a:t>Primary outcome should be</a:t>
            </a: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Clinically relevant  and Interpretable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Sensitive to the effects of intervention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Practical /Affordable to measure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Measurable in an unbiased manner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88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  <a:ea typeface="SimSun" panose="02010600030101010101" pitchFamily="2" charset="-122"/>
              </a:rPr>
              <a:t>Primary outcome should be</a:t>
            </a: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Clinically relevant  and Interpretable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Sensitive to the effects of intervention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Practical /Affordable to measure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FF0000"/>
                </a:solidFill>
                <a:ea typeface="SimSun" panose="02010600030101010101" pitchFamily="2" charset="-122"/>
              </a:rPr>
              <a:t> Measurable in an unbiased manner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0000"/>
                </a:solidFill>
                <a:ea typeface="SimSun" panose="02010600030101010101" pitchFamily="2" charset="-122"/>
              </a:rPr>
              <a:t>Primary outcome should be</a:t>
            </a: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Clinically relevant  and Interpretable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Sensitive to the effects of intervention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 Practical /Affordable to measure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FF0000"/>
                </a:solidFill>
                <a:ea typeface="SimSun" panose="02010600030101010101" pitchFamily="2" charset="-122"/>
              </a:rPr>
              <a:t> Measurable in an unbiased manner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Gill Sans MT" panose="020B0502020104020203" pitchFamily="34" charset="0"/>
                <a:ea typeface="SimSun" panose="02010600030101010101" pitchFamily="2" charset="-122"/>
              </a:rPr>
              <a:t>“An instrument, scale, or single-item measure that gathers information directly from patients about how they are feeling, their symptoms, and any effects of prescribed treatment.”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Gill Sans MT" panose="020B0502020104020203" pitchFamily="34" charset="0"/>
              <a:ea typeface="SimSun" panose="02010600030101010101" pitchFamily="2" charset="-122"/>
            </a:endParaRPr>
          </a:p>
          <a:p>
            <a:r>
              <a:rPr lang="en-US" sz="1200" dirty="0" smtClean="0"/>
              <a:t>PROMs usually focus on outcomes of care and may include for example, </a:t>
            </a:r>
          </a:p>
          <a:p>
            <a:r>
              <a:rPr lang="en-US" sz="1200" dirty="0" smtClean="0"/>
              <a:t>patients reporting on their symptoms,</a:t>
            </a:r>
          </a:p>
          <a:p>
            <a:r>
              <a:rPr lang="en-US" sz="1200" dirty="0" smtClean="0"/>
              <a:t> functional status and </a:t>
            </a:r>
            <a:r>
              <a:rPr lang="en-US" sz="1200" dirty="0" err="1" smtClean="0"/>
              <a:t>HRQoL</a:t>
            </a:r>
            <a:r>
              <a:rPr lang="en-US" sz="1200" dirty="0" smtClean="0"/>
              <a:t> prior to, during and after their treatment through the completion of </a:t>
            </a:r>
            <a:r>
              <a:rPr lang="en-US" sz="1200" dirty="0" err="1" smtClean="0"/>
              <a:t>standardised</a:t>
            </a:r>
            <a:r>
              <a:rPr lang="en-US" sz="1200" dirty="0" smtClean="0"/>
              <a:t> and validated questionnaires.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Gill Sans MT" panose="020B0502020104020203" pitchFamily="34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GB" b="1" dirty="0" smtClean="0"/>
              <a:t>Health-related Quality of Life (</a:t>
            </a:r>
            <a:r>
              <a:rPr lang="en-GB" b="1" dirty="0" err="1" smtClean="0"/>
              <a:t>HRQoL</a:t>
            </a:r>
            <a:r>
              <a:rPr lang="en-GB" b="1" dirty="0" smtClean="0"/>
              <a:t>) 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Represents the patient’s evaluation of a health condition,      and its treatment on their daily life including: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physical function,     •   psychological function,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social function,         •   role function,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emotional function,   •   well-being,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vitality,                       •   health status etc.</a:t>
            </a:r>
          </a:p>
          <a:p>
            <a:pPr marL="0" indent="0">
              <a:buNone/>
            </a:pPr>
            <a:endParaRPr lang="en-GB" sz="1100" dirty="0" smtClean="0"/>
          </a:p>
          <a:p>
            <a:r>
              <a:rPr lang="en-US" b="1" dirty="0" smtClean="0"/>
              <a:t>Patient satisfaction:</a:t>
            </a:r>
          </a:p>
          <a:p>
            <a:r>
              <a:rPr lang="en-US" dirty="0" smtClean="0"/>
              <a:t>evaluation of treatments,</a:t>
            </a:r>
          </a:p>
          <a:p>
            <a:r>
              <a:rPr lang="en-US" dirty="0" smtClean="0"/>
              <a:t>patient’s preference, </a:t>
            </a:r>
          </a:p>
          <a:p>
            <a:r>
              <a:rPr lang="en-US" dirty="0" smtClean="0"/>
              <a:t>healthcare delivery systems and professionals,</a:t>
            </a:r>
          </a:p>
          <a:p>
            <a:r>
              <a:rPr lang="en-US" dirty="0" smtClean="0"/>
              <a:t>patient education programs, </a:t>
            </a:r>
          </a:p>
          <a:p>
            <a:r>
              <a:rPr lang="en-US" dirty="0" smtClean="0"/>
              <a:t>and medical devices.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GB" b="1" dirty="0" smtClean="0"/>
              <a:t>Physical functioning</a:t>
            </a:r>
          </a:p>
          <a:p>
            <a:pPr marL="0" indent="0">
              <a:buNone/>
            </a:pPr>
            <a:r>
              <a:rPr lang="en-GB" dirty="0" smtClean="0"/>
              <a:t>   Physical limitations and activity restrictions, including: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walking,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mobility,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sleep,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self-care,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sex,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disability.</a:t>
            </a:r>
          </a:p>
          <a:p>
            <a:pPr marL="0" indent="0">
              <a:buNone/>
            </a:pPr>
            <a:r>
              <a:rPr lang="en-GB" b="1" dirty="0" smtClean="0"/>
              <a:t>Signs and symptoms</a:t>
            </a:r>
          </a:p>
          <a:p>
            <a:pPr marL="0" indent="0">
              <a:buNone/>
            </a:pPr>
            <a:r>
              <a:rPr lang="en-GB" dirty="0" smtClean="0"/>
              <a:t>Reports of physical and psychological symptoms or sensations not directly observable, including: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energy,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fatigue,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nausea,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 smtClean="0"/>
              <a:t>irritability.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8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The concept have evolved since the 1980s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 of life and health related quality of life – is there a difference?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 Quality of life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HRQoL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used interchangeably in the literature but each has its own meaning. 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broader concept which covers all aspects of life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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HRQoL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a focus on the effects of illness and specifically on the impact treatment may have on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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therefore broader than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HRQoL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it includes evaluation of non-health related features of life whereas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HRQoL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connected to an individual’s health or disease status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HRQoL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help us understand the distinction between aspects of life related to health. 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help us understand those aspects of life that extend beyond health such as education and the social environment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94CF-2B9E-48BD-B19B-A4BB6E200A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551404"/>
            <a:ext cx="2952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dirty="0">
                <a:solidFill>
                  <a:srgbClr val="FF0000"/>
                </a:solidFill>
                <a:latin typeface="Estrangelo Edessa" pitchFamily="66" charset="0"/>
                <a:ea typeface="SimSun" panose="02010600030101010101" pitchFamily="2" charset="-122"/>
                <a:cs typeface="Arial" panose="020B0604020202020204" pitchFamily="34" charset="0"/>
              </a:rPr>
              <a:t>Momarar@ksu.edu.sa</a:t>
            </a:r>
            <a:br>
              <a:rPr lang="en-US" altLang="en-US" sz="1200" dirty="0">
                <a:solidFill>
                  <a:srgbClr val="FF0000"/>
                </a:solidFill>
                <a:latin typeface="Estrangelo Edessa" pitchFamily="66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rgbClr val="FF0000"/>
                </a:solidFill>
                <a:latin typeface="Estrangelo Edessa" pitchFamily="66" charset="0"/>
                <a:ea typeface="SimSun" panose="02010600030101010101" pitchFamily="2" charset="-122"/>
                <a:cs typeface="Arial" panose="020B0604020202020204" pitchFamily="34" charset="0"/>
              </a:rPr>
              <a:t>Dr.taher_m@yahoo.com</a:t>
            </a:r>
            <a:br>
              <a:rPr lang="en-US" altLang="en-US" sz="1200" dirty="0">
                <a:solidFill>
                  <a:srgbClr val="FF0000"/>
                </a:solidFill>
                <a:latin typeface="Estrangelo Edessa" pitchFamily="66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rgbClr val="FF0000"/>
                </a:solidFill>
                <a:latin typeface="Estrangelo Edessa" pitchFamily="66" charset="0"/>
                <a:ea typeface="SimSun" panose="02010600030101010101" pitchFamily="2" charset="-122"/>
                <a:cs typeface="Arial" panose="020B0604020202020204" pitchFamily="34" charset="0"/>
              </a:rPr>
              <a:t>0542115404</a:t>
            </a:r>
            <a:endParaRPr lang="ar-EG" altLang="en-US" sz="1200" dirty="0">
              <a:solidFill>
                <a:srgbClr val="FF0000"/>
              </a:solidFill>
              <a:latin typeface="Estrangelo Edessa" pitchFamily="66" charset="0"/>
              <a:ea typeface="SimSun" panose="02010600030101010101" pitchFamily="2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1745468"/>
            <a:ext cx="338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Mohammed TA, 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Omar</a:t>
            </a:r>
          </a:p>
          <a:p>
            <a:pPr algn="ctr"/>
            <a:r>
              <a:rPr lang="en-US" altLang="ko-KR" sz="12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Rehabilitation </a:t>
            </a:r>
            <a:r>
              <a:rPr lang="en-US" altLang="ko-KR" sz="1200" b="1" dirty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Health  Science Department </a:t>
            </a:r>
          </a:p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CAMS-KSU</a:t>
            </a:r>
            <a:endParaRPr lang="en-US" altLang="ko-KR" sz="1600" b="1" dirty="0">
              <a:solidFill>
                <a:srgbClr val="FF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691322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Introduction to Outcome Measurement in Clinical Practice and Research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29" y="3076317"/>
            <a:ext cx="1816823" cy="113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07" y="917168"/>
            <a:ext cx="8795320" cy="2995737"/>
          </a:xfrm>
        </p:spPr>
        <p:txBody>
          <a:bodyPr/>
          <a:lstStyle/>
          <a:p>
            <a:r>
              <a:rPr lang="en-US" altLang="en-US" sz="2800" dirty="0"/>
              <a:t>Outcomes Assessment </a:t>
            </a:r>
          </a:p>
          <a:p>
            <a:pPr lvl="1"/>
            <a:r>
              <a:rPr lang="en-US" altLang="en-US" sz="2400" dirty="0"/>
              <a:t> </a:t>
            </a:r>
            <a:r>
              <a:rPr lang="en-US" altLang="en-US" sz="2400" b="1" dirty="0"/>
              <a:t>Collection and recording of information </a:t>
            </a:r>
            <a:r>
              <a:rPr lang="en-US" altLang="en-US" sz="2400" b="1" dirty="0" smtClean="0"/>
              <a:t>relative </a:t>
            </a:r>
            <a:r>
              <a:rPr lang="en-US" altLang="en-US" sz="2400" b="1" dirty="0"/>
              <a:t>to health processes</a:t>
            </a:r>
          </a:p>
          <a:p>
            <a:r>
              <a:rPr lang="en-US" altLang="en-US" sz="2800" dirty="0"/>
              <a:t>Outcomes Management</a:t>
            </a:r>
          </a:p>
          <a:p>
            <a:pPr lvl="1"/>
            <a:r>
              <a:rPr lang="en-US" altLang="en-US" sz="2400" dirty="0"/>
              <a:t>  </a:t>
            </a:r>
            <a:r>
              <a:rPr lang="en-US" altLang="en-US" sz="2400" b="1" dirty="0"/>
              <a:t>Using information in a way that </a:t>
            </a:r>
            <a:r>
              <a:rPr lang="en-US" altLang="en-US" sz="2400" b="1" dirty="0" smtClean="0"/>
              <a:t>enhances </a:t>
            </a:r>
            <a:r>
              <a:rPr lang="en-US" altLang="en-US" sz="2400" b="1" dirty="0"/>
              <a:t>patient </a:t>
            </a:r>
            <a:r>
              <a:rPr lang="en-US" altLang="en-US" sz="2400" b="1" dirty="0" smtClean="0"/>
              <a:t>care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606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versus Secondary OM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4821840"/>
              </p:ext>
            </p:extLst>
          </p:nvPr>
        </p:nvGraphicFramePr>
        <p:xfrm>
          <a:off x="539552" y="1059582"/>
          <a:ext cx="77048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249974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ariable 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providing the most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relevant and convincing evidence related to the main objective </a:t>
            </a:r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of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the 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research.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2499741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Supportive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measurements of the </a:t>
            </a:r>
            <a:endParaRPr lang="en-US" altLang="en-US" dirty="0" smtClean="0">
              <a:solidFill>
                <a:srgbClr val="000000"/>
              </a:solidFill>
              <a:latin typeface="Garamond" panose="020204040303010108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primary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objective or measurements </a:t>
            </a:r>
          </a:p>
          <a:p>
            <a:pPr algn="just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of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  <a:ea typeface="SimSun" panose="02010600030101010101" pitchFamily="2" charset="-122"/>
                <a:cs typeface="Arial" panose="020B0604020202020204" pitchFamily="34" charset="0"/>
              </a:rPr>
              <a:t>effects related to other secondary objectives.</a:t>
            </a:r>
          </a:p>
        </p:txBody>
      </p:sp>
    </p:spTree>
    <p:extLst>
      <p:ext uri="{BB962C8B-B14F-4D97-AF65-F5344CB8AC3E}">
        <p14:creationId xmlns:p14="http://schemas.microsoft.com/office/powerpoint/2010/main" val="246577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5976664" cy="884466"/>
          </a:xfrm>
        </p:spPr>
        <p:txBody>
          <a:bodyPr/>
          <a:lstStyle/>
          <a:p>
            <a:pPr algn="ctr"/>
            <a:r>
              <a:rPr lang="en-US" sz="2800" dirty="0"/>
              <a:t>Generic versus  </a:t>
            </a:r>
            <a:r>
              <a:rPr lang="en-US" sz="2800" dirty="0" smtClean="0"/>
              <a:t>Specific  </a:t>
            </a:r>
            <a:r>
              <a:rPr lang="en-US" sz="2800" dirty="0"/>
              <a:t>OMs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82135"/>
              </p:ext>
            </p:extLst>
          </p:nvPr>
        </p:nvGraphicFramePr>
        <p:xfrm>
          <a:off x="107504" y="987816"/>
          <a:ext cx="8784976" cy="3847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Generic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Diseases-specific</a:t>
                      </a:r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Purpose </a:t>
                      </a:r>
                      <a:endParaRPr lang="en-US" sz="1400" b="1" dirty="0"/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Assess overall health status across a broad spectrum of norms /and or diseases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Gather information about the impact of a specific health condition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5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Population </a:t>
                      </a:r>
                      <a:endParaRPr lang="en-US" sz="1400" b="1" dirty="0"/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200" dirty="0" smtClean="0"/>
                        <a:t>General population </a:t>
                      </a:r>
                    </a:p>
                    <a:p>
                      <a:pPr algn="just"/>
                      <a:r>
                        <a:rPr lang="en-US" sz="1200" kern="1200" dirty="0" smtClean="0"/>
                        <a:t>              (healthy and non-healthy) </a:t>
                      </a:r>
                    </a:p>
                    <a:p>
                      <a:pPr algn="just"/>
                      <a:r>
                        <a:rPr lang="en-US" sz="1200" kern="1200" dirty="0" smtClean="0"/>
                        <a:t>Applicable across individuals with differing condition health conditions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Used for patients with a specific health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4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Benefit </a:t>
                      </a:r>
                      <a:endParaRPr lang="en-US" sz="1400" b="1" dirty="0"/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Allow comparison to normative populations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More sensitive &amp; provides insight into the relationships among body function/structure impairments, activity limitations, and participation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Limitation </a:t>
                      </a:r>
                      <a:endParaRPr lang="en-US" sz="1400" b="1" dirty="0"/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Ceiling and floor effects more likely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Does not allow comparisons across different groups of patients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4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 </a:t>
                      </a:r>
                      <a:endParaRPr lang="en-US" sz="1400" b="1" dirty="0"/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/>
                          </a:solidFill>
                        </a:rPr>
                        <a:t>Functional Independence Measure</a:t>
                      </a:r>
                      <a:endParaRPr lang="en-US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indicators and physiological measures 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Patient-reported disease specific measures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54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884466"/>
          </a:xfrm>
        </p:spPr>
        <p:txBody>
          <a:bodyPr/>
          <a:lstStyle/>
          <a:p>
            <a:pPr algn="ctr"/>
            <a:r>
              <a:rPr lang="en-US" sz="2800" dirty="0"/>
              <a:t>Performance-Based Measures versus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Self-report </a:t>
            </a:r>
            <a:r>
              <a:rPr lang="en-US" sz="2800" dirty="0"/>
              <a:t>OMs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72950"/>
              </p:ext>
            </p:extLst>
          </p:nvPr>
        </p:nvGraphicFramePr>
        <p:xfrm>
          <a:off x="107504" y="987816"/>
          <a:ext cx="8928992" cy="423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0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Performance based </a:t>
                      </a:r>
                      <a:endParaRPr lang="en-US" sz="1600" dirty="0"/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Self</a:t>
                      </a:r>
                      <a:r>
                        <a:rPr lang="en-US" sz="1600" baseline="0" dirty="0" smtClean="0"/>
                        <a:t> report </a:t>
                      </a:r>
                      <a:endParaRPr lang="en-US" sz="1600" dirty="0"/>
                    </a:p>
                  </a:txBody>
                  <a:tcPr marL="91445" marR="91445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6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Purpose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 actual performance in a particular environment at a specific point in time</a:t>
                      </a:r>
                    </a:p>
                    <a:p>
                      <a:pPr marL="0" algn="l" defTabSz="914400" rtl="0" eaLnBrk="1" latinLnBrk="1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Determine current level of function</a:t>
                      </a: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information on patients opinions/perceptions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impact of the health condition</a:t>
                      </a:r>
                    </a:p>
                  </a:txBody>
                  <a:tcPr marL="91445" marR="91445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934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collection 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Methods 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Timing, distance, force , power , strength, 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Observation of performance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Rating level of independence/difficulty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Interview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Questionnaire</a:t>
                      </a:r>
                    </a:p>
                  </a:txBody>
                  <a:tcPr marL="91445" marR="91445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536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Benefit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Allows observation of task performance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likely to have missing data</a:t>
                      </a: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assess constructs not observed during performance (e.g., fear of falling)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assess activities not observed clinically</a:t>
                      </a:r>
                    </a:p>
                  </a:txBody>
                  <a:tcPr marL="91445" marR="91445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Limitation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Equipment required, environmental factors, fatigue, motivation, and learning effects, measure inaccuracy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Cognitive and communication ability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Language and educational level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may miss or misinterpret items or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over-/underestimate ability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485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Functional Independence Measure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Gross motor function measure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10-meter walking test,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Time up and go test</a:t>
                      </a:r>
                      <a:endParaRPr lang="en-US" sz="12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36-short form health questionnaire 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Seattle Angina Questionnaire (SAQ)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Child Health Questionnaire (CHQ)</a:t>
                      </a:r>
                    </a:p>
                  </a:txBody>
                  <a:tcPr marL="91445" marR="91445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9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Patient-reported outcomes (PROs)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131590"/>
            <a:ext cx="8964488" cy="1008112"/>
          </a:xfrm>
        </p:spPr>
        <p:txBody>
          <a:bodyPr/>
          <a:lstStyle/>
          <a:p>
            <a:r>
              <a:rPr lang="en-US" sz="2000" i="1" dirty="0"/>
              <a:t>A PRO is any report of the status of a patient’s health condition that comes directly from the patient, without interpretation of the patient’s response by a clinician or anyone else. (Food and Drug Administration, 2009) </a:t>
            </a:r>
          </a:p>
          <a:p>
            <a:endParaRPr lang="en-US" sz="2000" dirty="0" smtClean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19880633"/>
              </p:ext>
            </p:extLst>
          </p:nvPr>
        </p:nvGraphicFramePr>
        <p:xfrm>
          <a:off x="395536" y="1923678"/>
          <a:ext cx="842493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259632" y="4229675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Applied 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======Prior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to, during and after their treatment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Using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=========standardized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and validated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questionnaires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1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2067694"/>
            <a:ext cx="8496944" cy="2376264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rgbClr val="FF0000"/>
                </a:solidFill>
                <a:ea typeface="+mj-ea"/>
              </a:rPr>
              <a:t>Health, </a:t>
            </a:r>
            <a:r>
              <a:rPr lang="en-US" sz="3600" b="1" dirty="0" smtClean="0">
                <a:solidFill>
                  <a:srgbClr val="FF0000"/>
                </a:solidFill>
              </a:rPr>
              <a:t>Health Status, </a:t>
            </a:r>
          </a:p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rgbClr val="FF0000"/>
                </a:solidFill>
                <a:ea typeface="+mj-ea"/>
              </a:rPr>
              <a:t>Quality of life (</a:t>
            </a:r>
            <a:r>
              <a:rPr lang="en-US" sz="3600" b="1" dirty="0" err="1" smtClean="0">
                <a:solidFill>
                  <a:srgbClr val="FF0000"/>
                </a:solidFill>
                <a:ea typeface="+mj-ea"/>
              </a:rPr>
              <a:t>QoL</a:t>
            </a:r>
            <a:r>
              <a:rPr lang="en-US" sz="3600" b="1" dirty="0" smtClean="0">
                <a:solidFill>
                  <a:srgbClr val="FF0000"/>
                </a:solidFill>
                <a:ea typeface="+mj-ea"/>
              </a:rPr>
              <a:t>),</a:t>
            </a:r>
          </a:p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rgbClr val="FF0000"/>
                </a:solidFill>
                <a:ea typeface="+mj-ea"/>
              </a:rPr>
              <a:t>Health </a:t>
            </a:r>
            <a:r>
              <a:rPr lang="en-US" sz="3600" b="1" dirty="0" err="1" smtClean="0">
                <a:solidFill>
                  <a:srgbClr val="FF0000"/>
                </a:solidFill>
                <a:ea typeface="+mj-ea"/>
              </a:rPr>
              <a:t>realted</a:t>
            </a:r>
            <a:r>
              <a:rPr lang="en-US" sz="3600" b="1" dirty="0" smtClean="0">
                <a:solidFill>
                  <a:srgbClr val="FF0000"/>
                </a:solidFill>
                <a:ea typeface="+mj-ea"/>
              </a:rPr>
              <a:t> quality of life(</a:t>
            </a:r>
            <a:r>
              <a:rPr lang="en-US" sz="3600" b="1" dirty="0" err="1" smtClean="0">
                <a:solidFill>
                  <a:srgbClr val="FF0000"/>
                </a:solidFill>
                <a:ea typeface="+mj-ea"/>
              </a:rPr>
              <a:t>HRQoL</a:t>
            </a:r>
            <a:r>
              <a:rPr lang="en-US" sz="3600" b="1" dirty="0" smtClean="0">
                <a:solidFill>
                  <a:srgbClr val="FF0000"/>
                </a:solidFill>
                <a:ea typeface="+mj-ea"/>
              </a:rPr>
              <a:t>)</a:t>
            </a:r>
            <a:endParaRPr lang="en-US" sz="3600" b="1" dirty="0">
              <a:solidFill>
                <a:srgbClr val="FF000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930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7504" y="1954083"/>
            <a:ext cx="3888432" cy="1881377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a typeface="+mj-ea"/>
              </a:rPr>
              <a:t>Health</a:t>
            </a:r>
            <a:r>
              <a:rPr lang="en-US" dirty="0"/>
              <a:t> </a:t>
            </a:r>
            <a:r>
              <a:rPr lang="en-US" sz="1800" i="1" dirty="0" smtClean="0"/>
              <a:t>A </a:t>
            </a:r>
            <a:r>
              <a:rPr lang="en-US" sz="1800" i="1" dirty="0"/>
              <a:t>state of complete physical, mental and social well-being, and not merely the absence of disease or injury (WHO, </a:t>
            </a:r>
            <a:r>
              <a:rPr lang="en-US" dirty="0"/>
              <a:t>1981</a:t>
            </a:r>
            <a:r>
              <a:rPr lang="en-US" sz="1800" i="1" dirty="0"/>
              <a:t>).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796714" y="1804135"/>
            <a:ext cx="4095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Health</a:t>
            </a:r>
            <a:r>
              <a:rPr lang="en-US" dirty="0" smtClean="0">
                <a:latin typeface="Helvetica" panose="020B0604020202020204" pitchFamily="34" charset="0"/>
              </a:rPr>
              <a:t> is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“an individual's level of function”, where “optimum function”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judged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comparison to “society's standards of physical and mental well-being”.</a:t>
            </a:r>
          </a:p>
        </p:txBody>
      </p:sp>
    </p:spTree>
    <p:extLst>
      <p:ext uri="{BB962C8B-B14F-4D97-AF65-F5344CB8AC3E}">
        <p14:creationId xmlns:p14="http://schemas.microsoft.com/office/powerpoint/2010/main" val="17640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of life (</a:t>
            </a:r>
            <a:r>
              <a:rPr lang="en-US" dirty="0" err="1"/>
              <a:t>QoL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504" y="884644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QoL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 individual’s perception of his/her position in life in the  context of the 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culture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value systems in which he/she lives, and in relation to his/her goals, 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expectations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standards and concerns.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10769056"/>
              </p:ext>
            </p:extLst>
          </p:nvPr>
        </p:nvGraphicFramePr>
        <p:xfrm>
          <a:off x="251520" y="2232163"/>
          <a:ext cx="8496944" cy="153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932040" y="103183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QOL 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is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the general well-being of individuals and societies, outlining negative and positive features of life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766" t="38450" r="1719" b="6483"/>
          <a:stretch/>
        </p:blipFill>
        <p:spPr>
          <a:xfrm>
            <a:off x="251520" y="3369276"/>
            <a:ext cx="8640960" cy="16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health-related quality of life?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918025"/>
            <a:ext cx="8568952" cy="2085773"/>
          </a:xfrm>
        </p:spPr>
        <p:txBody>
          <a:bodyPr/>
          <a:lstStyle/>
          <a:p>
            <a:pPr algn="just"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HRQoL</a:t>
            </a:r>
            <a:r>
              <a:rPr lang="en-US" sz="2000" dirty="0" smtClean="0"/>
              <a:t> </a:t>
            </a:r>
            <a:r>
              <a:rPr lang="en-US" sz="1800" i="1" dirty="0"/>
              <a:t>can be defined as “how well a person functions in their life and his or her perceived wellbeing in physical, mental, and social domains of health”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HRQoL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1800" i="1" dirty="0"/>
              <a:t>Its </a:t>
            </a:r>
            <a:r>
              <a:rPr lang="en-US" sz="1800" i="1" dirty="0"/>
              <a:t>part of a person’s overall quality of life that “ represents </a:t>
            </a:r>
            <a:r>
              <a:rPr lang="en-US" sz="1800" i="1" dirty="0" smtClean="0"/>
              <a:t>the</a:t>
            </a:r>
          </a:p>
          <a:p>
            <a:r>
              <a:rPr lang="en-US" sz="1800" i="1" dirty="0" smtClean="0"/>
              <a:t> </a:t>
            </a:r>
            <a:r>
              <a:rPr lang="en-US" sz="1800" i="1" dirty="0"/>
              <a:t>functional effect of an illness and its consequent therapy upon a patient, as </a:t>
            </a:r>
            <a:endParaRPr lang="en-US" sz="1800" i="1" dirty="0" smtClean="0"/>
          </a:p>
          <a:p>
            <a:r>
              <a:rPr lang="en-US" sz="1800" i="1" dirty="0" smtClean="0"/>
              <a:t>perceived </a:t>
            </a:r>
            <a:r>
              <a:rPr lang="en-US" sz="1800" i="1" dirty="0"/>
              <a:t>by the patient </a:t>
            </a:r>
            <a:r>
              <a:rPr lang="en-US" sz="1800" i="1" dirty="0" smtClean="0"/>
              <a:t>.</a:t>
            </a:r>
            <a:endParaRPr lang="en-US" sz="1800" i="1" dirty="0"/>
          </a:p>
        </p:txBody>
      </p:sp>
      <p:sp>
        <p:nvSpPr>
          <p:cNvPr id="5" name="Rectangle 4"/>
          <p:cNvSpPr/>
          <p:nvPr/>
        </p:nvSpPr>
        <p:spPr>
          <a:xfrm>
            <a:off x="279239" y="321982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On the individual level </a:t>
            </a:r>
          </a:p>
          <a:p>
            <a:r>
              <a:rPr lang="en-US" i="1" dirty="0"/>
              <a:t>	Includes physical and mental health perceptions </a:t>
            </a:r>
            <a:r>
              <a:rPr lang="en-US" i="1" dirty="0" smtClean="0"/>
              <a:t>correlating </a:t>
            </a:r>
            <a:r>
              <a:rPr lang="en-US" i="1" dirty="0"/>
              <a:t>with health risks and conditions, functional status, social support, and socioeconomic status </a:t>
            </a:r>
          </a:p>
          <a:p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At the community level </a:t>
            </a:r>
          </a:p>
          <a:p>
            <a:r>
              <a:rPr lang="en-US" i="1" dirty="0"/>
              <a:t>	Community-level resources, conditions, policies, and practices that influence a population’s health perceptions and functional status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26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kern="0" dirty="0" smtClean="0">
                <a:latin typeface="CG Times"/>
              </a:rPr>
              <a:t>Health related Quality </a:t>
            </a:r>
            <a:r>
              <a:rPr lang="en-US" altLang="en-US" kern="0" dirty="0">
                <a:latin typeface="CG Times"/>
              </a:rPr>
              <a:t>of Life </a:t>
            </a:r>
            <a:endParaRPr lang="en-US" altLang="en-US" kern="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143508" y="961808"/>
            <a:ext cx="8856984" cy="100811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HRQoL</a:t>
            </a:r>
            <a:r>
              <a:rPr lang="en-US" sz="2000" dirty="0"/>
              <a:t>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can be defined as “how well a person functions in their life and his or her perceived wellbeing in physical, 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mental, and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social domains of health”</a:t>
            </a:r>
          </a:p>
        </p:txBody>
      </p:sp>
      <p:sp>
        <p:nvSpPr>
          <p:cNvPr id="6" name="Rectangle: Rounded Corners 35"/>
          <p:cNvSpPr/>
          <p:nvPr/>
        </p:nvSpPr>
        <p:spPr>
          <a:xfrm>
            <a:off x="179512" y="1929518"/>
            <a:ext cx="4005230" cy="26867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2880" rIns="182880" bIns="182880" anchor="ctr"/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chemeClr val="tx1"/>
              </a:solidFill>
              <a:latin typeface="CG Times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CG Times"/>
                <a:ea typeface="SimSun" panose="02010600030101010101" pitchFamily="2" charset="-122"/>
              </a:rPr>
              <a:t>Health-related Quality of Life</a:t>
            </a:r>
            <a:endParaRPr lang="en-US" altLang="en-US" b="1" dirty="0">
              <a:solidFill>
                <a:srgbClr val="FF0000"/>
              </a:solidFill>
              <a:latin typeface="Gill Sans MT" panose="020B0502020104020203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G Times"/>
                <a:ea typeface="SimSun" panose="02010600030101010101" pitchFamily="2" charset="-122"/>
              </a:rPr>
              <a:t>Encompasses several aspects of health that are directly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G Times"/>
                <a:ea typeface="SimSun" panose="02010600030101010101" pitchFamily="2" charset="-122"/>
              </a:rPr>
              <a:t>experienced by the person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G Times"/>
                <a:ea typeface="SimSun" panose="02010600030101010101" pitchFamily="2" charset="-122"/>
              </a:rPr>
              <a:t>including physical functioning, </a:t>
            </a:r>
            <a:endParaRPr lang="en-US" altLang="en-US" dirty="0">
              <a:solidFill>
                <a:schemeClr val="tx1"/>
              </a:solidFill>
              <a:latin typeface="CG Times"/>
              <a:ea typeface="SimSun" panose="02010600030101010101" pitchFamily="2" charset="-122"/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04151849"/>
              </p:ext>
            </p:extLst>
          </p:nvPr>
        </p:nvGraphicFramePr>
        <p:xfrm>
          <a:off x="3707904" y="1852176"/>
          <a:ext cx="4475534" cy="268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78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11710"/>
            <a:ext cx="8647358" cy="1512168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Terminology  related to outcome measures in  clinical  practice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Examination 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Evaluation, &amp; </a:t>
            </a:r>
          </a:p>
          <a:p>
            <a:pPr algn="just">
              <a:spcBef>
                <a:spcPct val="0"/>
              </a:spcBef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Lecture Outline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0" y="175670"/>
            <a:ext cx="755576" cy="4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kern="0" dirty="0" smtClean="0"/>
              <a:t>Questions and answers </a:t>
            </a:r>
            <a:endParaRPr lang="en-US" alt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03598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6696744" cy="884466"/>
          </a:xfrm>
        </p:spPr>
        <p:txBody>
          <a:bodyPr/>
          <a:lstStyle/>
          <a:p>
            <a:pPr algn="ctr"/>
            <a:r>
              <a:rPr lang="en-US" altLang="ko-KR" sz="3200" dirty="0"/>
              <a:t>Physical Therapist Patient/Client Management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27584" y="987574"/>
            <a:ext cx="3600400" cy="2232248"/>
          </a:xfrm>
        </p:spPr>
        <p:txBody>
          <a:bodyPr/>
          <a:lstStyle/>
          <a:p>
            <a:pPr algn="just"/>
            <a:r>
              <a:rPr lang="en-US" altLang="ko-KR" sz="2000" b="1" dirty="0"/>
              <a:t>The physical therapist integrates the five elements of patient/client management in a manner designed to optimize outcomes</a:t>
            </a:r>
            <a:r>
              <a:rPr lang="en-US" altLang="ko-KR" sz="2000" b="1" dirty="0" smtClean="0"/>
              <a:t>.</a:t>
            </a:r>
          </a:p>
          <a:p>
            <a:pPr algn="just"/>
            <a:endParaRPr lang="en-US" altLang="ko-KR" sz="2000" b="1" dirty="0"/>
          </a:p>
          <a:p>
            <a:pPr algn="just"/>
            <a:endParaRPr lang="en-US" altLang="ko-KR" sz="1100" b="1" dirty="0" smtClean="0"/>
          </a:p>
          <a:p>
            <a:pPr algn="just"/>
            <a:r>
              <a:rPr lang="en-US" altLang="ko-KR" sz="1100" b="1" dirty="0" smtClean="0"/>
              <a:t> </a:t>
            </a:r>
            <a:r>
              <a:rPr lang="en-US" altLang="ko-KR" sz="1100" b="1" dirty="0"/>
              <a:t>(The Interactive Guide to Physical Therapist Practice with Catalog of Tests and Measures (2002) </a:t>
            </a:r>
            <a:endParaRPr lang="ko-KR" altLang="en-US" sz="11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78315576"/>
              </p:ext>
            </p:extLst>
          </p:nvPr>
        </p:nvGraphicFramePr>
        <p:xfrm>
          <a:off x="4644008" y="995386"/>
          <a:ext cx="4248472" cy="395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dirty="0"/>
              <a:t>Assessment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0" y="175670"/>
            <a:ext cx="755576" cy="4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422" y="1275606"/>
            <a:ext cx="8921578" cy="720080"/>
          </a:xfrm>
          <a:prstGeom prst="flowChartAlternateProcess">
            <a:avLst/>
          </a:prstGeom>
        </p:spPr>
        <p:txBody>
          <a:bodyPr/>
          <a:lstStyle/>
          <a:p>
            <a:pPr lvl="0" rtl="0"/>
            <a:r>
              <a:rPr lang="en-US" sz="2400" b="1" dirty="0" smtClean="0">
                <a:solidFill>
                  <a:srgbClr val="FF0000"/>
                </a:solidFill>
              </a:rPr>
              <a:t>Assessment </a:t>
            </a:r>
            <a:r>
              <a:rPr lang="en-US" sz="2400" dirty="0" smtClean="0"/>
              <a:t> is the overall process of selecting and using </a:t>
            </a:r>
          </a:p>
          <a:p>
            <a:pPr lvl="0" rtl="0"/>
            <a:r>
              <a:rPr lang="en-US" sz="2400" dirty="0" smtClean="0"/>
              <a:t>multiple data-collection tools and various sources of information</a:t>
            </a:r>
            <a:endParaRPr lang="en-US" dirty="0" smtClean="0"/>
          </a:p>
          <a:p>
            <a:pPr lvl="0" rtl="0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6667" y="2571750"/>
            <a:ext cx="4779139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It involves interpreting information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collected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 make clinical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decisions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(analysis and synthesis)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related to the needs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person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the appropriateness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nature of their therapy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445657"/>
              </p:ext>
            </p:extLst>
          </p:nvPr>
        </p:nvGraphicFramePr>
        <p:xfrm>
          <a:off x="4965806" y="2080368"/>
          <a:ext cx="3694501" cy="2978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749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 smtClean="0"/>
              <a:t>Examination </a:t>
            </a:r>
            <a:endParaRPr lang="en-US" altLang="ko-KR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0" y="175670"/>
            <a:ext cx="755576" cy="4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30095"/>
            <a:ext cx="9168162" cy="1813663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Comprehensive screening and specific testing process leading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identifying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potential and existing movement-related disorders, diagnostic classification and/or, as appropriate, to a referral to another practitioner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01459967"/>
              </p:ext>
            </p:extLst>
          </p:nvPr>
        </p:nvGraphicFramePr>
        <p:xfrm>
          <a:off x="0" y="2658231"/>
          <a:ext cx="9015875" cy="1631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7350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/>
              <a:t>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Evaluation</a:t>
            </a:r>
            <a:r>
              <a:rPr lang="en-US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</a:t>
            </a:r>
            <a:r>
              <a:rPr lang="en-US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component of assessment </a:t>
            </a:r>
            <a:r>
              <a:rPr lang="en-US" altLang="en-US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process</a:t>
            </a:r>
            <a:endParaRPr lang="en-US" alt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6088" y="1839362"/>
            <a:ext cx="85879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Evaluation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based on the data gathered from the examination(e.g. history, systems review, and tests and measures) and synthesizes all of these findings to establish the </a:t>
            </a:r>
            <a:endParaRPr lang="en-US" altLang="en-US" sz="24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diagnosis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prognosis, and plan of care</a:t>
            </a:r>
            <a:r>
              <a:rPr lang="en-US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845" y="3454171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Evaluation</a:t>
            </a:r>
            <a:r>
              <a:rPr lang="en-US" dirty="0"/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involves the collection of data to enable the therapist to make a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judgment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about the amount of a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specific construct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interest </a:t>
            </a:r>
          </a:p>
        </p:txBody>
      </p:sp>
    </p:spTree>
    <p:extLst>
      <p:ext uri="{BB962C8B-B14F-4D97-AF65-F5344CB8AC3E}">
        <p14:creationId xmlns:p14="http://schemas.microsoft.com/office/powerpoint/2010/main" val="350122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36096" y="997600"/>
            <a:ext cx="3395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measurement 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681520"/>
            <a:ext cx="84249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measurement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the data obtained by measuring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measurement </a:t>
            </a:r>
            <a:endParaRPr lang="en-US" alt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obtained by applying a standard 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scale/tools/equipment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to variables, thus translating direct observations or 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client/proxy reports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 a numerical scoring system.</a:t>
            </a:r>
          </a:p>
        </p:txBody>
      </p:sp>
    </p:spTree>
    <p:extLst>
      <p:ext uri="{BB962C8B-B14F-4D97-AF65-F5344CB8AC3E}">
        <p14:creationId xmlns:p14="http://schemas.microsoft.com/office/powerpoint/2010/main" val="8159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Outcome  Measurements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491629"/>
            <a:ext cx="3625552" cy="2995737"/>
          </a:xfrm>
        </p:spPr>
        <p:txBody>
          <a:bodyPr/>
          <a:lstStyle/>
          <a:p>
            <a:pPr algn="just"/>
            <a:r>
              <a:rPr lang="en-US" sz="2000" i="1" dirty="0"/>
              <a:t>A health outcome is a change in the health of an individual, or a group of people or population, which is </a:t>
            </a:r>
            <a:r>
              <a:rPr lang="en-US" sz="2000" b="1" i="1" dirty="0"/>
              <a:t>wholly or partially </a:t>
            </a:r>
            <a:r>
              <a:rPr lang="en-US" sz="2000" i="1" dirty="0"/>
              <a:t>attributable to an intervention or series of interventions. (AHMAC February 1993; Modified by NHIMG 1996)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97" t="3256"/>
          <a:stretch/>
        </p:blipFill>
        <p:spPr>
          <a:xfrm>
            <a:off x="3779912" y="1203598"/>
            <a:ext cx="5112568" cy="3888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4776231"/>
            <a:ext cx="2565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Health 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19909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measurement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7504" y="1131590"/>
            <a:ext cx="8496944" cy="1195537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Outcome measurement </a:t>
            </a:r>
            <a:r>
              <a:rPr lang="en-US" sz="2000" dirty="0"/>
              <a:t>is a process undertaken to establish the effects of an intervention on an individual or the effectiveness of a service on a defined aspect of the health </a:t>
            </a:r>
            <a:r>
              <a:rPr lang="en-US" sz="2000" dirty="0" smtClean="0"/>
              <a:t>or </a:t>
            </a:r>
            <a:r>
              <a:rPr lang="en-US" sz="2000" dirty="0"/>
              <a:t>well-being of a specified </a:t>
            </a:r>
            <a:r>
              <a:rPr lang="en-US" sz="2000" dirty="0" smtClean="0"/>
              <a:t>population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3202" b="24804"/>
          <a:stretch/>
        </p:blipFill>
        <p:spPr>
          <a:xfrm>
            <a:off x="1043608" y="2574250"/>
            <a:ext cx="6912768" cy="20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1850</Words>
  <Application>Microsoft Office PowerPoint</Application>
  <PresentationFormat>On-screen Show (16:9)</PresentationFormat>
  <Paragraphs>259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Malgun Gothic</vt:lpstr>
      <vt:lpstr>SimSun</vt:lpstr>
      <vt:lpstr>Arial</vt:lpstr>
      <vt:lpstr>Calibri</vt:lpstr>
      <vt:lpstr>CG Times</vt:lpstr>
      <vt:lpstr>Estrangelo Edessa</vt:lpstr>
      <vt:lpstr>Garamond</vt:lpstr>
      <vt:lpstr>Gill Sans MT</vt:lpstr>
      <vt:lpstr>Helvetica</vt:lpstr>
      <vt:lpstr>Helvetica Neue</vt:lpstr>
      <vt:lpstr>Times New Roman</vt:lpstr>
      <vt:lpstr>Wingdings</vt:lpstr>
      <vt:lpstr>Office Theme</vt:lpstr>
      <vt:lpstr>Custom Design</vt:lpstr>
      <vt:lpstr>PowerPoint Presentation</vt:lpstr>
      <vt:lpstr> Lecture Outline</vt:lpstr>
      <vt:lpstr>Physical Therapist Patient/Client Management Model</vt:lpstr>
      <vt:lpstr> Assessment </vt:lpstr>
      <vt:lpstr> Examination </vt:lpstr>
      <vt:lpstr>Evaluation </vt:lpstr>
      <vt:lpstr>Measurement  </vt:lpstr>
      <vt:lpstr>Health Outcome  Measurements </vt:lpstr>
      <vt:lpstr>Outcome measurement </vt:lpstr>
      <vt:lpstr>OUTCOMES</vt:lpstr>
      <vt:lpstr>Primary versus Secondary OM</vt:lpstr>
      <vt:lpstr>Generic versus  Specific  OMs</vt:lpstr>
      <vt:lpstr>Performance-Based Measures versus  Self-report OMs</vt:lpstr>
      <vt:lpstr>Patient-reported outcomes (PROs)</vt:lpstr>
      <vt:lpstr>PowerPoint Presentation</vt:lpstr>
      <vt:lpstr>Health </vt:lpstr>
      <vt:lpstr>Quality of life (QoL)</vt:lpstr>
      <vt:lpstr>What is health-related quality of life?</vt:lpstr>
      <vt:lpstr>Health related Quality of Life </vt:lpstr>
      <vt:lpstr>Questions and answers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DR MOHAMED</cp:lastModifiedBy>
  <cp:revision>65</cp:revision>
  <dcterms:created xsi:type="dcterms:W3CDTF">2014-04-01T16:27:38Z</dcterms:created>
  <dcterms:modified xsi:type="dcterms:W3CDTF">2019-08-31T14:11:08Z</dcterms:modified>
</cp:coreProperties>
</file>