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83ED064-9A13-46D0-917B-C294F2FB39FA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7574EC0-E466-442A-A7C8-874DB4D22A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3ED064-9A13-46D0-917B-C294F2FB39FA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74EC0-E466-442A-A7C8-874DB4D22A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3ED064-9A13-46D0-917B-C294F2FB39FA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74EC0-E466-442A-A7C8-874DB4D22A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3ED064-9A13-46D0-917B-C294F2FB39FA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74EC0-E466-442A-A7C8-874DB4D22A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83ED064-9A13-46D0-917B-C294F2FB39FA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7574EC0-E466-442A-A7C8-874DB4D22A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3ED064-9A13-46D0-917B-C294F2FB39FA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7574EC0-E466-442A-A7C8-874DB4D22A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3ED064-9A13-46D0-917B-C294F2FB39FA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7574EC0-E466-442A-A7C8-874DB4D22A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3ED064-9A13-46D0-917B-C294F2FB39FA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74EC0-E466-442A-A7C8-874DB4D22A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3ED064-9A13-46D0-917B-C294F2FB39FA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74EC0-E466-442A-A7C8-874DB4D22A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83ED064-9A13-46D0-917B-C294F2FB39FA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7574EC0-E466-442A-A7C8-874DB4D22A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83ED064-9A13-46D0-917B-C294F2FB39FA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7574EC0-E466-442A-A7C8-874DB4D22A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83ED064-9A13-46D0-917B-C294F2FB39FA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7574EC0-E466-442A-A7C8-874DB4D22A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0476" y="2967335"/>
            <a:ext cx="74430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5400" b="1" u="sng" dirty="0" smtClean="0">
                <a:ln w="50800"/>
                <a:solidFill>
                  <a:schemeClr val="tx1">
                    <a:lumMod val="95000"/>
                  </a:schemeClr>
                </a:solidFill>
                <a:latin typeface="Ebrima" pitchFamily="2" charset="0"/>
                <a:ea typeface="Ebrima" pitchFamily="2" charset="0"/>
              </a:rPr>
              <a:t>تطبيقات في قواعد اللغة الفارسية</a:t>
            </a:r>
            <a:endParaRPr lang="en-US" sz="5400" b="1" u="sng" dirty="0">
              <a:ln w="50800"/>
              <a:solidFill>
                <a:schemeClr val="tx1">
                  <a:lumMod val="95000"/>
                </a:schemeClr>
              </a:solidFill>
              <a:latin typeface="Ebrima" pitchFamily="2" charset="0"/>
              <a:ea typeface="Ebrima" pitchFamily="2" charset="0"/>
              <a:cs typeface="Ebrim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11509" y="228600"/>
            <a:ext cx="29209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أزمنة </a:t>
            </a:r>
            <a:r>
              <a:rPr lang="ar-SA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الماضي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" y="2685871"/>
            <a:ext cx="85344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1"/>
            <a:r>
              <a:rPr lang="fa-I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1- من به دانشگاه </a:t>
            </a:r>
            <a:r>
              <a:rPr lang="fa-I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رفته ام</a:t>
            </a:r>
            <a:r>
              <a:rPr lang="fa-I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، آنجا دوست</a:t>
            </a:r>
            <a:r>
              <a:rPr lang="ar-SA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م</a:t>
            </a:r>
            <a:r>
              <a:rPr lang="fa-I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را دیده ام و به او گفتم: استاد به کلاس </a:t>
            </a:r>
            <a:r>
              <a:rPr lang="fa-I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رفت؟ گفت: بله استاد آمد.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1" y="4191000"/>
            <a:ext cx="861059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1"/>
            <a:r>
              <a:rPr lang="fa-I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2- بعد از اینکه کلاس من تمام شد به خانه </a:t>
            </a:r>
            <a:r>
              <a:rPr lang="fa-I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برگشته ام </a:t>
            </a:r>
            <a:r>
              <a:rPr lang="fa-I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و بعد از </a:t>
            </a:r>
            <a:r>
              <a:rPr lang="fa-I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آن خوابیده بودم </a:t>
            </a:r>
            <a:r>
              <a:rPr lang="fa-I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در عصر بیدار شدم و کتاب را می خواندم آن کتاب خوب بود.</a:t>
            </a:r>
          </a:p>
          <a:p>
            <a:pPr algn="just" rtl="1"/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53869" y="1295400"/>
            <a:ext cx="723627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3200" b="1" dirty="0" smtClean="0">
                <a:ln w="50800"/>
                <a:solidFill>
                  <a:srgbClr val="FFFF00"/>
                </a:solidFill>
              </a:rPr>
              <a:t>س/</a:t>
            </a:r>
            <a:r>
              <a:rPr lang="ar-SA" sz="3200" b="1" dirty="0" err="1" smtClean="0">
                <a:ln w="50800"/>
                <a:solidFill>
                  <a:srgbClr val="FFFF00"/>
                </a:solidFill>
              </a:rPr>
              <a:t>إقرأ</a:t>
            </a:r>
            <a:r>
              <a:rPr lang="ar-SA" sz="3200" b="1" dirty="0" smtClean="0">
                <a:ln w="50800"/>
                <a:solidFill>
                  <a:srgbClr val="FFFF00"/>
                </a:solidFill>
              </a:rPr>
              <a:t> النص التالي واستخرج الـ (نهاد) و الـ </a:t>
            </a:r>
            <a:r>
              <a:rPr lang="fa-IR" sz="3200" b="1" dirty="0" smtClean="0">
                <a:ln w="50800"/>
                <a:solidFill>
                  <a:srgbClr val="FFFF00"/>
                </a:solidFill>
              </a:rPr>
              <a:t>(گزاره)</a:t>
            </a:r>
            <a:endParaRPr lang="ar-SA" sz="3200" b="1" dirty="0" smtClean="0">
              <a:ln w="50800"/>
              <a:solidFill>
                <a:srgbClr val="FFFF00"/>
              </a:solidFill>
            </a:endParaRPr>
          </a:p>
          <a:p>
            <a:pPr algn="ctr"/>
            <a:r>
              <a:rPr lang="ar-SA" sz="3200" b="1" dirty="0" smtClean="0">
                <a:ln w="50800"/>
                <a:solidFill>
                  <a:srgbClr val="FFFF00"/>
                </a:solidFill>
              </a:rPr>
              <a:t>وحدد زمن الجملة نوع الجملة أسمية أم فعلية؟</a:t>
            </a:r>
            <a:endParaRPr lang="en-US" sz="3200" b="1" dirty="0">
              <a:ln w="50800"/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381000"/>
            <a:ext cx="80772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س/ضع علامة صح أمام الجملة الصحيحة وعلامة خطأ </a:t>
            </a:r>
            <a:r>
              <a:rPr lang="en-US" sz="3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.</a:t>
            </a:r>
            <a:r>
              <a:rPr lang="ar-SA" sz="3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أمام الجملة الخاطئة مع تصحيح الخطأ</a:t>
            </a:r>
            <a:endParaRPr lang="en-US" sz="36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105400" y="1777425"/>
            <a:ext cx="3886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rtl="1"/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1- او به بيمارستان رفته </a:t>
            </a:r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ام</a:t>
            </a:r>
            <a:endParaRPr lang="ar-SA" sz="3200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5922" y="1853625"/>
            <a:ext cx="379623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rtl="1"/>
            <a:r>
              <a:rPr lang="ar-SA" sz="3200" b="1" dirty="0" smtClean="0">
                <a:ln w="50800"/>
                <a:solidFill>
                  <a:srgbClr val="FF0000"/>
                </a:solidFill>
              </a:rPr>
              <a:t>او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به بيمارستان </a:t>
            </a:r>
            <a:r>
              <a:rPr lang="ar-SA" sz="3200" b="1" dirty="0" smtClean="0">
                <a:ln w="50800"/>
                <a:solidFill>
                  <a:srgbClr val="FF0000"/>
                </a:solidFill>
              </a:rPr>
              <a:t>رفته است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</a:t>
            </a:r>
            <a:endParaRPr lang="en-US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58145" y="2463225"/>
            <a:ext cx="41921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a-IR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2- </a:t>
            </a:r>
            <a:r>
              <a:rPr lang="fa-IR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دانشجو </a:t>
            </a:r>
            <a:r>
              <a:rPr lang="fa-IR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کتاب را می </a:t>
            </a:r>
            <a:r>
              <a:rPr lang="fa-IR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خواند.</a:t>
            </a:r>
            <a:endParaRPr lang="en-US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6" name="Multiply 5"/>
          <p:cNvSpPr/>
          <p:nvPr/>
        </p:nvSpPr>
        <p:spPr>
          <a:xfrm>
            <a:off x="4495800" y="1828800"/>
            <a:ext cx="609600" cy="609600"/>
          </a:xfrm>
          <a:prstGeom prst="mathMultiply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400610" y="3225225"/>
            <a:ext cx="312136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a-IR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3</a:t>
            </a:r>
            <a:r>
              <a:rPr lang="fa-IR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- من </a:t>
            </a:r>
            <a:r>
              <a:rPr lang="fa-IR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پول </a:t>
            </a:r>
            <a:r>
              <a:rPr lang="fa-IR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را گرفتیم.</a:t>
            </a:r>
            <a:endParaRPr lang="en-US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Multiply 7"/>
          <p:cNvSpPr/>
          <p:nvPr/>
        </p:nvSpPr>
        <p:spPr>
          <a:xfrm>
            <a:off x="4267200" y="3200400"/>
            <a:ext cx="609600" cy="609600"/>
          </a:xfrm>
          <a:prstGeom prst="mathMultiply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67142" y="3149025"/>
            <a:ext cx="243688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a-IR" sz="3200" b="1" cap="none" spc="0" dirty="0" smtClean="0">
                <a:ln w="50800"/>
                <a:solidFill>
                  <a:srgbClr val="FF0000"/>
                </a:solidFill>
                <a:effectLst/>
              </a:rPr>
              <a:t>من</a:t>
            </a:r>
            <a:r>
              <a:rPr lang="fa-IR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r>
              <a:rPr lang="fa-IR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پول </a:t>
            </a:r>
            <a:r>
              <a:rPr lang="fa-IR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را گرفت</a:t>
            </a:r>
            <a:r>
              <a:rPr lang="fa-IR" sz="3200" b="1" cap="none" spc="0" dirty="0" smtClean="0">
                <a:ln w="50800"/>
                <a:solidFill>
                  <a:srgbClr val="FF0000"/>
                </a:solidFill>
                <a:effectLst/>
              </a:rPr>
              <a:t>م</a:t>
            </a:r>
            <a:endParaRPr lang="en-US" sz="3200" b="1" cap="none" spc="0" dirty="0">
              <a:ln w="50800"/>
              <a:solidFill>
                <a:srgbClr val="FF0000"/>
              </a:solidFill>
              <a:effectLst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20301" y="4114800"/>
            <a:ext cx="293542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a-IR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4- ما در خانه بودند.</a:t>
            </a:r>
            <a:endParaRPr lang="en-US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1" name="Multiply 10"/>
          <p:cNvSpPr/>
          <p:nvPr/>
        </p:nvSpPr>
        <p:spPr>
          <a:xfrm>
            <a:off x="5410200" y="4114800"/>
            <a:ext cx="609600" cy="609600"/>
          </a:xfrm>
          <a:prstGeom prst="mathMultiply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438400" y="4139625"/>
            <a:ext cx="237436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a-IR" sz="3200" b="1" cap="none" spc="0" dirty="0" smtClean="0">
                <a:ln w="50800"/>
                <a:solidFill>
                  <a:srgbClr val="FF0000"/>
                </a:solidFill>
                <a:effectLst/>
              </a:rPr>
              <a:t>ما</a:t>
            </a:r>
            <a:r>
              <a:rPr lang="fa-IR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در خانه بود</a:t>
            </a:r>
            <a:r>
              <a:rPr lang="fa-IR" sz="3200" b="1" cap="none" spc="0" dirty="0" smtClean="0">
                <a:ln w="50800"/>
                <a:solidFill>
                  <a:srgbClr val="FF0000"/>
                </a:solidFill>
                <a:effectLst/>
              </a:rPr>
              <a:t>یم</a:t>
            </a:r>
            <a:endParaRPr lang="en-US" sz="3200" b="1" cap="none" spc="0" dirty="0">
              <a:ln w="50800"/>
              <a:solidFill>
                <a:srgbClr val="FF0000"/>
              </a:solidFill>
              <a:effectLst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5496076" y="4953000"/>
            <a:ext cx="352532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a-IR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5</a:t>
            </a:r>
            <a:r>
              <a:rPr lang="ar-SA" sz="32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-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fa-IR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آنها در کلاس هستند.</a:t>
            </a:r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endParaRPr lang="ar-SA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4419600" y="5663625"/>
            <a:ext cx="47291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a-IR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6- پدرم ما را به پارک برده بودید.</a:t>
            </a:r>
            <a:endParaRPr lang="ar-SA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5" name="Multiply 10"/>
          <p:cNvSpPr/>
          <p:nvPr/>
        </p:nvSpPr>
        <p:spPr>
          <a:xfrm>
            <a:off x="4114800" y="5638800"/>
            <a:ext cx="609600" cy="609600"/>
          </a:xfrm>
          <a:prstGeom prst="mathMultiply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مستطيل 15"/>
          <p:cNvSpPr/>
          <p:nvPr/>
        </p:nvSpPr>
        <p:spPr>
          <a:xfrm>
            <a:off x="134966" y="5638800"/>
            <a:ext cx="390363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a-IR" sz="3200" b="1" dirty="0" smtClean="0">
                <a:ln w="50800"/>
                <a:solidFill>
                  <a:srgbClr val="FF0000"/>
                </a:solidFill>
              </a:rPr>
              <a:t>پدرم</a:t>
            </a:r>
            <a:r>
              <a:rPr lang="fa-IR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ما را به پارک برده </a:t>
            </a:r>
            <a:r>
              <a:rPr lang="fa-IR" sz="3200" b="1" dirty="0" smtClean="0">
                <a:ln w="50800"/>
                <a:solidFill>
                  <a:srgbClr val="FF0000"/>
                </a:solidFill>
              </a:rPr>
              <a:t>بود</a:t>
            </a:r>
            <a:endParaRPr lang="ar-SA" sz="3200" b="1" cap="none" spc="0" dirty="0">
              <a:ln w="50800"/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8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3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8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3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 animBg="1"/>
      <p:bldP spid="7" grpId="0"/>
      <p:bldP spid="8" grpId="0" animBg="1"/>
      <p:bldP spid="9" grpId="0" animBg="1"/>
      <p:bldP spid="10" grpId="0"/>
      <p:bldP spid="11" grpId="0" animBg="1"/>
      <p:bldP spid="12" grpId="0" animBg="1"/>
      <p:bldP spid="13" grpId="0"/>
      <p:bldP spid="14" grpId="0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215905" y="370582"/>
            <a:ext cx="485189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 rtl="1"/>
            <a:r>
              <a:rPr lang="fa-IR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7-</a:t>
            </a:r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يدل هذا ال</a:t>
            </a:r>
            <a:r>
              <a:rPr lang="fa-IR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فعل </a:t>
            </a:r>
            <a:r>
              <a:rPr lang="fa-IR" sz="3200" b="1" cap="none" spc="0" dirty="0" smtClean="0">
                <a:ln w="50800"/>
                <a:solidFill>
                  <a:srgbClr val="FFFF00"/>
                </a:solidFill>
                <a:effectLst/>
              </a:rPr>
              <a:t>(رفته ام) </a:t>
            </a:r>
            <a:r>
              <a:rPr lang="fa-IR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عل</a:t>
            </a:r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ى </a:t>
            </a:r>
            <a:r>
              <a:rPr lang="fa-IR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زمن الماض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ي الب</a:t>
            </a:r>
            <a:r>
              <a:rPr lang="fa-IR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س</a:t>
            </a:r>
            <a:r>
              <a:rPr lang="ar-SA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يط.</a:t>
            </a:r>
            <a:endParaRPr lang="ar-SA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28600" y="609600"/>
            <a:ext cx="3922869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يدل على زمن الماضي النقلي</a:t>
            </a:r>
            <a:endParaRPr lang="ar-SA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Multiply 10"/>
          <p:cNvSpPr/>
          <p:nvPr/>
        </p:nvSpPr>
        <p:spPr>
          <a:xfrm>
            <a:off x="4267200" y="609600"/>
            <a:ext cx="609600" cy="609600"/>
          </a:xfrm>
          <a:prstGeom prst="mathMultiply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3411970" y="1676400"/>
            <a:ext cx="55034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fa-IR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8- ما در باغچه هستیم</a:t>
            </a:r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، الجملة السابقة </a:t>
            </a:r>
          </a:p>
          <a:p>
            <a:pPr algn="r"/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هي جملة </a:t>
            </a:r>
            <a:r>
              <a:rPr lang="ar-SA" sz="32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اسمية.</a:t>
            </a:r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endParaRPr lang="ar-SA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202562" y="2920425"/>
            <a:ext cx="678903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a-IR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9- دانش آموز به مدرسه می رفت</a:t>
            </a:r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، الجملة السابقة</a:t>
            </a:r>
          </a:p>
          <a:p>
            <a:pPr algn="ctr"/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في زمن الماضي الاستمراري.</a:t>
            </a:r>
            <a:endParaRPr lang="ar-SA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524000" y="4267200"/>
            <a:ext cx="755687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a-IR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10- گمان می کنم بهرام او را دیده باشد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، الجملة السابقة</a:t>
            </a:r>
          </a:p>
          <a:p>
            <a:pPr algn="ctr"/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هي جملة اسمية.</a:t>
            </a:r>
            <a:endParaRPr lang="ar-SA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Multiply 10"/>
          <p:cNvSpPr/>
          <p:nvPr/>
        </p:nvSpPr>
        <p:spPr>
          <a:xfrm>
            <a:off x="609600" y="4343400"/>
            <a:ext cx="609600" cy="609600"/>
          </a:xfrm>
          <a:prstGeom prst="mathMultiply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مستطيل 8"/>
          <p:cNvSpPr/>
          <p:nvPr/>
        </p:nvSpPr>
        <p:spPr>
          <a:xfrm>
            <a:off x="2895600" y="5587425"/>
            <a:ext cx="325281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في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زمن </a:t>
            </a:r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الماضي الشكي</a:t>
            </a:r>
            <a:endParaRPr lang="ar-SA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/>
      <p:bldP spid="6" grpId="0"/>
      <p:bldP spid="7" grpId="0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422748" y="381000"/>
            <a:ext cx="6298520" cy="92333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س/</a:t>
            </a:r>
            <a:r>
              <a:rPr lang="ar-SA" sz="54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إختر</a:t>
            </a:r>
            <a:r>
              <a:rPr lang="ar-SA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الإجابة </a:t>
            </a:r>
            <a:r>
              <a:rPr lang="ar-SA" sz="54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الصحيحة ؟</a:t>
            </a:r>
            <a:endParaRPr lang="ar-SA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587945" y="1676400"/>
            <a:ext cx="45560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1-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من </a:t>
            </a:r>
            <a:r>
              <a:rPr lang="ar-SA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با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fa-IR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دوستم به دانشگاه</a:t>
            </a:r>
            <a:r>
              <a:rPr lang="ar-SA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......</a:t>
            </a:r>
            <a:endParaRPr lang="ar-SA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31928" y="1600200"/>
            <a:ext cx="274947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a-IR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رفتیم – رفت - رفتم</a:t>
            </a:r>
            <a:endParaRPr lang="ar-SA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657600" y="1625025"/>
            <a:ext cx="75373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a-IR" sz="3200" b="1" cap="none" spc="0" dirty="0" smtClean="0">
                <a:ln w="50800"/>
                <a:effectLst/>
              </a:rPr>
              <a:t>رفتم</a:t>
            </a:r>
            <a:endParaRPr lang="ar-SA" sz="3200" b="1" cap="none" spc="0" dirty="0">
              <a:ln w="50800"/>
              <a:effectLst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6143602" y="2590800"/>
            <a:ext cx="29241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a-IR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2- آنها از استاد .....</a:t>
            </a:r>
            <a:endParaRPr lang="ar-SA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83991" y="2667000"/>
            <a:ext cx="4745209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a-IR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می پرسیدند – می پرسیدی – می پرسید</a:t>
            </a:r>
            <a:endParaRPr lang="ar-SA" sz="2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5029200" y="2590800"/>
            <a:ext cx="173156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a-IR" sz="3200" b="1" dirty="0" smtClean="0">
                <a:ln w="50800"/>
              </a:rPr>
              <a:t>می پرسیدند</a:t>
            </a:r>
            <a:endParaRPr lang="ar-SA" sz="3200" b="1" cap="none" spc="0" dirty="0">
              <a:ln w="50800"/>
              <a:effectLst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6012155" y="3429000"/>
            <a:ext cx="305564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a-IR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3- تو از کارخانه .....</a:t>
            </a:r>
            <a:endParaRPr lang="ar-SA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381000" y="3453825"/>
            <a:ext cx="4009431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a-IR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آمده اید – آمده ای – آمده ایم</a:t>
            </a:r>
            <a:endParaRPr lang="ar-SA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4828447" y="3453825"/>
            <a:ext cx="11913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a-IR" sz="3200" b="1" cap="none" spc="0" dirty="0" smtClean="0">
                <a:ln w="50800"/>
                <a:effectLst/>
              </a:rPr>
              <a:t>آمده ای</a:t>
            </a:r>
            <a:endParaRPr lang="ar-SA" sz="3200" b="1" cap="none" spc="0" dirty="0">
              <a:ln w="50800"/>
              <a:effectLst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5414235" y="4419600"/>
            <a:ext cx="365356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4- </a:t>
            </a:r>
            <a:r>
              <a:rPr lang="ar-SA" sz="32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ديروز</a:t>
            </a:r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او در </a:t>
            </a:r>
            <a:r>
              <a:rPr lang="ar-SA" sz="32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تهران.....</a:t>
            </a:r>
            <a:endParaRPr lang="ar-SA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457200" y="4343400"/>
            <a:ext cx="2654894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32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بود </a:t>
            </a:r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– </a:t>
            </a:r>
            <a:r>
              <a:rPr lang="ar-SA" sz="32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بودم</a:t>
            </a:r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- </a:t>
            </a:r>
            <a:r>
              <a:rPr lang="ar-SA" sz="32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بودند</a:t>
            </a:r>
            <a:endParaRPr lang="ar-SA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4786310" y="4419600"/>
            <a:ext cx="62389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3200" b="1" cap="none" spc="0" dirty="0" smtClean="0">
                <a:ln w="50800"/>
                <a:effectLst/>
              </a:rPr>
              <a:t>بود</a:t>
            </a:r>
            <a:endParaRPr lang="ar-SA" sz="3200" b="1" cap="none" spc="0" dirty="0">
              <a:ln w="50800"/>
              <a:effectLst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4321732" y="5248870"/>
            <a:ext cx="46698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fa-IR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5- </a:t>
            </a:r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ما </a:t>
            </a:r>
            <a:r>
              <a:rPr lang="fa-IR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در دانشگاه ملک سعود .....</a:t>
            </a:r>
            <a:endParaRPr lang="ar-SA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228600" y="5282625"/>
            <a:ext cx="3347391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32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هستم</a:t>
            </a:r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– </a:t>
            </a:r>
            <a:r>
              <a:rPr lang="ar-SA" sz="32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هستيم</a:t>
            </a:r>
            <a:r>
              <a:rPr lang="ar-SA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- </a:t>
            </a:r>
            <a:r>
              <a:rPr lang="ar-SA" sz="32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هستيد</a:t>
            </a:r>
            <a:endParaRPr lang="ar-SA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3792998" y="5257800"/>
            <a:ext cx="99899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3200" b="1" cap="none" spc="0" dirty="0" err="1" smtClean="0">
                <a:ln w="50800"/>
                <a:effectLst/>
              </a:rPr>
              <a:t>هستيم</a:t>
            </a:r>
            <a:endParaRPr lang="ar-SA" sz="3200" b="1" cap="none" spc="0" dirty="0">
              <a:ln w="50800"/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2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7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2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  <p:bldP spid="6" grpId="0"/>
      <p:bldP spid="7" grpId="0" animBg="1"/>
      <p:bldP spid="8" grpId="0"/>
      <p:bldP spid="9" grpId="0"/>
      <p:bldP spid="10" grpId="0" animBg="1"/>
      <p:bldP spid="11" grpId="0"/>
      <p:bldP spid="12" grpId="0"/>
      <p:bldP spid="13" grpId="0" animBg="1"/>
      <p:bldP spid="14" grpId="0"/>
      <p:bldP spid="15" grpId="0"/>
      <p:bldP spid="16" grpId="0" animBg="1"/>
      <p:bldP spid="1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207</TotalTime>
  <Words>309</Words>
  <Application>Microsoft Office PowerPoint</Application>
  <PresentationFormat>عرض على الشاشة (3:4)‏</PresentationFormat>
  <Paragraphs>42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Foundry</vt:lpstr>
      <vt:lpstr>الشريحة 1</vt:lpstr>
      <vt:lpstr>الشريحة 2</vt:lpstr>
      <vt:lpstr>الشريحة 3</vt:lpstr>
      <vt:lpstr>الشريحة 4</vt:lpstr>
      <vt:lpstr>الشريحة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abdullah</cp:lastModifiedBy>
  <cp:revision>25</cp:revision>
  <dcterms:created xsi:type="dcterms:W3CDTF">2012-10-02T12:16:00Z</dcterms:created>
  <dcterms:modified xsi:type="dcterms:W3CDTF">2013-03-05T19:09:47Z</dcterms:modified>
</cp:coreProperties>
</file>