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90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1082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117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804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910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098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976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537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362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49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568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287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82C36-1D6A-4356-BC9F-27DC2DED229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D44C6-5FC0-4CA0-A12C-A3B59FFF3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833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b="23942"/>
          <a:stretch/>
        </p:blipFill>
        <p:spPr>
          <a:xfrm>
            <a:off x="2311221" y="245784"/>
            <a:ext cx="6761061" cy="282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4271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774" y="774701"/>
            <a:ext cx="6761061" cy="371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8901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149" y="1501774"/>
            <a:ext cx="4836729" cy="3159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7225" y="1501774"/>
            <a:ext cx="203835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592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6937" y="595312"/>
            <a:ext cx="4962525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44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b="42255"/>
          <a:stretch/>
        </p:blipFill>
        <p:spPr>
          <a:xfrm>
            <a:off x="654703" y="-71717"/>
            <a:ext cx="5019675" cy="6660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t="60764"/>
          <a:stretch/>
        </p:blipFill>
        <p:spPr>
          <a:xfrm>
            <a:off x="6167998" y="618565"/>
            <a:ext cx="5019675" cy="452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2493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9650" y="-1943100"/>
            <a:ext cx="10172700" cy="107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152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8416" y="493058"/>
            <a:ext cx="5872047" cy="330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1075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1908" y="633691"/>
            <a:ext cx="4986663" cy="271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368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9530" y="317882"/>
            <a:ext cx="8294313" cy="359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9590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Custom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3</cp:revision>
  <dcterms:created xsi:type="dcterms:W3CDTF">2013-04-03T06:18:59Z</dcterms:created>
  <dcterms:modified xsi:type="dcterms:W3CDTF">2013-04-09T14:49:26Z</dcterms:modified>
</cp:coreProperties>
</file>