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8" r:id="rId3"/>
    <p:sldId id="268" r:id="rId4"/>
    <p:sldId id="273" r:id="rId5"/>
    <p:sldId id="269" r:id="rId6"/>
    <p:sldId id="289" r:id="rId7"/>
    <p:sldId id="263" r:id="rId8"/>
    <p:sldId id="290" r:id="rId9"/>
    <p:sldId id="264" r:id="rId10"/>
    <p:sldId id="287" r:id="rId11"/>
    <p:sldId id="270" r:id="rId12"/>
    <p:sldId id="274" r:id="rId13"/>
    <p:sldId id="275" r:id="rId14"/>
    <p:sldId id="276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60"/>
  </p:normalViewPr>
  <p:slideViewPr>
    <p:cSldViewPr>
      <p:cViewPr varScale="1">
        <p:scale>
          <a:sx n="106" d="100"/>
          <a:sy n="10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67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201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643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11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82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89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183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9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49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703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52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9D31-AC60-4D67-9F03-E393C50DD616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A4A8-B4D3-414F-8040-F92E5B79F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69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8839200" cy="91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763001" cy="68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3886201" cy="163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3886200"/>
            <a:ext cx="144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86 </a:t>
            </a:r>
            <a:r>
              <a:rPr lang="en-US" sz="2400" dirty="0" smtClean="0"/>
              <a:t>+ </a:t>
            </a:r>
            <a:r>
              <a:rPr lang="en-US" sz="2400" dirty="0" smtClean="0"/>
              <a:t>48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38200" y="33528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998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650667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54673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9789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69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0868"/>
            <a:ext cx="5533770" cy="132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2667000"/>
            <a:ext cx="2819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0101 0001 0011 0111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882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7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400" y="22098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 bit 6</a:t>
            </a:r>
          </a:p>
          <a:p>
            <a:endParaRPr lang="en-US" dirty="0" smtClean="0"/>
          </a:p>
          <a:p>
            <a:r>
              <a:rPr lang="en-US" dirty="0" smtClean="0"/>
              <a:t>A: 100 0001</a:t>
            </a:r>
          </a:p>
          <a:p>
            <a:endParaRPr lang="en-US" dirty="0"/>
          </a:p>
          <a:p>
            <a:r>
              <a:rPr lang="en-US" dirty="0" smtClean="0"/>
              <a:t>a: 110 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9987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419475" y="476250"/>
            <a:ext cx="3035300" cy="5953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Codes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pic>
        <p:nvPicPr>
          <p:cNvPr id="60419" name="Picture 8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955" b="-200"/>
          <a:stretch>
            <a:fillRect/>
          </a:stretch>
        </p:blipFill>
        <p:spPr bwMode="auto">
          <a:xfrm>
            <a:off x="539750" y="1196975"/>
            <a:ext cx="81359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3059113" y="404813"/>
            <a:ext cx="3179762" cy="738187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itchFamily="34" charset="-128"/>
              </a:rPr>
              <a:t>ASCII Code</a:t>
            </a:r>
            <a:endParaRPr lang="zh-TW" altLang="en-US" sz="2000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59350"/>
          </a:xfrm>
        </p:spPr>
        <p:txBody>
          <a:bodyPr/>
          <a:lstStyle/>
          <a:p>
            <a:r>
              <a:rPr lang="en-US" altLang="zh-TW" sz="2000" b="1" smtClean="0">
                <a:solidFill>
                  <a:srgbClr val="00B050"/>
                </a:solidFill>
                <a:ea typeface="ＭＳ Ｐゴシック" pitchFamily="34" charset="-128"/>
              </a:rPr>
              <a:t>American Standard Code for Information Interchange (ASCII)</a:t>
            </a:r>
          </a:p>
          <a:p>
            <a:endParaRPr lang="zh-TW" altLang="en-US" smtClean="0">
              <a:ea typeface="ＭＳ Ｐゴシック" pitchFamily="34" charset="-128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484"/>
          <a:stretch>
            <a:fillRect/>
          </a:stretch>
        </p:blipFill>
        <p:spPr bwMode="auto">
          <a:xfrm>
            <a:off x="827088" y="1557338"/>
            <a:ext cx="7848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71A3CF6-4EBF-4765-BC43-74E4EA00814E}" type="slidenum">
              <a:rPr lang="en-CA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06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2916238" y="549275"/>
            <a:ext cx="3825875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ASCII Properties</a:t>
            </a:r>
            <a:endParaRPr lang="zh-TW" altLang="en-US" b="1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59395" name="內容版面配置區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48150"/>
          </a:xfrm>
        </p:spPr>
        <p:txBody>
          <a:bodyPr/>
          <a:lstStyle/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Digits 0 to 9 span Hexadecimal values 30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39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Upper case A-Z span 41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5A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case a-z span 61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 to 7A</a:t>
            </a:r>
            <a:r>
              <a:rPr lang="en-US" altLang="zh-TW" sz="2800" baseline="-250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16</a:t>
            </a:r>
          </a:p>
          <a:p>
            <a:pPr lvl="1" eaLnBrk="1" hangingPunct="1"/>
            <a:endParaRPr lang="en-US" altLang="zh-TW" sz="28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1" eaLnBrk="1" hangingPunct="1"/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Lower to upper case translation (and vice versa) occurs by flipping </a:t>
            </a:r>
            <a:r>
              <a:rPr lang="en-US" altLang="zh-TW" sz="2800" smtClean="0">
                <a:solidFill>
                  <a:srgbClr val="FF33CC"/>
                </a:solidFill>
                <a:ea typeface="ＭＳ Ｐゴシック" pitchFamily="34" charset="-128"/>
                <a:cs typeface="Times New Roman" pitchFamily="18" charset="0"/>
              </a:rPr>
              <a:t>bit 6</a:t>
            </a:r>
            <a:r>
              <a:rPr lang="en-US" altLang="zh-TW" sz="2800" smtClean="0">
                <a:solidFill>
                  <a:srgbClr val="000000"/>
                </a:solidFill>
                <a:ea typeface="ＭＳ Ｐゴシック" pitchFamily="34" charset="-128"/>
                <a:cs typeface="Times New Roman" pitchFamily="18" charset="0"/>
              </a:rPr>
              <a:t>.</a:t>
            </a:r>
            <a:endParaRPr lang="en-US" altLang="zh-TW" sz="2800" baseline="-25000" smtClean="0">
              <a:solidFill>
                <a:srgbClr val="00000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zh-TW" altLang="en-US" sz="3200" smtClean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4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55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11001 </a:t>
            </a:r>
            <a:r>
              <a:rPr lang="en-US" sz="3200" dirty="0" smtClean="0"/>
              <a:t>/ </a:t>
            </a:r>
            <a:r>
              <a:rPr lang="en-US" sz="3200" dirty="0" smtClean="0"/>
              <a:t>101   ,  110000/011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71988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3628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63"/>
            <a:ext cx="815340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166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61661"/>
            <a:ext cx="8763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1.18) Perform subtraction on the given unsigned binary numbers using the 2's complement of the subtrahend.</a:t>
            </a:r>
          </a:p>
          <a:p>
            <a:r>
              <a:rPr lang="en-US" sz="2000" dirty="0" smtClean="0"/>
              <a:t>Where the result should be negative, find its 2‘s complement and affix: a minus sign.</a:t>
            </a:r>
          </a:p>
          <a:p>
            <a:endParaRPr lang="en-US" sz="2000" dirty="0" smtClean="0"/>
          </a:p>
          <a:p>
            <a:r>
              <a:rPr lang="en-US" sz="2400" dirty="0" smtClean="0"/>
              <a:t>		</a:t>
            </a:r>
          </a:p>
          <a:p>
            <a:r>
              <a:rPr lang="en-US" sz="2400" dirty="0"/>
              <a:t>	 </a:t>
            </a:r>
            <a:r>
              <a:rPr lang="en-US" sz="2400" dirty="0" smtClean="0"/>
              <a:t>     1  0  0  1 1 – 1 0 0 0 1     |     1 0 0 1 – 1 0 1 0 0 0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979886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81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Find the </a:t>
            </a:r>
            <a:r>
              <a:rPr lang="en-US" dirty="0" smtClean="0"/>
              <a:t>5-bit </a:t>
            </a:r>
            <a:r>
              <a:rPr lang="en-US" dirty="0" smtClean="0"/>
              <a:t>signed </a:t>
            </a:r>
            <a:r>
              <a:rPr lang="en-US" dirty="0" smtClean="0"/>
              <a:t>magnitude, 1’s and two’s </a:t>
            </a:r>
            <a:r>
              <a:rPr lang="en-US" dirty="0" smtClean="0"/>
              <a:t>complement representation of the </a:t>
            </a:r>
          </a:p>
          <a:p>
            <a:r>
              <a:rPr lang="en-US" dirty="0" smtClean="0"/>
              <a:t>decimal number.  (-5)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21268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Overflow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40+30  ( 7 bit </a:t>
            </a:r>
            <a:r>
              <a:rPr lang="en-US" sz="2400" dirty="0"/>
              <a:t>signed </a:t>
            </a:r>
            <a:r>
              <a:rPr lang="en-US" sz="2400" dirty="0" smtClean="0"/>
              <a:t>number 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0 _ 1   0   1   0    0   0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0 _ 0   1   1   1    1  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656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Perform the addition of following 8-bit two’s complement binary numbers. Indicate </a:t>
            </a:r>
          </a:p>
          <a:p>
            <a:r>
              <a:rPr lang="en-US" dirty="0" smtClean="0"/>
              <a:t>if there is an overflow or not.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11100100 + 10011100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1 0 0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-49:  1 _ 0 0 1 1 1 1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696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233</Words>
  <Application>Microsoft Office PowerPoint</Application>
  <PresentationFormat>On-screen Show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11001 / 101   ,  110000/011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Other Codes</vt:lpstr>
      <vt:lpstr>ASCII Code</vt:lpstr>
      <vt:lpstr>ASCII Properties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Anmar</dc:creator>
  <cp:lastModifiedBy>Anmar</cp:lastModifiedBy>
  <cp:revision>48</cp:revision>
  <dcterms:created xsi:type="dcterms:W3CDTF">2012-09-14T18:04:51Z</dcterms:created>
  <dcterms:modified xsi:type="dcterms:W3CDTF">2013-02-07T20:32:54Z</dcterms:modified>
</cp:coreProperties>
</file>