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8" r:id="rId3"/>
    <p:sldId id="268" r:id="rId4"/>
    <p:sldId id="273" r:id="rId5"/>
    <p:sldId id="269" r:id="rId6"/>
    <p:sldId id="289" r:id="rId7"/>
    <p:sldId id="263" r:id="rId8"/>
    <p:sldId id="290" r:id="rId9"/>
    <p:sldId id="264" r:id="rId10"/>
    <p:sldId id="287" r:id="rId11"/>
    <p:sldId id="270" r:id="rId12"/>
    <p:sldId id="274" r:id="rId13"/>
    <p:sldId id="275" r:id="rId14"/>
    <p:sldId id="276" r:id="rId15"/>
    <p:sldId id="281" r:id="rId16"/>
    <p:sldId id="282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7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3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9D31-AC60-4D67-9F03-E393C50DD616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8839200" cy="91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72"/>
          <p:cNvSpPr/>
          <p:nvPr/>
        </p:nvSpPr>
        <p:spPr>
          <a:xfrm>
            <a:off x="919758" y="1906269"/>
            <a:ext cx="750095" cy="576012"/>
          </a:xfrm>
          <a:custGeom>
            <a:avLst/>
            <a:gdLst/>
            <a:ahLst/>
            <a:cxnLst/>
            <a:rect l="0" t="0" r="0" b="0"/>
            <a:pathLst>
              <a:path w="750095" h="576012">
                <a:moveTo>
                  <a:pt x="0" y="192208"/>
                </a:moveTo>
                <a:lnTo>
                  <a:pt x="17169" y="157869"/>
                </a:lnTo>
                <a:lnTo>
                  <a:pt x="25159" y="147180"/>
                </a:lnTo>
                <a:lnTo>
                  <a:pt x="28679" y="144330"/>
                </a:lnTo>
                <a:lnTo>
                  <a:pt x="40527" y="130580"/>
                </a:lnTo>
                <a:lnTo>
                  <a:pt x="47854" y="121357"/>
                </a:lnTo>
                <a:lnTo>
                  <a:pt x="56707" y="112231"/>
                </a:lnTo>
                <a:lnTo>
                  <a:pt x="66578" y="103172"/>
                </a:lnTo>
                <a:lnTo>
                  <a:pt x="77128" y="94155"/>
                </a:lnTo>
                <a:lnTo>
                  <a:pt x="89122" y="85167"/>
                </a:lnTo>
                <a:lnTo>
                  <a:pt x="102078" y="76199"/>
                </a:lnTo>
                <a:lnTo>
                  <a:pt x="115677" y="67243"/>
                </a:lnTo>
                <a:lnTo>
                  <a:pt x="128712" y="59289"/>
                </a:lnTo>
                <a:lnTo>
                  <a:pt x="141370" y="52001"/>
                </a:lnTo>
                <a:lnTo>
                  <a:pt x="153778" y="45158"/>
                </a:lnTo>
                <a:lnTo>
                  <a:pt x="167011" y="38612"/>
                </a:lnTo>
                <a:lnTo>
                  <a:pt x="180794" y="32264"/>
                </a:lnTo>
                <a:lnTo>
                  <a:pt x="194943" y="26047"/>
                </a:lnTo>
                <a:lnTo>
                  <a:pt x="210329" y="20911"/>
                </a:lnTo>
                <a:lnTo>
                  <a:pt x="226540" y="16494"/>
                </a:lnTo>
                <a:lnTo>
                  <a:pt x="243300" y="12557"/>
                </a:lnTo>
                <a:lnTo>
                  <a:pt x="260426" y="9933"/>
                </a:lnTo>
                <a:lnTo>
                  <a:pt x="277797" y="8183"/>
                </a:lnTo>
                <a:lnTo>
                  <a:pt x="295331" y="7017"/>
                </a:lnTo>
                <a:lnTo>
                  <a:pt x="311981" y="5247"/>
                </a:lnTo>
                <a:lnTo>
                  <a:pt x="328042" y="3075"/>
                </a:lnTo>
                <a:lnTo>
                  <a:pt x="343710" y="635"/>
                </a:lnTo>
                <a:lnTo>
                  <a:pt x="359117" y="0"/>
                </a:lnTo>
                <a:lnTo>
                  <a:pt x="374348" y="569"/>
                </a:lnTo>
                <a:lnTo>
                  <a:pt x="389464" y="1941"/>
                </a:lnTo>
                <a:lnTo>
                  <a:pt x="403510" y="3848"/>
                </a:lnTo>
                <a:lnTo>
                  <a:pt x="416842" y="6111"/>
                </a:lnTo>
                <a:lnTo>
                  <a:pt x="429700" y="8612"/>
                </a:lnTo>
                <a:lnTo>
                  <a:pt x="451923" y="14036"/>
                </a:lnTo>
                <a:lnTo>
                  <a:pt x="470730" y="19755"/>
                </a:lnTo>
                <a:lnTo>
                  <a:pt x="485703" y="25604"/>
                </a:lnTo>
                <a:lnTo>
                  <a:pt x="490489" y="29544"/>
                </a:lnTo>
                <a:lnTo>
                  <a:pt x="493680" y="34156"/>
                </a:lnTo>
                <a:lnTo>
                  <a:pt x="495808" y="39215"/>
                </a:lnTo>
                <a:lnTo>
                  <a:pt x="498171" y="52773"/>
                </a:lnTo>
                <a:lnTo>
                  <a:pt x="498802" y="60556"/>
                </a:lnTo>
                <a:lnTo>
                  <a:pt x="496856" y="77141"/>
                </a:lnTo>
                <a:lnTo>
                  <a:pt x="491692" y="94434"/>
                </a:lnTo>
                <a:lnTo>
                  <a:pt x="482782" y="112042"/>
                </a:lnTo>
                <a:lnTo>
                  <a:pt x="466610" y="143430"/>
                </a:lnTo>
                <a:lnTo>
                  <a:pt x="458909" y="154728"/>
                </a:lnTo>
                <a:lnTo>
                  <a:pt x="449807" y="166229"/>
                </a:lnTo>
                <a:lnTo>
                  <a:pt x="439769" y="177865"/>
                </a:lnTo>
                <a:lnTo>
                  <a:pt x="423156" y="200505"/>
                </a:lnTo>
                <a:lnTo>
                  <a:pt x="378238" y="265349"/>
                </a:lnTo>
                <a:lnTo>
                  <a:pt x="343723" y="317319"/>
                </a:lnTo>
                <a:lnTo>
                  <a:pt x="330352" y="338123"/>
                </a:lnTo>
                <a:lnTo>
                  <a:pt x="319453" y="355961"/>
                </a:lnTo>
                <a:lnTo>
                  <a:pt x="310203" y="371822"/>
                </a:lnTo>
                <a:lnTo>
                  <a:pt x="302052" y="386365"/>
                </a:lnTo>
                <a:lnTo>
                  <a:pt x="295626" y="401021"/>
                </a:lnTo>
                <a:lnTo>
                  <a:pt x="290349" y="415752"/>
                </a:lnTo>
                <a:lnTo>
                  <a:pt x="285840" y="430534"/>
                </a:lnTo>
                <a:lnTo>
                  <a:pt x="282833" y="443365"/>
                </a:lnTo>
                <a:lnTo>
                  <a:pt x="280829" y="454896"/>
                </a:lnTo>
                <a:lnTo>
                  <a:pt x="279493" y="465560"/>
                </a:lnTo>
                <a:lnTo>
                  <a:pt x="279594" y="475645"/>
                </a:lnTo>
                <a:lnTo>
                  <a:pt x="280654" y="485346"/>
                </a:lnTo>
                <a:lnTo>
                  <a:pt x="282352" y="494789"/>
                </a:lnTo>
                <a:lnTo>
                  <a:pt x="285469" y="504062"/>
                </a:lnTo>
                <a:lnTo>
                  <a:pt x="289531" y="513220"/>
                </a:lnTo>
                <a:lnTo>
                  <a:pt x="294224" y="522302"/>
                </a:lnTo>
                <a:lnTo>
                  <a:pt x="310021" y="537684"/>
                </a:lnTo>
                <a:lnTo>
                  <a:pt x="330272" y="550143"/>
                </a:lnTo>
                <a:lnTo>
                  <a:pt x="352501" y="558988"/>
                </a:lnTo>
                <a:lnTo>
                  <a:pt x="365969" y="562736"/>
                </a:lnTo>
                <a:lnTo>
                  <a:pt x="380901" y="566226"/>
                </a:lnTo>
                <a:lnTo>
                  <a:pt x="396809" y="569545"/>
                </a:lnTo>
                <a:lnTo>
                  <a:pt x="414360" y="571758"/>
                </a:lnTo>
                <a:lnTo>
                  <a:pt x="433005" y="573234"/>
                </a:lnTo>
                <a:lnTo>
                  <a:pt x="452381" y="574217"/>
                </a:lnTo>
                <a:lnTo>
                  <a:pt x="492431" y="575310"/>
                </a:lnTo>
                <a:lnTo>
                  <a:pt x="574733" y="576011"/>
                </a:lnTo>
                <a:lnTo>
                  <a:pt x="595483" y="575077"/>
                </a:lnTo>
                <a:lnTo>
                  <a:pt x="616262" y="573462"/>
                </a:lnTo>
                <a:lnTo>
                  <a:pt x="658863" y="569021"/>
                </a:lnTo>
                <a:lnTo>
                  <a:pt x="750094" y="5583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73"/>
          <p:cNvSpPr/>
          <p:nvPr/>
        </p:nvSpPr>
        <p:spPr>
          <a:xfrm>
            <a:off x="1616646" y="1562695"/>
            <a:ext cx="231800" cy="312540"/>
          </a:xfrm>
          <a:custGeom>
            <a:avLst/>
            <a:gdLst/>
            <a:ahLst/>
            <a:cxnLst/>
            <a:rect l="0" t="0" r="0" b="0"/>
            <a:pathLst>
              <a:path w="231800" h="312540">
                <a:moveTo>
                  <a:pt x="71065" y="0"/>
                </a:moveTo>
                <a:lnTo>
                  <a:pt x="71065" y="23066"/>
                </a:lnTo>
                <a:lnTo>
                  <a:pt x="70073" y="27283"/>
                </a:lnTo>
                <a:lnTo>
                  <a:pt x="68419" y="33072"/>
                </a:lnTo>
                <a:lnTo>
                  <a:pt x="66325" y="39907"/>
                </a:lnTo>
                <a:lnTo>
                  <a:pt x="63936" y="46449"/>
                </a:lnTo>
                <a:lnTo>
                  <a:pt x="61351" y="52794"/>
                </a:lnTo>
                <a:lnTo>
                  <a:pt x="58636" y="59009"/>
                </a:lnTo>
                <a:lnTo>
                  <a:pt x="55834" y="66128"/>
                </a:lnTo>
                <a:lnTo>
                  <a:pt x="50074" y="81977"/>
                </a:lnTo>
                <a:lnTo>
                  <a:pt x="47149" y="91362"/>
                </a:lnTo>
                <a:lnTo>
                  <a:pt x="38292" y="122541"/>
                </a:lnTo>
                <a:lnTo>
                  <a:pt x="32356" y="141775"/>
                </a:lnTo>
                <a:lnTo>
                  <a:pt x="13955" y="197781"/>
                </a:lnTo>
                <a:lnTo>
                  <a:pt x="9179" y="214206"/>
                </a:lnTo>
                <a:lnTo>
                  <a:pt x="5995" y="227140"/>
                </a:lnTo>
                <a:lnTo>
                  <a:pt x="3873" y="237747"/>
                </a:lnTo>
                <a:lnTo>
                  <a:pt x="2458" y="246803"/>
                </a:lnTo>
                <a:lnTo>
                  <a:pt x="1514" y="254824"/>
                </a:lnTo>
                <a:lnTo>
                  <a:pt x="885" y="262156"/>
                </a:lnTo>
                <a:lnTo>
                  <a:pt x="186" y="267657"/>
                </a:lnTo>
                <a:lnTo>
                  <a:pt x="0" y="267735"/>
                </a:lnTo>
                <a:lnTo>
                  <a:pt x="4478" y="263104"/>
                </a:lnTo>
                <a:lnTo>
                  <a:pt x="5838" y="259739"/>
                </a:lnTo>
                <a:lnTo>
                  <a:pt x="7349" y="250708"/>
                </a:lnTo>
                <a:lnTo>
                  <a:pt x="8744" y="245522"/>
                </a:lnTo>
                <a:lnTo>
                  <a:pt x="10666" y="240079"/>
                </a:lnTo>
                <a:lnTo>
                  <a:pt x="12940" y="234467"/>
                </a:lnTo>
                <a:lnTo>
                  <a:pt x="18112" y="220294"/>
                </a:lnTo>
                <a:lnTo>
                  <a:pt x="20880" y="212347"/>
                </a:lnTo>
                <a:lnTo>
                  <a:pt x="31893" y="184996"/>
                </a:lnTo>
                <a:lnTo>
                  <a:pt x="38998" y="167980"/>
                </a:lnTo>
                <a:lnTo>
                  <a:pt x="47702" y="150682"/>
                </a:lnTo>
                <a:lnTo>
                  <a:pt x="57474" y="133197"/>
                </a:lnTo>
                <a:lnTo>
                  <a:pt x="76931" y="100871"/>
                </a:lnTo>
                <a:lnTo>
                  <a:pt x="92193" y="76581"/>
                </a:lnTo>
                <a:lnTo>
                  <a:pt x="99041" y="66930"/>
                </a:lnTo>
                <a:lnTo>
                  <a:pt x="105591" y="58511"/>
                </a:lnTo>
                <a:lnTo>
                  <a:pt x="111941" y="50913"/>
                </a:lnTo>
                <a:lnTo>
                  <a:pt x="120144" y="42872"/>
                </a:lnTo>
                <a:lnTo>
                  <a:pt x="129581" y="34535"/>
                </a:lnTo>
                <a:lnTo>
                  <a:pt x="139841" y="26000"/>
                </a:lnTo>
                <a:lnTo>
                  <a:pt x="148666" y="19318"/>
                </a:lnTo>
                <a:lnTo>
                  <a:pt x="156533" y="13871"/>
                </a:lnTo>
                <a:lnTo>
                  <a:pt x="163763" y="9247"/>
                </a:lnTo>
                <a:lnTo>
                  <a:pt x="169574" y="6165"/>
                </a:lnTo>
                <a:lnTo>
                  <a:pt x="174441" y="4110"/>
                </a:lnTo>
                <a:lnTo>
                  <a:pt x="178678" y="2740"/>
                </a:lnTo>
                <a:lnTo>
                  <a:pt x="182494" y="2819"/>
                </a:lnTo>
                <a:lnTo>
                  <a:pt x="186031" y="3864"/>
                </a:lnTo>
                <a:lnTo>
                  <a:pt x="192606" y="7671"/>
                </a:lnTo>
                <a:lnTo>
                  <a:pt x="198836" y="12670"/>
                </a:lnTo>
                <a:lnTo>
                  <a:pt x="204912" y="18199"/>
                </a:lnTo>
                <a:lnTo>
                  <a:pt x="207921" y="21062"/>
                </a:lnTo>
                <a:lnTo>
                  <a:pt x="213911" y="29536"/>
                </a:lnTo>
                <a:lnTo>
                  <a:pt x="216897" y="34573"/>
                </a:lnTo>
                <a:lnTo>
                  <a:pt x="219880" y="43885"/>
                </a:lnTo>
                <a:lnTo>
                  <a:pt x="222861" y="56046"/>
                </a:lnTo>
                <a:lnTo>
                  <a:pt x="225841" y="70106"/>
                </a:lnTo>
                <a:lnTo>
                  <a:pt x="227827" y="83449"/>
                </a:lnTo>
                <a:lnTo>
                  <a:pt x="229151" y="96312"/>
                </a:lnTo>
                <a:lnTo>
                  <a:pt x="230034" y="108857"/>
                </a:lnTo>
                <a:lnTo>
                  <a:pt x="230622" y="123173"/>
                </a:lnTo>
                <a:lnTo>
                  <a:pt x="231276" y="154955"/>
                </a:lnTo>
                <a:lnTo>
                  <a:pt x="230459" y="173748"/>
                </a:lnTo>
                <a:lnTo>
                  <a:pt x="228921" y="194215"/>
                </a:lnTo>
                <a:lnTo>
                  <a:pt x="226904" y="215797"/>
                </a:lnTo>
                <a:lnTo>
                  <a:pt x="225559" y="234154"/>
                </a:lnTo>
                <a:lnTo>
                  <a:pt x="224663" y="250361"/>
                </a:lnTo>
                <a:lnTo>
                  <a:pt x="223224" y="290666"/>
                </a:lnTo>
                <a:lnTo>
                  <a:pt x="224098" y="295973"/>
                </a:lnTo>
                <a:lnTo>
                  <a:pt x="225673" y="300503"/>
                </a:lnTo>
                <a:lnTo>
                  <a:pt x="231799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74"/>
          <p:cNvSpPr/>
          <p:nvPr/>
        </p:nvSpPr>
        <p:spPr>
          <a:xfrm>
            <a:off x="2000250" y="2160984"/>
            <a:ext cx="500064" cy="44650"/>
          </a:xfrm>
          <a:custGeom>
            <a:avLst/>
            <a:gdLst/>
            <a:ahLst/>
            <a:cxnLst/>
            <a:rect l="0" t="0" r="0" b="0"/>
            <a:pathLst>
              <a:path w="500064" h="44650">
                <a:moveTo>
                  <a:pt x="0" y="44649"/>
                </a:moveTo>
                <a:lnTo>
                  <a:pt x="102782" y="44649"/>
                </a:lnTo>
                <a:lnTo>
                  <a:pt x="119123" y="43657"/>
                </a:lnTo>
                <a:lnTo>
                  <a:pt x="135970" y="42003"/>
                </a:lnTo>
                <a:lnTo>
                  <a:pt x="153155" y="39908"/>
                </a:lnTo>
                <a:lnTo>
                  <a:pt x="188124" y="34935"/>
                </a:lnTo>
                <a:lnTo>
                  <a:pt x="205783" y="32220"/>
                </a:lnTo>
                <a:lnTo>
                  <a:pt x="224501" y="30410"/>
                </a:lnTo>
                <a:lnTo>
                  <a:pt x="243925" y="29203"/>
                </a:lnTo>
                <a:lnTo>
                  <a:pt x="263820" y="28398"/>
                </a:lnTo>
                <a:lnTo>
                  <a:pt x="290974" y="25878"/>
                </a:lnTo>
                <a:lnTo>
                  <a:pt x="358186" y="17785"/>
                </a:lnTo>
                <a:lnTo>
                  <a:pt x="410548" y="10220"/>
                </a:lnTo>
                <a:lnTo>
                  <a:pt x="50006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75"/>
          <p:cNvSpPr/>
          <p:nvPr/>
        </p:nvSpPr>
        <p:spPr>
          <a:xfrm>
            <a:off x="2607469" y="1830586"/>
            <a:ext cx="80368" cy="651868"/>
          </a:xfrm>
          <a:custGeom>
            <a:avLst/>
            <a:gdLst/>
            <a:ahLst/>
            <a:cxnLst/>
            <a:rect l="0" t="0" r="0" b="0"/>
            <a:pathLst>
              <a:path w="80368" h="651868">
                <a:moveTo>
                  <a:pt x="0" y="0"/>
                </a:moveTo>
                <a:lnTo>
                  <a:pt x="4740" y="9481"/>
                </a:lnTo>
                <a:lnTo>
                  <a:pt x="7129" y="15250"/>
                </a:lnTo>
                <a:lnTo>
                  <a:pt x="9713" y="22073"/>
                </a:lnTo>
                <a:lnTo>
                  <a:pt x="12429" y="29598"/>
                </a:lnTo>
                <a:lnTo>
                  <a:pt x="16223" y="38584"/>
                </a:lnTo>
                <a:lnTo>
                  <a:pt x="20737" y="48543"/>
                </a:lnTo>
                <a:lnTo>
                  <a:pt x="25731" y="59151"/>
                </a:lnTo>
                <a:lnTo>
                  <a:pt x="30052" y="69200"/>
                </a:lnTo>
                <a:lnTo>
                  <a:pt x="33926" y="78875"/>
                </a:lnTo>
                <a:lnTo>
                  <a:pt x="46763" y="112006"/>
                </a:lnTo>
                <a:lnTo>
                  <a:pt x="52011" y="125272"/>
                </a:lnTo>
                <a:lnTo>
                  <a:pt x="56502" y="139077"/>
                </a:lnTo>
                <a:lnTo>
                  <a:pt x="60488" y="153242"/>
                </a:lnTo>
                <a:lnTo>
                  <a:pt x="64138" y="167645"/>
                </a:lnTo>
                <a:lnTo>
                  <a:pt x="67563" y="187170"/>
                </a:lnTo>
                <a:lnTo>
                  <a:pt x="70839" y="210108"/>
                </a:lnTo>
                <a:lnTo>
                  <a:pt x="74015" y="235322"/>
                </a:lnTo>
                <a:lnTo>
                  <a:pt x="76132" y="258085"/>
                </a:lnTo>
                <a:lnTo>
                  <a:pt x="77544" y="279213"/>
                </a:lnTo>
                <a:lnTo>
                  <a:pt x="78485" y="299251"/>
                </a:lnTo>
                <a:lnTo>
                  <a:pt x="80294" y="601515"/>
                </a:lnTo>
                <a:lnTo>
                  <a:pt x="80367" y="6518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76"/>
          <p:cNvSpPr/>
          <p:nvPr/>
        </p:nvSpPr>
        <p:spPr>
          <a:xfrm>
            <a:off x="1941527" y="1643063"/>
            <a:ext cx="121232" cy="44649"/>
          </a:xfrm>
          <a:custGeom>
            <a:avLst/>
            <a:gdLst/>
            <a:ahLst/>
            <a:cxnLst/>
            <a:rect l="0" t="0" r="0" b="0"/>
            <a:pathLst>
              <a:path w="121232" h="44649">
                <a:moveTo>
                  <a:pt x="5145" y="44648"/>
                </a:moveTo>
                <a:lnTo>
                  <a:pt x="0" y="44648"/>
                </a:lnTo>
                <a:lnTo>
                  <a:pt x="2197" y="44648"/>
                </a:lnTo>
                <a:lnTo>
                  <a:pt x="4172" y="43656"/>
                </a:lnTo>
                <a:lnTo>
                  <a:pt x="6480" y="42002"/>
                </a:lnTo>
                <a:lnTo>
                  <a:pt x="9012" y="39908"/>
                </a:lnTo>
                <a:lnTo>
                  <a:pt x="11692" y="38511"/>
                </a:lnTo>
                <a:lnTo>
                  <a:pt x="14470" y="37580"/>
                </a:lnTo>
                <a:lnTo>
                  <a:pt x="17315" y="36959"/>
                </a:lnTo>
                <a:lnTo>
                  <a:pt x="20203" y="35554"/>
                </a:lnTo>
                <a:lnTo>
                  <a:pt x="23121" y="33624"/>
                </a:lnTo>
                <a:lnTo>
                  <a:pt x="26059" y="31346"/>
                </a:lnTo>
                <a:lnTo>
                  <a:pt x="29010" y="29827"/>
                </a:lnTo>
                <a:lnTo>
                  <a:pt x="31969" y="28814"/>
                </a:lnTo>
                <a:lnTo>
                  <a:pt x="34934" y="28139"/>
                </a:lnTo>
                <a:lnTo>
                  <a:pt x="38895" y="26697"/>
                </a:lnTo>
                <a:lnTo>
                  <a:pt x="43520" y="24743"/>
                </a:lnTo>
                <a:lnTo>
                  <a:pt x="48587" y="22448"/>
                </a:lnTo>
                <a:lnTo>
                  <a:pt x="56927" y="19926"/>
                </a:lnTo>
                <a:lnTo>
                  <a:pt x="67447" y="17253"/>
                </a:lnTo>
                <a:lnTo>
                  <a:pt x="79422" y="14478"/>
                </a:lnTo>
                <a:lnTo>
                  <a:pt x="88397" y="12628"/>
                </a:lnTo>
                <a:lnTo>
                  <a:pt x="95373" y="11396"/>
                </a:lnTo>
                <a:lnTo>
                  <a:pt x="101016" y="10573"/>
                </a:lnTo>
                <a:lnTo>
                  <a:pt x="105770" y="9033"/>
                </a:lnTo>
                <a:lnTo>
                  <a:pt x="109931" y="7014"/>
                </a:lnTo>
                <a:lnTo>
                  <a:pt x="1212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77"/>
          <p:cNvSpPr/>
          <p:nvPr/>
        </p:nvSpPr>
        <p:spPr>
          <a:xfrm>
            <a:off x="2107406" y="1509117"/>
            <a:ext cx="17828" cy="248385"/>
          </a:xfrm>
          <a:custGeom>
            <a:avLst/>
            <a:gdLst/>
            <a:ahLst/>
            <a:cxnLst/>
            <a:rect l="0" t="0" r="0" b="0"/>
            <a:pathLst>
              <a:path w="17828" h="248385">
                <a:moveTo>
                  <a:pt x="0" y="0"/>
                </a:moveTo>
                <a:lnTo>
                  <a:pt x="4741" y="9481"/>
                </a:lnTo>
                <a:lnTo>
                  <a:pt x="6137" y="13266"/>
                </a:lnTo>
                <a:lnTo>
                  <a:pt x="7068" y="16782"/>
                </a:lnTo>
                <a:lnTo>
                  <a:pt x="7689" y="20118"/>
                </a:lnTo>
                <a:lnTo>
                  <a:pt x="8102" y="23334"/>
                </a:lnTo>
                <a:lnTo>
                  <a:pt x="8562" y="29553"/>
                </a:lnTo>
                <a:lnTo>
                  <a:pt x="8766" y="38270"/>
                </a:lnTo>
                <a:lnTo>
                  <a:pt x="8929" y="174678"/>
                </a:lnTo>
                <a:lnTo>
                  <a:pt x="9922" y="180944"/>
                </a:lnTo>
                <a:lnTo>
                  <a:pt x="11575" y="187106"/>
                </a:lnTo>
                <a:lnTo>
                  <a:pt x="16618" y="201773"/>
                </a:lnTo>
                <a:lnTo>
                  <a:pt x="17032" y="204961"/>
                </a:lnTo>
                <a:lnTo>
                  <a:pt x="17308" y="209070"/>
                </a:lnTo>
                <a:lnTo>
                  <a:pt x="17751" y="220443"/>
                </a:lnTo>
                <a:lnTo>
                  <a:pt x="17827" y="227153"/>
                </a:lnTo>
                <a:lnTo>
                  <a:pt x="16846" y="228826"/>
                </a:lnTo>
                <a:lnTo>
                  <a:pt x="15200" y="229941"/>
                </a:lnTo>
                <a:lnTo>
                  <a:pt x="13110" y="230685"/>
                </a:lnTo>
                <a:lnTo>
                  <a:pt x="11716" y="232173"/>
                </a:lnTo>
                <a:lnTo>
                  <a:pt x="10788" y="234157"/>
                </a:lnTo>
                <a:lnTo>
                  <a:pt x="10168" y="236472"/>
                </a:lnTo>
                <a:lnTo>
                  <a:pt x="9756" y="239007"/>
                </a:lnTo>
                <a:lnTo>
                  <a:pt x="9297" y="244470"/>
                </a:lnTo>
                <a:lnTo>
                  <a:pt x="9039" y="248384"/>
                </a:lnTo>
                <a:lnTo>
                  <a:pt x="8978" y="246653"/>
                </a:lnTo>
                <a:lnTo>
                  <a:pt x="893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78"/>
          <p:cNvSpPr/>
          <p:nvPr/>
        </p:nvSpPr>
        <p:spPr>
          <a:xfrm>
            <a:off x="1585654" y="1580555"/>
            <a:ext cx="700347" cy="150472"/>
          </a:xfrm>
          <a:custGeom>
            <a:avLst/>
            <a:gdLst/>
            <a:ahLst/>
            <a:cxnLst/>
            <a:rect l="0" t="0" r="0" b="0"/>
            <a:pathLst>
              <a:path w="700347" h="150472">
                <a:moveTo>
                  <a:pt x="700346" y="0"/>
                </a:moveTo>
                <a:lnTo>
                  <a:pt x="686125" y="0"/>
                </a:lnTo>
                <a:lnTo>
                  <a:pt x="675982" y="992"/>
                </a:lnTo>
                <a:lnTo>
                  <a:pt x="663268" y="2646"/>
                </a:lnTo>
                <a:lnTo>
                  <a:pt x="648838" y="4740"/>
                </a:lnTo>
                <a:lnTo>
                  <a:pt x="619576" y="9713"/>
                </a:lnTo>
                <a:lnTo>
                  <a:pt x="555628" y="20990"/>
                </a:lnTo>
                <a:lnTo>
                  <a:pt x="498606" y="29811"/>
                </a:lnTo>
                <a:lnTo>
                  <a:pt x="437051" y="41031"/>
                </a:lnTo>
                <a:lnTo>
                  <a:pt x="399800" y="48189"/>
                </a:lnTo>
                <a:lnTo>
                  <a:pt x="362068" y="56931"/>
                </a:lnTo>
                <a:lnTo>
                  <a:pt x="324015" y="66727"/>
                </a:lnTo>
                <a:lnTo>
                  <a:pt x="200895" y="99477"/>
                </a:lnTo>
                <a:lnTo>
                  <a:pt x="156043" y="110966"/>
                </a:lnTo>
                <a:lnTo>
                  <a:pt x="121180" y="120610"/>
                </a:lnTo>
                <a:lnTo>
                  <a:pt x="92978" y="129024"/>
                </a:lnTo>
                <a:lnTo>
                  <a:pt x="69215" y="136617"/>
                </a:lnTo>
                <a:lnTo>
                  <a:pt x="51389" y="141680"/>
                </a:lnTo>
                <a:lnTo>
                  <a:pt x="37520" y="145055"/>
                </a:lnTo>
                <a:lnTo>
                  <a:pt x="10485" y="150471"/>
                </a:lnTo>
                <a:lnTo>
                  <a:pt x="7275" y="149923"/>
                </a:lnTo>
                <a:lnTo>
                  <a:pt x="1062" y="146669"/>
                </a:lnTo>
                <a:lnTo>
                  <a:pt x="0" y="144412"/>
                </a:lnTo>
                <a:lnTo>
                  <a:pt x="285" y="141915"/>
                </a:lnTo>
                <a:lnTo>
                  <a:pt x="1467" y="139259"/>
                </a:lnTo>
                <a:lnTo>
                  <a:pt x="2255" y="136495"/>
                </a:lnTo>
                <a:lnTo>
                  <a:pt x="2780" y="133661"/>
                </a:lnTo>
                <a:lnTo>
                  <a:pt x="3130" y="130779"/>
                </a:lnTo>
                <a:lnTo>
                  <a:pt x="3363" y="127866"/>
                </a:lnTo>
                <a:lnTo>
                  <a:pt x="3519" y="124931"/>
                </a:lnTo>
                <a:lnTo>
                  <a:pt x="3830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79"/>
          <p:cNvSpPr/>
          <p:nvPr/>
        </p:nvSpPr>
        <p:spPr>
          <a:xfrm>
            <a:off x="1599655" y="1268016"/>
            <a:ext cx="7690" cy="375048"/>
          </a:xfrm>
          <a:custGeom>
            <a:avLst/>
            <a:gdLst/>
            <a:ahLst/>
            <a:cxnLst/>
            <a:rect l="0" t="0" r="0" b="0"/>
            <a:pathLst>
              <a:path w="7690" h="375048">
                <a:moveTo>
                  <a:pt x="7689" y="0"/>
                </a:moveTo>
                <a:lnTo>
                  <a:pt x="7689" y="271377"/>
                </a:lnTo>
                <a:lnTo>
                  <a:pt x="6697" y="280137"/>
                </a:lnTo>
                <a:lnTo>
                  <a:pt x="5043" y="289945"/>
                </a:lnTo>
                <a:lnTo>
                  <a:pt x="2948" y="300453"/>
                </a:lnTo>
                <a:lnTo>
                  <a:pt x="1552" y="309443"/>
                </a:lnTo>
                <a:lnTo>
                  <a:pt x="621" y="317420"/>
                </a:lnTo>
                <a:lnTo>
                  <a:pt x="0" y="324722"/>
                </a:lnTo>
                <a:lnTo>
                  <a:pt x="579" y="332567"/>
                </a:lnTo>
                <a:lnTo>
                  <a:pt x="1957" y="340774"/>
                </a:lnTo>
                <a:lnTo>
                  <a:pt x="3867" y="349222"/>
                </a:lnTo>
                <a:lnTo>
                  <a:pt x="5141" y="355846"/>
                </a:lnTo>
                <a:lnTo>
                  <a:pt x="5990" y="361254"/>
                </a:lnTo>
                <a:lnTo>
                  <a:pt x="7689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80"/>
          <p:cNvSpPr/>
          <p:nvPr/>
        </p:nvSpPr>
        <p:spPr>
          <a:xfrm>
            <a:off x="1651992" y="1268016"/>
            <a:ext cx="294681" cy="330399"/>
          </a:xfrm>
          <a:custGeom>
            <a:avLst/>
            <a:gdLst/>
            <a:ahLst/>
            <a:cxnLst/>
            <a:rect l="0" t="0" r="0" b="0"/>
            <a:pathLst>
              <a:path w="294681" h="330399">
                <a:moveTo>
                  <a:pt x="294680" y="0"/>
                </a:moveTo>
                <a:lnTo>
                  <a:pt x="189892" y="0"/>
                </a:lnTo>
                <a:lnTo>
                  <a:pt x="177196" y="992"/>
                </a:lnTo>
                <a:lnTo>
                  <a:pt x="165756" y="2645"/>
                </a:lnTo>
                <a:lnTo>
                  <a:pt x="155152" y="4740"/>
                </a:lnTo>
                <a:lnTo>
                  <a:pt x="145107" y="7129"/>
                </a:lnTo>
                <a:lnTo>
                  <a:pt x="135433" y="9713"/>
                </a:lnTo>
                <a:lnTo>
                  <a:pt x="126008" y="12429"/>
                </a:lnTo>
                <a:lnTo>
                  <a:pt x="114763" y="15231"/>
                </a:lnTo>
                <a:lnTo>
                  <a:pt x="89040" y="20990"/>
                </a:lnTo>
                <a:lnTo>
                  <a:pt x="78211" y="23915"/>
                </a:lnTo>
                <a:lnTo>
                  <a:pt x="69008" y="26858"/>
                </a:lnTo>
                <a:lnTo>
                  <a:pt x="60888" y="29811"/>
                </a:lnTo>
                <a:lnTo>
                  <a:pt x="54483" y="32773"/>
                </a:lnTo>
                <a:lnTo>
                  <a:pt x="49220" y="35739"/>
                </a:lnTo>
                <a:lnTo>
                  <a:pt x="40727" y="40688"/>
                </a:lnTo>
                <a:lnTo>
                  <a:pt x="32352" y="43475"/>
                </a:lnTo>
                <a:lnTo>
                  <a:pt x="32482" y="43866"/>
                </a:lnTo>
                <a:lnTo>
                  <a:pt x="33561" y="44127"/>
                </a:lnTo>
                <a:lnTo>
                  <a:pt x="34280" y="45293"/>
                </a:lnTo>
                <a:lnTo>
                  <a:pt x="35080" y="49234"/>
                </a:lnTo>
                <a:lnTo>
                  <a:pt x="35530" y="57031"/>
                </a:lnTo>
                <a:lnTo>
                  <a:pt x="36585" y="59849"/>
                </a:lnTo>
                <a:lnTo>
                  <a:pt x="42811" y="69547"/>
                </a:lnTo>
                <a:lnTo>
                  <a:pt x="48131" y="79196"/>
                </a:lnTo>
                <a:lnTo>
                  <a:pt x="49947" y="84547"/>
                </a:lnTo>
                <a:lnTo>
                  <a:pt x="51157" y="90099"/>
                </a:lnTo>
                <a:lnTo>
                  <a:pt x="51964" y="95785"/>
                </a:lnTo>
                <a:lnTo>
                  <a:pt x="52861" y="104748"/>
                </a:lnTo>
                <a:lnTo>
                  <a:pt x="53260" y="113031"/>
                </a:lnTo>
                <a:lnTo>
                  <a:pt x="53515" y="131872"/>
                </a:lnTo>
                <a:lnTo>
                  <a:pt x="53575" y="159400"/>
                </a:lnTo>
                <a:lnTo>
                  <a:pt x="54568" y="163813"/>
                </a:lnTo>
                <a:lnTo>
                  <a:pt x="58318" y="171363"/>
                </a:lnTo>
                <a:lnTo>
                  <a:pt x="66007" y="181191"/>
                </a:lnTo>
                <a:lnTo>
                  <a:pt x="74569" y="190387"/>
                </a:lnTo>
                <a:lnTo>
                  <a:pt x="80470" y="193401"/>
                </a:lnTo>
                <a:lnTo>
                  <a:pt x="88374" y="196403"/>
                </a:lnTo>
                <a:lnTo>
                  <a:pt x="97611" y="199396"/>
                </a:lnTo>
                <a:lnTo>
                  <a:pt x="107738" y="202384"/>
                </a:lnTo>
                <a:lnTo>
                  <a:pt x="129574" y="208349"/>
                </a:lnTo>
                <a:lnTo>
                  <a:pt x="140953" y="212321"/>
                </a:lnTo>
                <a:lnTo>
                  <a:pt x="152508" y="216954"/>
                </a:lnTo>
                <a:lnTo>
                  <a:pt x="180607" y="229166"/>
                </a:lnTo>
                <a:lnTo>
                  <a:pt x="182912" y="231160"/>
                </a:lnTo>
                <a:lnTo>
                  <a:pt x="184450" y="233481"/>
                </a:lnTo>
                <a:lnTo>
                  <a:pt x="186157" y="238707"/>
                </a:lnTo>
                <a:lnTo>
                  <a:pt x="186916" y="244337"/>
                </a:lnTo>
                <a:lnTo>
                  <a:pt x="186127" y="247227"/>
                </a:lnTo>
                <a:lnTo>
                  <a:pt x="182603" y="253084"/>
                </a:lnTo>
                <a:lnTo>
                  <a:pt x="175041" y="261960"/>
                </a:lnTo>
                <a:lnTo>
                  <a:pt x="166762" y="267900"/>
                </a:lnTo>
                <a:lnTo>
                  <a:pt x="161777" y="270873"/>
                </a:lnTo>
                <a:lnTo>
                  <a:pt x="156468" y="273848"/>
                </a:lnTo>
                <a:lnTo>
                  <a:pt x="145279" y="279799"/>
                </a:lnTo>
                <a:lnTo>
                  <a:pt x="138524" y="282775"/>
                </a:lnTo>
                <a:lnTo>
                  <a:pt x="131045" y="285750"/>
                </a:lnTo>
                <a:lnTo>
                  <a:pt x="112812" y="292695"/>
                </a:lnTo>
                <a:lnTo>
                  <a:pt x="88173" y="302396"/>
                </a:lnTo>
                <a:lnTo>
                  <a:pt x="76641" y="305777"/>
                </a:lnTo>
                <a:lnTo>
                  <a:pt x="65977" y="308031"/>
                </a:lnTo>
                <a:lnTo>
                  <a:pt x="55891" y="309534"/>
                </a:lnTo>
                <a:lnTo>
                  <a:pt x="46191" y="311528"/>
                </a:lnTo>
                <a:lnTo>
                  <a:pt x="36747" y="313849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81"/>
          <p:cNvSpPr/>
          <p:nvPr/>
        </p:nvSpPr>
        <p:spPr>
          <a:xfrm>
            <a:off x="776883" y="1794867"/>
            <a:ext cx="1393032" cy="812603"/>
          </a:xfrm>
          <a:custGeom>
            <a:avLst/>
            <a:gdLst/>
            <a:ahLst/>
            <a:cxnLst/>
            <a:rect l="0" t="0" r="0" b="0"/>
            <a:pathLst>
              <a:path w="1393032" h="812603">
                <a:moveTo>
                  <a:pt x="0" y="0"/>
                </a:moveTo>
                <a:lnTo>
                  <a:pt x="9481" y="9481"/>
                </a:lnTo>
                <a:lnTo>
                  <a:pt x="13266" y="12274"/>
                </a:lnTo>
                <a:lnTo>
                  <a:pt x="25318" y="19181"/>
                </a:lnTo>
                <a:lnTo>
                  <a:pt x="82452" y="69150"/>
                </a:lnTo>
                <a:lnTo>
                  <a:pt x="98624" y="83803"/>
                </a:lnTo>
                <a:lnTo>
                  <a:pt x="129822" y="113314"/>
                </a:lnTo>
                <a:lnTo>
                  <a:pt x="220165" y="202424"/>
                </a:lnTo>
                <a:lnTo>
                  <a:pt x="236073" y="217301"/>
                </a:lnTo>
                <a:lnTo>
                  <a:pt x="269625" y="247060"/>
                </a:lnTo>
                <a:lnTo>
                  <a:pt x="326723" y="296445"/>
                </a:lnTo>
                <a:lnTo>
                  <a:pt x="346799" y="312724"/>
                </a:lnTo>
                <a:lnTo>
                  <a:pt x="387628" y="344041"/>
                </a:lnTo>
                <a:lnTo>
                  <a:pt x="454401" y="394303"/>
                </a:lnTo>
                <a:lnTo>
                  <a:pt x="477559" y="412689"/>
                </a:lnTo>
                <a:lnTo>
                  <a:pt x="524457" y="451639"/>
                </a:lnTo>
                <a:lnTo>
                  <a:pt x="548075" y="469764"/>
                </a:lnTo>
                <a:lnTo>
                  <a:pt x="571758" y="486809"/>
                </a:lnTo>
                <a:lnTo>
                  <a:pt x="619240" y="519969"/>
                </a:lnTo>
                <a:lnTo>
                  <a:pt x="666801" y="554551"/>
                </a:lnTo>
                <a:lnTo>
                  <a:pt x="691589" y="571115"/>
                </a:lnTo>
                <a:lnTo>
                  <a:pt x="717043" y="587118"/>
                </a:lnTo>
                <a:lnTo>
                  <a:pt x="817318" y="648448"/>
                </a:lnTo>
                <a:lnTo>
                  <a:pt x="842535" y="662486"/>
                </a:lnTo>
                <a:lnTo>
                  <a:pt x="868276" y="675814"/>
                </a:lnTo>
                <a:lnTo>
                  <a:pt x="920689" y="701206"/>
                </a:lnTo>
                <a:lnTo>
                  <a:pt x="973750" y="725720"/>
                </a:lnTo>
                <a:lnTo>
                  <a:pt x="1000401" y="736821"/>
                </a:lnTo>
                <a:lnTo>
                  <a:pt x="1027098" y="747199"/>
                </a:lnTo>
                <a:lnTo>
                  <a:pt x="1053826" y="757094"/>
                </a:lnTo>
                <a:lnTo>
                  <a:pt x="1081566" y="765674"/>
                </a:lnTo>
                <a:lnTo>
                  <a:pt x="1109981" y="773379"/>
                </a:lnTo>
                <a:lnTo>
                  <a:pt x="1138847" y="780500"/>
                </a:lnTo>
                <a:lnTo>
                  <a:pt x="1168012" y="786240"/>
                </a:lnTo>
                <a:lnTo>
                  <a:pt x="1197378" y="791058"/>
                </a:lnTo>
                <a:lnTo>
                  <a:pt x="1306318" y="805921"/>
                </a:lnTo>
                <a:lnTo>
                  <a:pt x="1345231" y="809633"/>
                </a:lnTo>
                <a:lnTo>
                  <a:pt x="1393031" y="8126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82"/>
          <p:cNvSpPr/>
          <p:nvPr/>
        </p:nvSpPr>
        <p:spPr>
          <a:xfrm>
            <a:off x="973336" y="1554586"/>
            <a:ext cx="2009181" cy="972517"/>
          </a:xfrm>
          <a:custGeom>
            <a:avLst/>
            <a:gdLst/>
            <a:ahLst/>
            <a:cxnLst/>
            <a:rect l="0" t="0" r="0" b="0"/>
            <a:pathLst>
              <a:path w="2009181" h="972517">
                <a:moveTo>
                  <a:pt x="2009180" y="52758"/>
                </a:moveTo>
                <a:lnTo>
                  <a:pt x="1994958" y="43277"/>
                </a:lnTo>
                <a:lnTo>
                  <a:pt x="1982685" y="38622"/>
                </a:lnTo>
                <a:lnTo>
                  <a:pt x="1968631" y="34569"/>
                </a:lnTo>
                <a:lnTo>
                  <a:pt x="1921979" y="18444"/>
                </a:lnTo>
                <a:lnTo>
                  <a:pt x="1867918" y="8526"/>
                </a:lnTo>
                <a:lnTo>
                  <a:pt x="1824358" y="3333"/>
                </a:lnTo>
                <a:lnTo>
                  <a:pt x="1778539" y="1026"/>
                </a:lnTo>
                <a:lnTo>
                  <a:pt x="1726425" y="0"/>
                </a:lnTo>
                <a:lnTo>
                  <a:pt x="1669199" y="1529"/>
                </a:lnTo>
                <a:lnTo>
                  <a:pt x="1607384" y="8823"/>
                </a:lnTo>
                <a:lnTo>
                  <a:pt x="1575620" y="14538"/>
                </a:lnTo>
                <a:lnTo>
                  <a:pt x="1543531" y="21325"/>
                </a:lnTo>
                <a:lnTo>
                  <a:pt x="1404129" y="53604"/>
                </a:lnTo>
                <a:lnTo>
                  <a:pt x="1366695" y="64236"/>
                </a:lnTo>
                <a:lnTo>
                  <a:pt x="1328841" y="76285"/>
                </a:lnTo>
                <a:lnTo>
                  <a:pt x="1252385" y="102902"/>
                </a:lnTo>
                <a:lnTo>
                  <a:pt x="1175410" y="131268"/>
                </a:lnTo>
                <a:lnTo>
                  <a:pt x="1136825" y="147762"/>
                </a:lnTo>
                <a:lnTo>
                  <a:pt x="1098204" y="165703"/>
                </a:lnTo>
                <a:lnTo>
                  <a:pt x="938801" y="244401"/>
                </a:lnTo>
                <a:lnTo>
                  <a:pt x="856453" y="288084"/>
                </a:lnTo>
                <a:lnTo>
                  <a:pt x="815047" y="310845"/>
                </a:lnTo>
                <a:lnTo>
                  <a:pt x="773552" y="335941"/>
                </a:lnTo>
                <a:lnTo>
                  <a:pt x="731998" y="362593"/>
                </a:lnTo>
                <a:lnTo>
                  <a:pt x="648786" y="418665"/>
                </a:lnTo>
                <a:lnTo>
                  <a:pt x="565500" y="476659"/>
                </a:lnTo>
                <a:lnTo>
                  <a:pt x="524836" y="507007"/>
                </a:lnTo>
                <a:lnTo>
                  <a:pt x="323200" y="666560"/>
                </a:lnTo>
                <a:lnTo>
                  <a:pt x="283927" y="700084"/>
                </a:lnTo>
                <a:lnTo>
                  <a:pt x="245840" y="734340"/>
                </a:lnTo>
                <a:lnTo>
                  <a:pt x="174747" y="801176"/>
                </a:lnTo>
                <a:lnTo>
                  <a:pt x="0" y="9725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83"/>
          <p:cNvSpPr/>
          <p:nvPr/>
        </p:nvSpPr>
        <p:spPr>
          <a:xfrm>
            <a:off x="2152743" y="2902148"/>
            <a:ext cx="488357" cy="339135"/>
          </a:xfrm>
          <a:custGeom>
            <a:avLst/>
            <a:gdLst/>
            <a:ahLst/>
            <a:cxnLst/>
            <a:rect l="0" t="0" r="0" b="0"/>
            <a:pathLst>
              <a:path w="488357" h="339135">
                <a:moveTo>
                  <a:pt x="177905" y="89297"/>
                </a:moveTo>
                <a:lnTo>
                  <a:pt x="132930" y="89297"/>
                </a:lnTo>
                <a:lnTo>
                  <a:pt x="124109" y="90290"/>
                </a:lnTo>
                <a:lnTo>
                  <a:pt x="115252" y="91943"/>
                </a:lnTo>
                <a:lnTo>
                  <a:pt x="106371" y="94038"/>
                </a:lnTo>
                <a:lnTo>
                  <a:pt x="91211" y="101657"/>
                </a:lnTo>
                <a:lnTo>
                  <a:pt x="76867" y="111658"/>
                </a:lnTo>
                <a:lnTo>
                  <a:pt x="60570" y="122717"/>
                </a:lnTo>
                <a:lnTo>
                  <a:pt x="53049" y="129437"/>
                </a:lnTo>
                <a:lnTo>
                  <a:pt x="46051" y="136893"/>
                </a:lnTo>
                <a:lnTo>
                  <a:pt x="39401" y="144840"/>
                </a:lnTo>
                <a:lnTo>
                  <a:pt x="32983" y="153115"/>
                </a:lnTo>
                <a:lnTo>
                  <a:pt x="26720" y="161608"/>
                </a:lnTo>
                <a:lnTo>
                  <a:pt x="20561" y="170247"/>
                </a:lnTo>
                <a:lnTo>
                  <a:pt x="15462" y="178982"/>
                </a:lnTo>
                <a:lnTo>
                  <a:pt x="11071" y="187783"/>
                </a:lnTo>
                <a:lnTo>
                  <a:pt x="7151" y="196626"/>
                </a:lnTo>
                <a:lnTo>
                  <a:pt x="4538" y="204506"/>
                </a:lnTo>
                <a:lnTo>
                  <a:pt x="2796" y="211744"/>
                </a:lnTo>
                <a:lnTo>
                  <a:pt x="1634" y="218553"/>
                </a:lnTo>
                <a:lnTo>
                  <a:pt x="860" y="226069"/>
                </a:lnTo>
                <a:lnTo>
                  <a:pt x="344" y="234057"/>
                </a:lnTo>
                <a:lnTo>
                  <a:pt x="0" y="242359"/>
                </a:lnTo>
                <a:lnTo>
                  <a:pt x="763" y="249877"/>
                </a:lnTo>
                <a:lnTo>
                  <a:pt x="2263" y="256874"/>
                </a:lnTo>
                <a:lnTo>
                  <a:pt x="6577" y="270932"/>
                </a:lnTo>
                <a:lnTo>
                  <a:pt x="11801" y="287102"/>
                </a:lnTo>
                <a:lnTo>
                  <a:pt x="15575" y="293597"/>
                </a:lnTo>
                <a:lnTo>
                  <a:pt x="25061" y="303459"/>
                </a:lnTo>
                <a:lnTo>
                  <a:pt x="38537" y="313795"/>
                </a:lnTo>
                <a:lnTo>
                  <a:pt x="46298" y="319330"/>
                </a:lnTo>
                <a:lnTo>
                  <a:pt x="54448" y="324012"/>
                </a:lnTo>
                <a:lnTo>
                  <a:pt x="62858" y="328125"/>
                </a:lnTo>
                <a:lnTo>
                  <a:pt x="71442" y="331860"/>
                </a:lnTo>
                <a:lnTo>
                  <a:pt x="81133" y="334349"/>
                </a:lnTo>
                <a:lnTo>
                  <a:pt x="91562" y="336009"/>
                </a:lnTo>
                <a:lnTo>
                  <a:pt x="102484" y="337116"/>
                </a:lnTo>
                <a:lnTo>
                  <a:pt x="114726" y="337853"/>
                </a:lnTo>
                <a:lnTo>
                  <a:pt x="141557" y="338673"/>
                </a:lnTo>
                <a:lnTo>
                  <a:pt x="184554" y="339134"/>
                </a:lnTo>
                <a:lnTo>
                  <a:pt x="199205" y="338207"/>
                </a:lnTo>
                <a:lnTo>
                  <a:pt x="213933" y="336596"/>
                </a:lnTo>
                <a:lnTo>
                  <a:pt x="228713" y="334531"/>
                </a:lnTo>
                <a:lnTo>
                  <a:pt x="243527" y="331169"/>
                </a:lnTo>
                <a:lnTo>
                  <a:pt x="258364" y="326943"/>
                </a:lnTo>
                <a:lnTo>
                  <a:pt x="273216" y="322142"/>
                </a:lnTo>
                <a:lnTo>
                  <a:pt x="288079" y="317949"/>
                </a:lnTo>
                <a:lnTo>
                  <a:pt x="302948" y="314161"/>
                </a:lnTo>
                <a:lnTo>
                  <a:pt x="317822" y="310644"/>
                </a:lnTo>
                <a:lnTo>
                  <a:pt x="331707" y="305323"/>
                </a:lnTo>
                <a:lnTo>
                  <a:pt x="344932" y="298799"/>
                </a:lnTo>
                <a:lnTo>
                  <a:pt x="357717" y="291473"/>
                </a:lnTo>
                <a:lnTo>
                  <a:pt x="382507" y="278041"/>
                </a:lnTo>
                <a:lnTo>
                  <a:pt x="394674" y="271682"/>
                </a:lnTo>
                <a:lnTo>
                  <a:pt x="405761" y="264465"/>
                </a:lnTo>
                <a:lnTo>
                  <a:pt x="416129" y="256677"/>
                </a:lnTo>
                <a:lnTo>
                  <a:pt x="426018" y="248509"/>
                </a:lnTo>
                <a:lnTo>
                  <a:pt x="435588" y="240087"/>
                </a:lnTo>
                <a:lnTo>
                  <a:pt x="444944" y="231496"/>
                </a:lnTo>
                <a:lnTo>
                  <a:pt x="454158" y="222791"/>
                </a:lnTo>
                <a:lnTo>
                  <a:pt x="461292" y="215004"/>
                </a:lnTo>
                <a:lnTo>
                  <a:pt x="467041" y="207828"/>
                </a:lnTo>
                <a:lnTo>
                  <a:pt x="471865" y="201060"/>
                </a:lnTo>
                <a:lnTo>
                  <a:pt x="476074" y="193572"/>
                </a:lnTo>
                <a:lnTo>
                  <a:pt x="479872" y="185603"/>
                </a:lnTo>
                <a:lnTo>
                  <a:pt x="483396" y="177314"/>
                </a:lnTo>
                <a:lnTo>
                  <a:pt x="485746" y="168811"/>
                </a:lnTo>
                <a:lnTo>
                  <a:pt x="487312" y="160165"/>
                </a:lnTo>
                <a:lnTo>
                  <a:pt x="488356" y="151425"/>
                </a:lnTo>
                <a:lnTo>
                  <a:pt x="488060" y="142622"/>
                </a:lnTo>
                <a:lnTo>
                  <a:pt x="486870" y="133777"/>
                </a:lnTo>
                <a:lnTo>
                  <a:pt x="485085" y="124903"/>
                </a:lnTo>
                <a:lnTo>
                  <a:pt x="482903" y="117003"/>
                </a:lnTo>
                <a:lnTo>
                  <a:pt x="480456" y="109752"/>
                </a:lnTo>
                <a:lnTo>
                  <a:pt x="477832" y="102934"/>
                </a:lnTo>
                <a:lnTo>
                  <a:pt x="474099" y="96404"/>
                </a:lnTo>
                <a:lnTo>
                  <a:pt x="469626" y="90066"/>
                </a:lnTo>
                <a:lnTo>
                  <a:pt x="464659" y="83857"/>
                </a:lnTo>
                <a:lnTo>
                  <a:pt x="459364" y="77733"/>
                </a:lnTo>
                <a:lnTo>
                  <a:pt x="453849" y="71666"/>
                </a:lnTo>
                <a:lnTo>
                  <a:pt x="448188" y="65637"/>
                </a:lnTo>
                <a:lnTo>
                  <a:pt x="441437" y="59633"/>
                </a:lnTo>
                <a:lnTo>
                  <a:pt x="433961" y="53646"/>
                </a:lnTo>
                <a:lnTo>
                  <a:pt x="426000" y="47670"/>
                </a:lnTo>
                <a:lnTo>
                  <a:pt x="417716" y="42695"/>
                </a:lnTo>
                <a:lnTo>
                  <a:pt x="409217" y="38385"/>
                </a:lnTo>
                <a:lnTo>
                  <a:pt x="400574" y="34520"/>
                </a:lnTo>
                <a:lnTo>
                  <a:pt x="391836" y="30951"/>
                </a:lnTo>
                <a:lnTo>
                  <a:pt x="383033" y="27580"/>
                </a:lnTo>
                <a:lnTo>
                  <a:pt x="374188" y="24340"/>
                </a:lnTo>
                <a:lnTo>
                  <a:pt x="365316" y="22180"/>
                </a:lnTo>
                <a:lnTo>
                  <a:pt x="356424" y="20740"/>
                </a:lnTo>
                <a:lnTo>
                  <a:pt x="347519" y="19780"/>
                </a:lnTo>
                <a:lnTo>
                  <a:pt x="338606" y="19140"/>
                </a:lnTo>
                <a:lnTo>
                  <a:pt x="329687" y="18713"/>
                </a:lnTo>
                <a:lnTo>
                  <a:pt x="320766" y="18429"/>
                </a:lnTo>
                <a:lnTo>
                  <a:pt x="261305" y="17910"/>
                </a:lnTo>
                <a:lnTo>
                  <a:pt x="256325" y="18885"/>
                </a:lnTo>
                <a:lnTo>
                  <a:pt x="248147" y="22615"/>
                </a:lnTo>
                <a:lnTo>
                  <a:pt x="246561" y="24007"/>
                </a:lnTo>
                <a:lnTo>
                  <a:pt x="246496" y="24934"/>
                </a:lnTo>
                <a:lnTo>
                  <a:pt x="248781" y="26423"/>
                </a:lnTo>
                <a:lnTo>
                  <a:pt x="249093" y="23981"/>
                </a:lnTo>
                <a:lnTo>
                  <a:pt x="249328" y="13478"/>
                </a:lnTo>
                <a:lnTo>
                  <a:pt x="250325" y="10970"/>
                </a:lnTo>
                <a:lnTo>
                  <a:pt x="251982" y="8306"/>
                </a:lnTo>
                <a:lnTo>
                  <a:pt x="25827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84"/>
          <p:cNvSpPr/>
          <p:nvPr/>
        </p:nvSpPr>
        <p:spPr>
          <a:xfrm>
            <a:off x="3045060" y="2625328"/>
            <a:ext cx="44613" cy="564342"/>
          </a:xfrm>
          <a:custGeom>
            <a:avLst/>
            <a:gdLst/>
            <a:ahLst/>
            <a:cxnLst/>
            <a:rect l="0" t="0" r="0" b="0"/>
            <a:pathLst>
              <a:path w="44613" h="564342">
                <a:moveTo>
                  <a:pt x="44612" y="0"/>
                </a:moveTo>
                <a:lnTo>
                  <a:pt x="44612" y="20117"/>
                </a:lnTo>
                <a:lnTo>
                  <a:pt x="43620" y="24326"/>
                </a:lnTo>
                <a:lnTo>
                  <a:pt x="41966" y="29116"/>
                </a:lnTo>
                <a:lnTo>
                  <a:pt x="39871" y="34293"/>
                </a:lnTo>
                <a:lnTo>
                  <a:pt x="37483" y="47667"/>
                </a:lnTo>
                <a:lnTo>
                  <a:pt x="34898" y="66505"/>
                </a:lnTo>
                <a:lnTo>
                  <a:pt x="29381" y="114886"/>
                </a:lnTo>
                <a:lnTo>
                  <a:pt x="14800" y="257235"/>
                </a:lnTo>
                <a:lnTo>
                  <a:pt x="12831" y="283607"/>
                </a:lnTo>
                <a:lnTo>
                  <a:pt x="11519" y="309127"/>
                </a:lnTo>
                <a:lnTo>
                  <a:pt x="10643" y="334076"/>
                </a:lnTo>
                <a:lnTo>
                  <a:pt x="9068" y="354679"/>
                </a:lnTo>
                <a:lnTo>
                  <a:pt x="7025" y="372382"/>
                </a:lnTo>
                <a:lnTo>
                  <a:pt x="4671" y="388153"/>
                </a:lnTo>
                <a:lnTo>
                  <a:pt x="3102" y="402636"/>
                </a:lnTo>
                <a:lnTo>
                  <a:pt x="2056" y="416260"/>
                </a:lnTo>
                <a:lnTo>
                  <a:pt x="1359" y="429311"/>
                </a:lnTo>
                <a:lnTo>
                  <a:pt x="583" y="472917"/>
                </a:lnTo>
                <a:lnTo>
                  <a:pt x="0" y="561345"/>
                </a:lnTo>
                <a:lnTo>
                  <a:pt x="980" y="563738"/>
                </a:lnTo>
                <a:lnTo>
                  <a:pt x="2625" y="564341"/>
                </a:lnTo>
                <a:lnTo>
                  <a:pt x="4715" y="563751"/>
                </a:lnTo>
                <a:lnTo>
                  <a:pt x="6107" y="562365"/>
                </a:lnTo>
                <a:lnTo>
                  <a:pt x="7036" y="560449"/>
                </a:lnTo>
                <a:lnTo>
                  <a:pt x="8893" y="55364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85"/>
          <p:cNvSpPr/>
          <p:nvPr/>
        </p:nvSpPr>
        <p:spPr>
          <a:xfrm>
            <a:off x="3420116" y="2544961"/>
            <a:ext cx="53533" cy="591297"/>
          </a:xfrm>
          <a:custGeom>
            <a:avLst/>
            <a:gdLst/>
            <a:ahLst/>
            <a:cxnLst/>
            <a:rect l="0" t="0" r="0" b="0"/>
            <a:pathLst>
              <a:path w="53533" h="591297">
                <a:moveTo>
                  <a:pt x="53532" y="0"/>
                </a:moveTo>
                <a:lnTo>
                  <a:pt x="53532" y="103608"/>
                </a:lnTo>
                <a:lnTo>
                  <a:pt x="51548" y="139517"/>
                </a:lnTo>
                <a:lnTo>
                  <a:pt x="48241" y="177347"/>
                </a:lnTo>
                <a:lnTo>
                  <a:pt x="44052" y="216458"/>
                </a:lnTo>
                <a:lnTo>
                  <a:pt x="40267" y="247493"/>
                </a:lnTo>
                <a:lnTo>
                  <a:pt x="33415" y="295205"/>
                </a:lnTo>
                <a:lnTo>
                  <a:pt x="27063" y="332947"/>
                </a:lnTo>
                <a:lnTo>
                  <a:pt x="14900" y="397599"/>
                </a:lnTo>
                <a:lnTo>
                  <a:pt x="11903" y="415878"/>
                </a:lnTo>
                <a:lnTo>
                  <a:pt x="5926" y="457356"/>
                </a:lnTo>
                <a:lnTo>
                  <a:pt x="3935" y="475560"/>
                </a:lnTo>
                <a:lnTo>
                  <a:pt x="2608" y="491665"/>
                </a:lnTo>
                <a:lnTo>
                  <a:pt x="1134" y="519151"/>
                </a:lnTo>
                <a:lnTo>
                  <a:pt x="479" y="541288"/>
                </a:lnTo>
                <a:lnTo>
                  <a:pt x="0" y="588508"/>
                </a:lnTo>
                <a:lnTo>
                  <a:pt x="978" y="590776"/>
                </a:lnTo>
                <a:lnTo>
                  <a:pt x="2620" y="591296"/>
                </a:lnTo>
                <a:lnTo>
                  <a:pt x="8884" y="5893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86"/>
          <p:cNvSpPr/>
          <p:nvPr/>
        </p:nvSpPr>
        <p:spPr>
          <a:xfrm>
            <a:off x="3750469" y="2527102"/>
            <a:ext cx="62023" cy="752520"/>
          </a:xfrm>
          <a:custGeom>
            <a:avLst/>
            <a:gdLst/>
            <a:ahLst/>
            <a:cxnLst/>
            <a:rect l="0" t="0" r="0" b="0"/>
            <a:pathLst>
              <a:path w="62023" h="752520">
                <a:moveTo>
                  <a:pt x="35719" y="0"/>
                </a:moveTo>
                <a:lnTo>
                  <a:pt x="40459" y="14221"/>
                </a:lnTo>
                <a:lnTo>
                  <a:pt x="41855" y="19402"/>
                </a:lnTo>
                <a:lnTo>
                  <a:pt x="43407" y="27805"/>
                </a:lnTo>
                <a:lnTo>
                  <a:pt x="44813" y="33420"/>
                </a:lnTo>
                <a:lnTo>
                  <a:pt x="46743" y="40139"/>
                </a:lnTo>
                <a:lnTo>
                  <a:pt x="49021" y="47595"/>
                </a:lnTo>
                <a:lnTo>
                  <a:pt x="51532" y="59511"/>
                </a:lnTo>
                <a:lnTo>
                  <a:pt x="54198" y="74401"/>
                </a:lnTo>
                <a:lnTo>
                  <a:pt x="56968" y="91272"/>
                </a:lnTo>
                <a:lnTo>
                  <a:pt x="58814" y="106488"/>
                </a:lnTo>
                <a:lnTo>
                  <a:pt x="60045" y="120602"/>
                </a:lnTo>
                <a:lnTo>
                  <a:pt x="60866" y="133979"/>
                </a:lnTo>
                <a:lnTo>
                  <a:pt x="61778" y="162072"/>
                </a:lnTo>
                <a:lnTo>
                  <a:pt x="62022" y="176509"/>
                </a:lnTo>
                <a:lnTo>
                  <a:pt x="61191" y="191094"/>
                </a:lnTo>
                <a:lnTo>
                  <a:pt x="59646" y="205779"/>
                </a:lnTo>
                <a:lnTo>
                  <a:pt x="37329" y="372460"/>
                </a:lnTo>
                <a:lnTo>
                  <a:pt x="33816" y="394158"/>
                </a:lnTo>
                <a:lnTo>
                  <a:pt x="30481" y="412592"/>
                </a:lnTo>
                <a:lnTo>
                  <a:pt x="24130" y="443658"/>
                </a:lnTo>
                <a:lnTo>
                  <a:pt x="21048" y="463451"/>
                </a:lnTo>
                <a:lnTo>
                  <a:pt x="14977" y="511903"/>
                </a:lnTo>
                <a:lnTo>
                  <a:pt x="8971" y="577093"/>
                </a:lnTo>
                <a:lnTo>
                  <a:pt x="5981" y="613924"/>
                </a:lnTo>
                <a:lnTo>
                  <a:pt x="3987" y="645423"/>
                </a:lnTo>
                <a:lnTo>
                  <a:pt x="525" y="734938"/>
                </a:lnTo>
                <a:lnTo>
                  <a:pt x="69" y="752519"/>
                </a:lnTo>
                <a:lnTo>
                  <a:pt x="0" y="741544"/>
                </a:lnTo>
                <a:lnTo>
                  <a:pt x="992" y="740425"/>
                </a:lnTo>
                <a:lnTo>
                  <a:pt x="7688" y="733509"/>
                </a:lnTo>
                <a:lnTo>
                  <a:pt x="8378" y="730155"/>
                </a:lnTo>
                <a:lnTo>
                  <a:pt x="8929" y="7233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87"/>
          <p:cNvSpPr/>
          <p:nvPr/>
        </p:nvSpPr>
        <p:spPr>
          <a:xfrm>
            <a:off x="4429125" y="2437805"/>
            <a:ext cx="62509" cy="821532"/>
          </a:xfrm>
          <a:custGeom>
            <a:avLst/>
            <a:gdLst/>
            <a:ahLst/>
            <a:cxnLst/>
            <a:rect l="0" t="0" r="0" b="0"/>
            <a:pathLst>
              <a:path w="62509" h="821532">
                <a:moveTo>
                  <a:pt x="62508" y="0"/>
                </a:moveTo>
                <a:lnTo>
                  <a:pt x="62508" y="9480"/>
                </a:lnTo>
                <a:lnTo>
                  <a:pt x="61516" y="13266"/>
                </a:lnTo>
                <a:lnTo>
                  <a:pt x="59862" y="16781"/>
                </a:lnTo>
                <a:lnTo>
                  <a:pt x="57767" y="20117"/>
                </a:lnTo>
                <a:lnTo>
                  <a:pt x="56371" y="24325"/>
                </a:lnTo>
                <a:lnTo>
                  <a:pt x="54820" y="34293"/>
                </a:lnTo>
                <a:lnTo>
                  <a:pt x="55398" y="47667"/>
                </a:lnTo>
                <a:lnTo>
                  <a:pt x="59960" y="107940"/>
                </a:lnTo>
                <a:lnTo>
                  <a:pt x="61376" y="139585"/>
                </a:lnTo>
                <a:lnTo>
                  <a:pt x="62172" y="179713"/>
                </a:lnTo>
                <a:lnTo>
                  <a:pt x="62409" y="245181"/>
                </a:lnTo>
                <a:lnTo>
                  <a:pt x="60457" y="272595"/>
                </a:lnTo>
                <a:lnTo>
                  <a:pt x="57172" y="301784"/>
                </a:lnTo>
                <a:lnTo>
                  <a:pt x="45713" y="381782"/>
                </a:lnTo>
                <a:lnTo>
                  <a:pt x="42382" y="403349"/>
                </a:lnTo>
                <a:lnTo>
                  <a:pt x="33389" y="490813"/>
                </a:lnTo>
                <a:lnTo>
                  <a:pt x="23769" y="590209"/>
                </a:lnTo>
                <a:lnTo>
                  <a:pt x="19815" y="623660"/>
                </a:lnTo>
                <a:lnTo>
                  <a:pt x="16187" y="650922"/>
                </a:lnTo>
                <a:lnTo>
                  <a:pt x="12775" y="673065"/>
                </a:lnTo>
                <a:lnTo>
                  <a:pt x="9509" y="691796"/>
                </a:lnTo>
                <a:lnTo>
                  <a:pt x="6339" y="708252"/>
                </a:lnTo>
                <a:lnTo>
                  <a:pt x="4226" y="728152"/>
                </a:lnTo>
                <a:lnTo>
                  <a:pt x="2817" y="750349"/>
                </a:lnTo>
                <a:lnTo>
                  <a:pt x="0" y="8215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88"/>
          <p:cNvSpPr/>
          <p:nvPr/>
        </p:nvSpPr>
        <p:spPr>
          <a:xfrm>
            <a:off x="4813102" y="2473523"/>
            <a:ext cx="26281" cy="785814"/>
          </a:xfrm>
          <a:custGeom>
            <a:avLst/>
            <a:gdLst/>
            <a:ahLst/>
            <a:cxnLst/>
            <a:rect l="0" t="0" r="0" b="0"/>
            <a:pathLst>
              <a:path w="26281" h="785814">
                <a:moveTo>
                  <a:pt x="0" y="0"/>
                </a:moveTo>
                <a:lnTo>
                  <a:pt x="4740" y="18962"/>
                </a:lnTo>
                <a:lnTo>
                  <a:pt x="7129" y="35462"/>
                </a:lnTo>
                <a:lnTo>
                  <a:pt x="12429" y="82899"/>
                </a:lnTo>
                <a:lnTo>
                  <a:pt x="20990" y="170966"/>
                </a:lnTo>
                <a:lnTo>
                  <a:pt x="22923" y="198313"/>
                </a:lnTo>
                <a:lnTo>
                  <a:pt x="24212" y="223490"/>
                </a:lnTo>
                <a:lnTo>
                  <a:pt x="25071" y="247220"/>
                </a:lnTo>
                <a:lnTo>
                  <a:pt x="26280" y="346984"/>
                </a:lnTo>
                <a:lnTo>
                  <a:pt x="25457" y="378167"/>
                </a:lnTo>
                <a:lnTo>
                  <a:pt x="23916" y="405900"/>
                </a:lnTo>
                <a:lnTo>
                  <a:pt x="21897" y="431335"/>
                </a:lnTo>
                <a:lnTo>
                  <a:pt x="20551" y="455237"/>
                </a:lnTo>
                <a:lnTo>
                  <a:pt x="19056" y="500315"/>
                </a:lnTo>
                <a:lnTo>
                  <a:pt x="17665" y="522059"/>
                </a:lnTo>
                <a:lnTo>
                  <a:pt x="15746" y="543501"/>
                </a:lnTo>
                <a:lnTo>
                  <a:pt x="13473" y="564740"/>
                </a:lnTo>
                <a:lnTo>
                  <a:pt x="5535" y="665740"/>
                </a:lnTo>
                <a:lnTo>
                  <a:pt x="2460" y="715580"/>
                </a:lnTo>
                <a:lnTo>
                  <a:pt x="1639" y="733038"/>
                </a:lnTo>
                <a:lnTo>
                  <a:pt x="2085" y="746661"/>
                </a:lnTo>
                <a:lnTo>
                  <a:pt x="3375" y="757727"/>
                </a:lnTo>
                <a:lnTo>
                  <a:pt x="8929" y="7858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89"/>
          <p:cNvSpPr/>
          <p:nvPr/>
        </p:nvSpPr>
        <p:spPr>
          <a:xfrm>
            <a:off x="5239765" y="2419945"/>
            <a:ext cx="28342" cy="913693"/>
          </a:xfrm>
          <a:custGeom>
            <a:avLst/>
            <a:gdLst/>
            <a:ahLst/>
            <a:cxnLst/>
            <a:rect l="0" t="0" r="0" b="0"/>
            <a:pathLst>
              <a:path w="28342" h="913693">
                <a:moveTo>
                  <a:pt x="1962" y="0"/>
                </a:moveTo>
                <a:lnTo>
                  <a:pt x="6702" y="18962"/>
                </a:lnTo>
                <a:lnTo>
                  <a:pt x="9091" y="30501"/>
                </a:lnTo>
                <a:lnTo>
                  <a:pt x="14391" y="59197"/>
                </a:lnTo>
                <a:lnTo>
                  <a:pt x="16200" y="74191"/>
                </a:lnTo>
                <a:lnTo>
                  <a:pt x="17408" y="89148"/>
                </a:lnTo>
                <a:lnTo>
                  <a:pt x="18212" y="104081"/>
                </a:lnTo>
                <a:lnTo>
                  <a:pt x="25640" y="202497"/>
                </a:lnTo>
                <a:lnTo>
                  <a:pt x="27368" y="249080"/>
                </a:lnTo>
                <a:lnTo>
                  <a:pt x="28341" y="314352"/>
                </a:lnTo>
                <a:lnTo>
                  <a:pt x="27485" y="335576"/>
                </a:lnTo>
                <a:lnTo>
                  <a:pt x="25923" y="356671"/>
                </a:lnTo>
                <a:lnTo>
                  <a:pt x="23889" y="377679"/>
                </a:lnTo>
                <a:lnTo>
                  <a:pt x="22533" y="398630"/>
                </a:lnTo>
                <a:lnTo>
                  <a:pt x="21629" y="419542"/>
                </a:lnTo>
                <a:lnTo>
                  <a:pt x="21027" y="440429"/>
                </a:lnTo>
                <a:lnTo>
                  <a:pt x="19632" y="462292"/>
                </a:lnTo>
                <a:lnTo>
                  <a:pt x="11938" y="556781"/>
                </a:lnTo>
                <a:lnTo>
                  <a:pt x="2758" y="701219"/>
                </a:lnTo>
                <a:lnTo>
                  <a:pt x="508" y="756206"/>
                </a:lnTo>
                <a:lnTo>
                  <a:pt x="0" y="795840"/>
                </a:lnTo>
                <a:lnTo>
                  <a:pt x="1575" y="876098"/>
                </a:lnTo>
                <a:lnTo>
                  <a:pt x="2696" y="885691"/>
                </a:lnTo>
                <a:lnTo>
                  <a:pt x="4435" y="893078"/>
                </a:lnTo>
                <a:lnTo>
                  <a:pt x="6587" y="898995"/>
                </a:lnTo>
                <a:lnTo>
                  <a:pt x="8022" y="903932"/>
                </a:lnTo>
                <a:lnTo>
                  <a:pt x="8978" y="908215"/>
                </a:lnTo>
                <a:lnTo>
                  <a:pt x="9616" y="912062"/>
                </a:lnTo>
                <a:lnTo>
                  <a:pt x="11033" y="913636"/>
                </a:lnTo>
                <a:lnTo>
                  <a:pt x="12970" y="913692"/>
                </a:lnTo>
                <a:lnTo>
                  <a:pt x="19821" y="9108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90"/>
          <p:cNvSpPr/>
          <p:nvPr/>
        </p:nvSpPr>
        <p:spPr>
          <a:xfrm>
            <a:off x="5590410" y="2357438"/>
            <a:ext cx="106732" cy="936674"/>
          </a:xfrm>
          <a:custGeom>
            <a:avLst/>
            <a:gdLst/>
            <a:ahLst/>
            <a:cxnLst/>
            <a:rect l="0" t="0" r="0" b="0"/>
            <a:pathLst>
              <a:path w="106732" h="936674">
                <a:moveTo>
                  <a:pt x="106731" y="0"/>
                </a:moveTo>
                <a:lnTo>
                  <a:pt x="106731" y="60943"/>
                </a:lnTo>
                <a:lnTo>
                  <a:pt x="105739" y="83293"/>
                </a:lnTo>
                <a:lnTo>
                  <a:pt x="101990" y="142521"/>
                </a:lnTo>
                <a:lnTo>
                  <a:pt x="98610" y="173397"/>
                </a:lnTo>
                <a:lnTo>
                  <a:pt x="94372" y="203903"/>
                </a:lnTo>
                <a:lnTo>
                  <a:pt x="89562" y="234161"/>
                </a:lnTo>
                <a:lnTo>
                  <a:pt x="73634" y="315407"/>
                </a:lnTo>
                <a:lnTo>
                  <a:pt x="50291" y="429805"/>
                </a:lnTo>
                <a:lnTo>
                  <a:pt x="45292" y="456201"/>
                </a:lnTo>
                <a:lnTo>
                  <a:pt x="39974" y="490665"/>
                </a:lnTo>
                <a:lnTo>
                  <a:pt x="19829" y="635422"/>
                </a:lnTo>
                <a:lnTo>
                  <a:pt x="16054" y="658763"/>
                </a:lnTo>
                <a:lnTo>
                  <a:pt x="13537" y="679284"/>
                </a:lnTo>
                <a:lnTo>
                  <a:pt x="11860" y="697926"/>
                </a:lnTo>
                <a:lnTo>
                  <a:pt x="10741" y="715316"/>
                </a:lnTo>
                <a:lnTo>
                  <a:pt x="9003" y="731869"/>
                </a:lnTo>
                <a:lnTo>
                  <a:pt x="6853" y="747865"/>
                </a:lnTo>
                <a:lnTo>
                  <a:pt x="4426" y="763491"/>
                </a:lnTo>
                <a:lnTo>
                  <a:pt x="2809" y="780853"/>
                </a:lnTo>
                <a:lnTo>
                  <a:pt x="1731" y="799374"/>
                </a:lnTo>
                <a:lnTo>
                  <a:pt x="532" y="836488"/>
                </a:lnTo>
                <a:lnTo>
                  <a:pt x="0" y="869519"/>
                </a:lnTo>
                <a:lnTo>
                  <a:pt x="2409" y="895445"/>
                </a:lnTo>
                <a:lnTo>
                  <a:pt x="4441" y="906526"/>
                </a:lnTo>
                <a:lnTo>
                  <a:pt x="7701" y="930446"/>
                </a:lnTo>
                <a:lnTo>
                  <a:pt x="8398" y="936673"/>
                </a:lnTo>
                <a:lnTo>
                  <a:pt x="8472" y="913635"/>
                </a:lnTo>
                <a:lnTo>
                  <a:pt x="11136" y="896862"/>
                </a:lnTo>
                <a:lnTo>
                  <a:pt x="17434" y="8751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91"/>
          <p:cNvSpPr/>
          <p:nvPr/>
        </p:nvSpPr>
        <p:spPr>
          <a:xfrm>
            <a:off x="6252829" y="2339578"/>
            <a:ext cx="65606" cy="974691"/>
          </a:xfrm>
          <a:custGeom>
            <a:avLst/>
            <a:gdLst/>
            <a:ahLst/>
            <a:cxnLst/>
            <a:rect l="0" t="0" r="0" b="0"/>
            <a:pathLst>
              <a:path w="65606" h="974691">
                <a:moveTo>
                  <a:pt x="60460" y="0"/>
                </a:moveTo>
                <a:lnTo>
                  <a:pt x="60460" y="34339"/>
                </a:lnTo>
                <a:lnTo>
                  <a:pt x="61453" y="48690"/>
                </a:lnTo>
                <a:lnTo>
                  <a:pt x="65201" y="85801"/>
                </a:lnTo>
                <a:lnTo>
                  <a:pt x="65605" y="103834"/>
                </a:lnTo>
                <a:lnTo>
                  <a:pt x="64882" y="120816"/>
                </a:lnTo>
                <a:lnTo>
                  <a:pt x="63408" y="137099"/>
                </a:lnTo>
                <a:lnTo>
                  <a:pt x="62425" y="152915"/>
                </a:lnTo>
                <a:lnTo>
                  <a:pt x="61334" y="183717"/>
                </a:lnTo>
                <a:lnTo>
                  <a:pt x="59058" y="206814"/>
                </a:lnTo>
                <a:lnTo>
                  <a:pt x="51238" y="266873"/>
                </a:lnTo>
                <a:lnTo>
                  <a:pt x="48359" y="294994"/>
                </a:lnTo>
                <a:lnTo>
                  <a:pt x="46440" y="320686"/>
                </a:lnTo>
                <a:lnTo>
                  <a:pt x="45160" y="344760"/>
                </a:lnTo>
                <a:lnTo>
                  <a:pt x="42323" y="367754"/>
                </a:lnTo>
                <a:lnTo>
                  <a:pt x="38447" y="390028"/>
                </a:lnTo>
                <a:lnTo>
                  <a:pt x="33878" y="411824"/>
                </a:lnTo>
                <a:lnTo>
                  <a:pt x="30832" y="434291"/>
                </a:lnTo>
                <a:lnTo>
                  <a:pt x="28802" y="457207"/>
                </a:lnTo>
                <a:lnTo>
                  <a:pt x="27449" y="480422"/>
                </a:lnTo>
                <a:lnTo>
                  <a:pt x="16063" y="622125"/>
                </a:lnTo>
                <a:lnTo>
                  <a:pt x="8316" y="699172"/>
                </a:lnTo>
                <a:lnTo>
                  <a:pt x="4862" y="728052"/>
                </a:lnTo>
                <a:lnTo>
                  <a:pt x="2559" y="754251"/>
                </a:lnTo>
                <a:lnTo>
                  <a:pt x="1023" y="778662"/>
                </a:lnTo>
                <a:lnTo>
                  <a:pt x="0" y="801882"/>
                </a:lnTo>
                <a:lnTo>
                  <a:pt x="309" y="827283"/>
                </a:lnTo>
                <a:lnTo>
                  <a:pt x="1508" y="854139"/>
                </a:lnTo>
                <a:lnTo>
                  <a:pt x="3300" y="881965"/>
                </a:lnTo>
                <a:lnTo>
                  <a:pt x="5486" y="905477"/>
                </a:lnTo>
                <a:lnTo>
                  <a:pt x="7935" y="926112"/>
                </a:lnTo>
                <a:lnTo>
                  <a:pt x="10561" y="944830"/>
                </a:lnTo>
                <a:lnTo>
                  <a:pt x="13303" y="957309"/>
                </a:lnTo>
                <a:lnTo>
                  <a:pt x="16124" y="965628"/>
                </a:lnTo>
                <a:lnTo>
                  <a:pt x="18997" y="971174"/>
                </a:lnTo>
                <a:lnTo>
                  <a:pt x="20911" y="973879"/>
                </a:lnTo>
                <a:lnTo>
                  <a:pt x="22188" y="974690"/>
                </a:lnTo>
                <a:lnTo>
                  <a:pt x="33671" y="9554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92"/>
          <p:cNvSpPr/>
          <p:nvPr/>
        </p:nvSpPr>
        <p:spPr>
          <a:xfrm>
            <a:off x="6536531" y="2223492"/>
            <a:ext cx="26281" cy="1089423"/>
          </a:xfrm>
          <a:custGeom>
            <a:avLst/>
            <a:gdLst/>
            <a:ahLst/>
            <a:cxnLst/>
            <a:rect l="0" t="0" r="0" b="0"/>
            <a:pathLst>
              <a:path w="26281" h="1089423">
                <a:moveTo>
                  <a:pt x="0" y="0"/>
                </a:moveTo>
                <a:lnTo>
                  <a:pt x="0" y="27806"/>
                </a:lnTo>
                <a:lnTo>
                  <a:pt x="992" y="33420"/>
                </a:lnTo>
                <a:lnTo>
                  <a:pt x="2646" y="40139"/>
                </a:lnTo>
                <a:lnTo>
                  <a:pt x="4741" y="47596"/>
                </a:lnTo>
                <a:lnTo>
                  <a:pt x="7129" y="62488"/>
                </a:lnTo>
                <a:lnTo>
                  <a:pt x="12430" y="105494"/>
                </a:lnTo>
                <a:lnTo>
                  <a:pt x="20990" y="199709"/>
                </a:lnTo>
                <a:lnTo>
                  <a:pt x="22924" y="245257"/>
                </a:lnTo>
                <a:lnTo>
                  <a:pt x="25644" y="412438"/>
                </a:lnTo>
                <a:lnTo>
                  <a:pt x="26280" y="519327"/>
                </a:lnTo>
                <a:lnTo>
                  <a:pt x="23917" y="623057"/>
                </a:lnTo>
                <a:lnTo>
                  <a:pt x="17009" y="773638"/>
                </a:lnTo>
                <a:lnTo>
                  <a:pt x="12520" y="860769"/>
                </a:lnTo>
                <a:lnTo>
                  <a:pt x="10526" y="919338"/>
                </a:lnTo>
                <a:lnTo>
                  <a:pt x="8930" y="10894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93"/>
          <p:cNvSpPr/>
          <p:nvPr/>
        </p:nvSpPr>
        <p:spPr>
          <a:xfrm>
            <a:off x="6858000" y="2205633"/>
            <a:ext cx="62368" cy="1151931"/>
          </a:xfrm>
          <a:custGeom>
            <a:avLst/>
            <a:gdLst/>
            <a:ahLst/>
            <a:cxnLst/>
            <a:rect l="0" t="0" r="0" b="0"/>
            <a:pathLst>
              <a:path w="62368" h="1151931">
                <a:moveTo>
                  <a:pt x="44648" y="0"/>
                </a:moveTo>
                <a:lnTo>
                  <a:pt x="44648" y="29598"/>
                </a:lnTo>
                <a:lnTo>
                  <a:pt x="45641" y="38584"/>
                </a:lnTo>
                <a:lnTo>
                  <a:pt x="47294" y="48543"/>
                </a:lnTo>
                <a:lnTo>
                  <a:pt x="57078" y="97783"/>
                </a:lnTo>
                <a:lnTo>
                  <a:pt x="58887" y="111821"/>
                </a:lnTo>
                <a:lnTo>
                  <a:pt x="60095" y="126141"/>
                </a:lnTo>
                <a:lnTo>
                  <a:pt x="61435" y="156273"/>
                </a:lnTo>
                <a:lnTo>
                  <a:pt x="62031" y="189509"/>
                </a:lnTo>
                <a:lnTo>
                  <a:pt x="62367" y="270133"/>
                </a:lnTo>
                <a:lnTo>
                  <a:pt x="59799" y="364468"/>
                </a:lnTo>
                <a:lnTo>
                  <a:pt x="55421" y="506188"/>
                </a:lnTo>
                <a:lnTo>
                  <a:pt x="54808" y="539865"/>
                </a:lnTo>
                <a:lnTo>
                  <a:pt x="52413" y="578191"/>
                </a:lnTo>
                <a:lnTo>
                  <a:pt x="44462" y="663109"/>
                </a:lnTo>
                <a:lnTo>
                  <a:pt x="10900" y="978023"/>
                </a:lnTo>
                <a:lnTo>
                  <a:pt x="7267" y="1006226"/>
                </a:lnTo>
                <a:lnTo>
                  <a:pt x="4845" y="1028997"/>
                </a:lnTo>
                <a:lnTo>
                  <a:pt x="3230" y="1048146"/>
                </a:lnTo>
                <a:lnTo>
                  <a:pt x="1436" y="1079015"/>
                </a:lnTo>
                <a:lnTo>
                  <a:pt x="426" y="1113127"/>
                </a:lnTo>
                <a:lnTo>
                  <a:pt x="0" y="1151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94"/>
          <p:cNvSpPr/>
          <p:nvPr/>
        </p:nvSpPr>
        <p:spPr>
          <a:xfrm>
            <a:off x="7152680" y="2152055"/>
            <a:ext cx="125016" cy="1205509"/>
          </a:xfrm>
          <a:custGeom>
            <a:avLst/>
            <a:gdLst/>
            <a:ahLst/>
            <a:cxnLst/>
            <a:rect l="0" t="0" r="0" b="0"/>
            <a:pathLst>
              <a:path w="125016" h="1205509">
                <a:moveTo>
                  <a:pt x="125015" y="0"/>
                </a:moveTo>
                <a:lnTo>
                  <a:pt x="125015" y="241656"/>
                </a:lnTo>
                <a:lnTo>
                  <a:pt x="124023" y="275206"/>
                </a:lnTo>
                <a:lnTo>
                  <a:pt x="120275" y="346879"/>
                </a:lnTo>
                <a:lnTo>
                  <a:pt x="117886" y="378096"/>
                </a:lnTo>
                <a:lnTo>
                  <a:pt x="112587" y="431303"/>
                </a:lnTo>
                <a:lnTo>
                  <a:pt x="104025" y="505045"/>
                </a:lnTo>
                <a:lnTo>
                  <a:pt x="36687" y="1006493"/>
                </a:lnTo>
                <a:lnTo>
                  <a:pt x="31403" y="1040089"/>
                </a:lnTo>
                <a:lnTo>
                  <a:pt x="26889" y="1065463"/>
                </a:lnTo>
                <a:lnTo>
                  <a:pt x="23879" y="1086348"/>
                </a:lnTo>
                <a:lnTo>
                  <a:pt x="20535" y="1120136"/>
                </a:lnTo>
                <a:lnTo>
                  <a:pt x="18650" y="1134703"/>
                </a:lnTo>
                <a:lnTo>
                  <a:pt x="16403" y="1148382"/>
                </a:lnTo>
                <a:lnTo>
                  <a:pt x="13911" y="1161471"/>
                </a:lnTo>
                <a:lnTo>
                  <a:pt x="11258" y="1172181"/>
                </a:lnTo>
                <a:lnTo>
                  <a:pt x="8498" y="1181305"/>
                </a:lnTo>
                <a:lnTo>
                  <a:pt x="0" y="1205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95"/>
          <p:cNvSpPr/>
          <p:nvPr/>
        </p:nvSpPr>
        <p:spPr>
          <a:xfrm>
            <a:off x="7679531" y="2214563"/>
            <a:ext cx="187525" cy="1268016"/>
          </a:xfrm>
          <a:custGeom>
            <a:avLst/>
            <a:gdLst/>
            <a:ahLst/>
            <a:cxnLst/>
            <a:rect l="0" t="0" r="0" b="0"/>
            <a:pathLst>
              <a:path w="187525" h="1268016">
                <a:moveTo>
                  <a:pt x="187524" y="0"/>
                </a:moveTo>
                <a:lnTo>
                  <a:pt x="186532" y="36637"/>
                </a:lnTo>
                <a:lnTo>
                  <a:pt x="182783" y="66885"/>
                </a:lnTo>
                <a:lnTo>
                  <a:pt x="180456" y="97526"/>
                </a:lnTo>
                <a:lnTo>
                  <a:pt x="178430" y="129665"/>
                </a:lnTo>
                <a:lnTo>
                  <a:pt x="174221" y="167100"/>
                </a:lnTo>
                <a:lnTo>
                  <a:pt x="161534" y="260406"/>
                </a:lnTo>
                <a:lnTo>
                  <a:pt x="156306" y="292666"/>
                </a:lnTo>
                <a:lnTo>
                  <a:pt x="140461" y="379741"/>
                </a:lnTo>
                <a:lnTo>
                  <a:pt x="132542" y="431373"/>
                </a:lnTo>
                <a:lnTo>
                  <a:pt x="122505" y="509806"/>
                </a:lnTo>
                <a:lnTo>
                  <a:pt x="118381" y="536324"/>
                </a:lnTo>
                <a:lnTo>
                  <a:pt x="113648" y="562932"/>
                </a:lnTo>
                <a:lnTo>
                  <a:pt x="108507" y="589600"/>
                </a:lnTo>
                <a:lnTo>
                  <a:pt x="104088" y="616309"/>
                </a:lnTo>
                <a:lnTo>
                  <a:pt x="77220" y="792778"/>
                </a:lnTo>
                <a:lnTo>
                  <a:pt x="63755" y="867291"/>
                </a:lnTo>
                <a:lnTo>
                  <a:pt x="57387" y="899663"/>
                </a:lnTo>
                <a:lnTo>
                  <a:pt x="52148" y="929181"/>
                </a:lnTo>
                <a:lnTo>
                  <a:pt x="40036" y="1007657"/>
                </a:lnTo>
                <a:lnTo>
                  <a:pt x="23989" y="1113478"/>
                </a:lnTo>
                <a:lnTo>
                  <a:pt x="20954" y="1130264"/>
                </a:lnTo>
                <a:lnTo>
                  <a:pt x="14936" y="1159498"/>
                </a:lnTo>
                <a:lnTo>
                  <a:pt x="9124" y="1209612"/>
                </a:lnTo>
                <a:lnTo>
                  <a:pt x="3144" y="1237812"/>
                </a:lnTo>
                <a:lnTo>
                  <a:pt x="0" y="12680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96"/>
          <p:cNvSpPr/>
          <p:nvPr/>
        </p:nvSpPr>
        <p:spPr>
          <a:xfrm>
            <a:off x="7929563" y="2169914"/>
            <a:ext cx="150564" cy="1160860"/>
          </a:xfrm>
          <a:custGeom>
            <a:avLst/>
            <a:gdLst/>
            <a:ahLst/>
            <a:cxnLst/>
            <a:rect l="0" t="0" r="0" b="0"/>
            <a:pathLst>
              <a:path w="150564" h="1160860">
                <a:moveTo>
                  <a:pt x="142875" y="0"/>
                </a:moveTo>
                <a:lnTo>
                  <a:pt x="143867" y="27340"/>
                </a:lnTo>
                <a:lnTo>
                  <a:pt x="147615" y="65729"/>
                </a:lnTo>
                <a:lnTo>
                  <a:pt x="149942" y="101973"/>
                </a:lnTo>
                <a:lnTo>
                  <a:pt x="150563" y="118584"/>
                </a:lnTo>
                <a:lnTo>
                  <a:pt x="149984" y="148509"/>
                </a:lnTo>
                <a:lnTo>
                  <a:pt x="145422" y="275734"/>
                </a:lnTo>
                <a:lnTo>
                  <a:pt x="144006" y="361335"/>
                </a:lnTo>
                <a:lnTo>
                  <a:pt x="142637" y="397656"/>
                </a:lnTo>
                <a:lnTo>
                  <a:pt x="140732" y="429807"/>
                </a:lnTo>
                <a:lnTo>
                  <a:pt x="135969" y="486697"/>
                </a:lnTo>
                <a:lnTo>
                  <a:pt x="127710" y="563351"/>
                </a:lnTo>
                <a:lnTo>
                  <a:pt x="121914" y="612196"/>
                </a:lnTo>
                <a:lnTo>
                  <a:pt x="117986" y="636334"/>
                </a:lnTo>
                <a:lnTo>
                  <a:pt x="113384" y="660363"/>
                </a:lnTo>
                <a:lnTo>
                  <a:pt x="102978" y="708229"/>
                </a:lnTo>
                <a:lnTo>
                  <a:pt x="84972" y="786748"/>
                </a:lnTo>
                <a:lnTo>
                  <a:pt x="61226" y="898207"/>
                </a:lnTo>
                <a:lnTo>
                  <a:pt x="23076" y="1058854"/>
                </a:lnTo>
                <a:lnTo>
                  <a:pt x="15878" y="1088074"/>
                </a:lnTo>
                <a:lnTo>
                  <a:pt x="12018" y="1111643"/>
                </a:lnTo>
                <a:lnTo>
                  <a:pt x="9310" y="1131048"/>
                </a:lnTo>
                <a:lnTo>
                  <a:pt x="7198" y="1139001"/>
                </a:lnTo>
                <a:lnTo>
                  <a:pt x="0" y="1160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97"/>
          <p:cNvSpPr/>
          <p:nvPr/>
        </p:nvSpPr>
        <p:spPr>
          <a:xfrm>
            <a:off x="8134945" y="2143125"/>
            <a:ext cx="222002" cy="1303735"/>
          </a:xfrm>
          <a:custGeom>
            <a:avLst/>
            <a:gdLst/>
            <a:ahLst/>
            <a:cxnLst/>
            <a:rect l="0" t="0" r="0" b="0"/>
            <a:pathLst>
              <a:path w="222002" h="1303735">
                <a:moveTo>
                  <a:pt x="214313" y="0"/>
                </a:moveTo>
                <a:lnTo>
                  <a:pt x="214313" y="27806"/>
                </a:lnTo>
                <a:lnTo>
                  <a:pt x="220450" y="62672"/>
                </a:lnTo>
                <a:lnTo>
                  <a:pt x="222001" y="84740"/>
                </a:lnTo>
                <a:lnTo>
                  <a:pt x="221422" y="107094"/>
                </a:lnTo>
                <a:lnTo>
                  <a:pt x="218134" y="171621"/>
                </a:lnTo>
                <a:lnTo>
                  <a:pt x="215868" y="201726"/>
                </a:lnTo>
                <a:lnTo>
                  <a:pt x="208931" y="276288"/>
                </a:lnTo>
                <a:lnTo>
                  <a:pt x="207749" y="297302"/>
                </a:lnTo>
                <a:lnTo>
                  <a:pt x="206960" y="317263"/>
                </a:lnTo>
                <a:lnTo>
                  <a:pt x="204450" y="338509"/>
                </a:lnTo>
                <a:lnTo>
                  <a:pt x="200793" y="360610"/>
                </a:lnTo>
                <a:lnTo>
                  <a:pt x="196369" y="383282"/>
                </a:lnTo>
                <a:lnTo>
                  <a:pt x="186163" y="448160"/>
                </a:lnTo>
                <a:lnTo>
                  <a:pt x="180664" y="486296"/>
                </a:lnTo>
                <a:lnTo>
                  <a:pt x="175013" y="519659"/>
                </a:lnTo>
                <a:lnTo>
                  <a:pt x="169261" y="549838"/>
                </a:lnTo>
                <a:lnTo>
                  <a:pt x="163443" y="577894"/>
                </a:lnTo>
                <a:lnTo>
                  <a:pt x="136291" y="693229"/>
                </a:lnTo>
                <a:lnTo>
                  <a:pt x="77626" y="930477"/>
                </a:lnTo>
                <a:lnTo>
                  <a:pt x="15913" y="1208311"/>
                </a:lnTo>
                <a:lnTo>
                  <a:pt x="10608" y="1234165"/>
                </a:lnTo>
                <a:lnTo>
                  <a:pt x="7073" y="1254378"/>
                </a:lnTo>
                <a:lnTo>
                  <a:pt x="0" y="1303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98"/>
          <p:cNvSpPr/>
          <p:nvPr/>
        </p:nvSpPr>
        <p:spPr>
          <a:xfrm>
            <a:off x="8420695" y="2098477"/>
            <a:ext cx="214314" cy="1276946"/>
          </a:xfrm>
          <a:custGeom>
            <a:avLst/>
            <a:gdLst/>
            <a:ahLst/>
            <a:cxnLst/>
            <a:rect l="0" t="0" r="0" b="0"/>
            <a:pathLst>
              <a:path w="214314" h="1276946">
                <a:moveTo>
                  <a:pt x="214313" y="0"/>
                </a:moveTo>
                <a:lnTo>
                  <a:pt x="214313" y="43182"/>
                </a:lnTo>
                <a:lnTo>
                  <a:pt x="208176" y="81033"/>
                </a:lnTo>
                <a:lnTo>
                  <a:pt x="201011" y="182883"/>
                </a:lnTo>
                <a:lnTo>
                  <a:pt x="197507" y="216180"/>
                </a:lnTo>
                <a:lnTo>
                  <a:pt x="188323" y="290218"/>
                </a:lnTo>
                <a:lnTo>
                  <a:pt x="183096" y="323455"/>
                </a:lnTo>
                <a:lnTo>
                  <a:pt x="177626" y="353550"/>
                </a:lnTo>
                <a:lnTo>
                  <a:pt x="171995" y="381552"/>
                </a:lnTo>
                <a:lnTo>
                  <a:pt x="167250" y="409149"/>
                </a:lnTo>
                <a:lnTo>
                  <a:pt x="154838" y="490654"/>
                </a:lnTo>
                <a:lnTo>
                  <a:pt x="132088" y="607076"/>
                </a:lnTo>
                <a:lnTo>
                  <a:pt x="0" y="12769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99"/>
          <p:cNvSpPr/>
          <p:nvPr/>
        </p:nvSpPr>
        <p:spPr>
          <a:xfrm>
            <a:off x="7509867" y="3537232"/>
            <a:ext cx="821532" cy="659722"/>
          </a:xfrm>
          <a:custGeom>
            <a:avLst/>
            <a:gdLst/>
            <a:ahLst/>
            <a:cxnLst/>
            <a:rect l="0" t="0" r="0" b="0"/>
            <a:pathLst>
              <a:path w="821532" h="659722">
                <a:moveTo>
                  <a:pt x="0" y="659721"/>
                </a:moveTo>
                <a:lnTo>
                  <a:pt x="23849" y="642940"/>
                </a:lnTo>
                <a:lnTo>
                  <a:pt x="42855" y="625428"/>
                </a:lnTo>
                <a:lnTo>
                  <a:pt x="51391" y="613046"/>
                </a:lnTo>
                <a:lnTo>
                  <a:pt x="62041" y="595863"/>
                </a:lnTo>
                <a:lnTo>
                  <a:pt x="74103" y="575477"/>
                </a:lnTo>
                <a:lnTo>
                  <a:pt x="83137" y="558910"/>
                </a:lnTo>
                <a:lnTo>
                  <a:pt x="90151" y="544889"/>
                </a:lnTo>
                <a:lnTo>
                  <a:pt x="101582" y="520380"/>
                </a:lnTo>
                <a:lnTo>
                  <a:pt x="113279" y="496258"/>
                </a:lnTo>
                <a:lnTo>
                  <a:pt x="118183" y="484269"/>
                </a:lnTo>
                <a:lnTo>
                  <a:pt x="122445" y="472308"/>
                </a:lnTo>
                <a:lnTo>
                  <a:pt x="145895" y="400892"/>
                </a:lnTo>
                <a:lnTo>
                  <a:pt x="180040" y="303014"/>
                </a:lnTo>
                <a:lnTo>
                  <a:pt x="189480" y="274080"/>
                </a:lnTo>
                <a:lnTo>
                  <a:pt x="196766" y="249830"/>
                </a:lnTo>
                <a:lnTo>
                  <a:pt x="202614" y="228702"/>
                </a:lnTo>
                <a:lnTo>
                  <a:pt x="206514" y="210649"/>
                </a:lnTo>
                <a:lnTo>
                  <a:pt x="209114" y="194644"/>
                </a:lnTo>
                <a:lnTo>
                  <a:pt x="210846" y="180006"/>
                </a:lnTo>
                <a:lnTo>
                  <a:pt x="218064" y="134637"/>
                </a:lnTo>
                <a:lnTo>
                  <a:pt x="239035" y="11179"/>
                </a:lnTo>
                <a:lnTo>
                  <a:pt x="240717" y="7094"/>
                </a:lnTo>
                <a:lnTo>
                  <a:pt x="242829" y="4371"/>
                </a:lnTo>
                <a:lnTo>
                  <a:pt x="248608" y="0"/>
                </a:lnTo>
                <a:lnTo>
                  <a:pt x="259997" y="2618"/>
                </a:lnTo>
                <a:lnTo>
                  <a:pt x="301755" y="13464"/>
                </a:lnTo>
                <a:lnTo>
                  <a:pt x="323208" y="18540"/>
                </a:lnTo>
                <a:lnTo>
                  <a:pt x="343464" y="22915"/>
                </a:lnTo>
                <a:lnTo>
                  <a:pt x="362922" y="26824"/>
                </a:lnTo>
                <a:lnTo>
                  <a:pt x="497401" y="50395"/>
                </a:lnTo>
                <a:lnTo>
                  <a:pt x="519124" y="54074"/>
                </a:lnTo>
                <a:lnTo>
                  <a:pt x="539560" y="58511"/>
                </a:lnTo>
                <a:lnTo>
                  <a:pt x="559137" y="63454"/>
                </a:lnTo>
                <a:lnTo>
                  <a:pt x="578140" y="68733"/>
                </a:lnTo>
                <a:lnTo>
                  <a:pt x="595771" y="73245"/>
                </a:lnTo>
                <a:lnTo>
                  <a:pt x="628589" y="80904"/>
                </a:lnTo>
                <a:lnTo>
                  <a:pt x="753816" y="107696"/>
                </a:lnTo>
                <a:lnTo>
                  <a:pt x="776884" y="114406"/>
                </a:lnTo>
                <a:lnTo>
                  <a:pt x="821531" y="13287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00"/>
          <p:cNvSpPr/>
          <p:nvPr/>
        </p:nvSpPr>
        <p:spPr>
          <a:xfrm>
            <a:off x="7625953" y="3812977"/>
            <a:ext cx="446486" cy="44649"/>
          </a:xfrm>
          <a:custGeom>
            <a:avLst/>
            <a:gdLst/>
            <a:ahLst/>
            <a:cxnLst/>
            <a:rect l="0" t="0" r="0" b="0"/>
            <a:pathLst>
              <a:path w="446486" h="44649">
                <a:moveTo>
                  <a:pt x="0" y="0"/>
                </a:moveTo>
                <a:lnTo>
                  <a:pt x="14222" y="9480"/>
                </a:lnTo>
                <a:lnTo>
                  <a:pt x="21387" y="12273"/>
                </a:lnTo>
                <a:lnTo>
                  <a:pt x="29142" y="14135"/>
                </a:lnTo>
                <a:lnTo>
                  <a:pt x="37287" y="15377"/>
                </a:lnTo>
                <a:lnTo>
                  <a:pt x="47679" y="16204"/>
                </a:lnTo>
                <a:lnTo>
                  <a:pt x="59567" y="16756"/>
                </a:lnTo>
                <a:lnTo>
                  <a:pt x="86006" y="17368"/>
                </a:lnTo>
                <a:lnTo>
                  <a:pt x="167589" y="17794"/>
                </a:lnTo>
                <a:lnTo>
                  <a:pt x="194078" y="18808"/>
                </a:lnTo>
                <a:lnTo>
                  <a:pt x="260551" y="22580"/>
                </a:lnTo>
                <a:lnTo>
                  <a:pt x="325814" y="27564"/>
                </a:lnTo>
                <a:lnTo>
                  <a:pt x="446485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01"/>
          <p:cNvSpPr/>
          <p:nvPr/>
        </p:nvSpPr>
        <p:spPr>
          <a:xfrm>
            <a:off x="6528107" y="3536156"/>
            <a:ext cx="562066" cy="607220"/>
          </a:xfrm>
          <a:custGeom>
            <a:avLst/>
            <a:gdLst/>
            <a:ahLst/>
            <a:cxnLst/>
            <a:rect l="0" t="0" r="0" b="0"/>
            <a:pathLst>
              <a:path w="562066" h="607220">
                <a:moveTo>
                  <a:pt x="44143" y="607219"/>
                </a:moveTo>
                <a:lnTo>
                  <a:pt x="29921" y="602479"/>
                </a:lnTo>
                <a:lnTo>
                  <a:pt x="25732" y="600090"/>
                </a:lnTo>
                <a:lnTo>
                  <a:pt x="22940" y="597506"/>
                </a:lnTo>
                <a:lnTo>
                  <a:pt x="13717" y="581488"/>
                </a:lnTo>
                <a:lnTo>
                  <a:pt x="8130" y="568002"/>
                </a:lnTo>
                <a:lnTo>
                  <a:pt x="5252" y="560238"/>
                </a:lnTo>
                <a:lnTo>
                  <a:pt x="3333" y="551094"/>
                </a:lnTo>
                <a:lnTo>
                  <a:pt x="2053" y="541029"/>
                </a:lnTo>
                <a:lnTo>
                  <a:pt x="1201" y="530350"/>
                </a:lnTo>
                <a:lnTo>
                  <a:pt x="632" y="519262"/>
                </a:lnTo>
                <a:lnTo>
                  <a:pt x="0" y="496359"/>
                </a:lnTo>
                <a:lnTo>
                  <a:pt x="823" y="483703"/>
                </a:lnTo>
                <a:lnTo>
                  <a:pt x="2365" y="470304"/>
                </a:lnTo>
                <a:lnTo>
                  <a:pt x="4385" y="456412"/>
                </a:lnTo>
                <a:lnTo>
                  <a:pt x="9275" y="427746"/>
                </a:lnTo>
                <a:lnTo>
                  <a:pt x="20499" y="364180"/>
                </a:lnTo>
                <a:lnTo>
                  <a:pt x="26395" y="342005"/>
                </a:lnTo>
                <a:lnTo>
                  <a:pt x="34296" y="316308"/>
                </a:lnTo>
                <a:lnTo>
                  <a:pt x="43531" y="288263"/>
                </a:lnTo>
                <a:lnTo>
                  <a:pt x="50681" y="264605"/>
                </a:lnTo>
                <a:lnTo>
                  <a:pt x="56438" y="243872"/>
                </a:lnTo>
                <a:lnTo>
                  <a:pt x="61270" y="225090"/>
                </a:lnTo>
                <a:lnTo>
                  <a:pt x="69283" y="190990"/>
                </a:lnTo>
                <a:lnTo>
                  <a:pt x="72809" y="174952"/>
                </a:lnTo>
                <a:lnTo>
                  <a:pt x="75160" y="160291"/>
                </a:lnTo>
                <a:lnTo>
                  <a:pt x="76727" y="146548"/>
                </a:lnTo>
                <a:lnTo>
                  <a:pt x="77772" y="133418"/>
                </a:lnTo>
                <a:lnTo>
                  <a:pt x="78470" y="121687"/>
                </a:lnTo>
                <a:lnTo>
                  <a:pt x="79242" y="100716"/>
                </a:lnTo>
                <a:lnTo>
                  <a:pt x="76941" y="84120"/>
                </a:lnTo>
                <a:lnTo>
                  <a:pt x="73603" y="70129"/>
                </a:lnTo>
                <a:lnTo>
                  <a:pt x="70731" y="52088"/>
                </a:lnTo>
                <a:lnTo>
                  <a:pt x="66543" y="43656"/>
                </a:lnTo>
                <a:lnTo>
                  <a:pt x="64037" y="41010"/>
                </a:lnTo>
                <a:lnTo>
                  <a:pt x="61375" y="39246"/>
                </a:lnTo>
                <a:lnTo>
                  <a:pt x="55770" y="37287"/>
                </a:lnTo>
                <a:lnTo>
                  <a:pt x="49022" y="36184"/>
                </a:lnTo>
                <a:lnTo>
                  <a:pt x="49380" y="36029"/>
                </a:lnTo>
                <a:lnTo>
                  <a:pt x="50611" y="35926"/>
                </a:lnTo>
                <a:lnTo>
                  <a:pt x="66565" y="31040"/>
                </a:lnTo>
                <a:lnTo>
                  <a:pt x="87864" y="28631"/>
                </a:lnTo>
                <a:lnTo>
                  <a:pt x="186523" y="20500"/>
                </a:lnTo>
                <a:lnTo>
                  <a:pt x="211493" y="17635"/>
                </a:lnTo>
                <a:lnTo>
                  <a:pt x="233100" y="14733"/>
                </a:lnTo>
                <a:lnTo>
                  <a:pt x="253458" y="12799"/>
                </a:lnTo>
                <a:lnTo>
                  <a:pt x="272983" y="11510"/>
                </a:lnTo>
                <a:lnTo>
                  <a:pt x="56206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" name="SMARTPenAnnotation102"/>
          <p:cNvSpPr/>
          <p:nvPr/>
        </p:nvSpPr>
        <p:spPr>
          <a:xfrm>
            <a:off x="6491883" y="3786188"/>
            <a:ext cx="419696" cy="26422"/>
          </a:xfrm>
          <a:custGeom>
            <a:avLst/>
            <a:gdLst/>
            <a:ahLst/>
            <a:cxnLst/>
            <a:rect l="0" t="0" r="0" b="0"/>
            <a:pathLst>
              <a:path w="419696" h="26422">
                <a:moveTo>
                  <a:pt x="0" y="17859"/>
                </a:moveTo>
                <a:lnTo>
                  <a:pt x="9481" y="22600"/>
                </a:lnTo>
                <a:lnTo>
                  <a:pt x="14258" y="23996"/>
                </a:lnTo>
                <a:lnTo>
                  <a:pt x="19427" y="24927"/>
                </a:lnTo>
                <a:lnTo>
                  <a:pt x="24858" y="25547"/>
                </a:lnTo>
                <a:lnTo>
                  <a:pt x="36415" y="25961"/>
                </a:lnTo>
                <a:lnTo>
                  <a:pt x="70424" y="26421"/>
                </a:lnTo>
                <a:lnTo>
                  <a:pt x="87629" y="25551"/>
                </a:lnTo>
                <a:lnTo>
                  <a:pt x="104060" y="23979"/>
                </a:lnTo>
                <a:lnTo>
                  <a:pt x="119975" y="21939"/>
                </a:lnTo>
                <a:lnTo>
                  <a:pt x="137529" y="20579"/>
                </a:lnTo>
                <a:lnTo>
                  <a:pt x="156179" y="19672"/>
                </a:lnTo>
                <a:lnTo>
                  <a:pt x="175557" y="19068"/>
                </a:lnTo>
                <a:lnTo>
                  <a:pt x="194428" y="17673"/>
                </a:lnTo>
                <a:lnTo>
                  <a:pt x="212963" y="15750"/>
                </a:lnTo>
                <a:lnTo>
                  <a:pt x="231272" y="13477"/>
                </a:lnTo>
                <a:lnTo>
                  <a:pt x="249432" y="11961"/>
                </a:lnTo>
                <a:lnTo>
                  <a:pt x="267491" y="10950"/>
                </a:lnTo>
                <a:lnTo>
                  <a:pt x="285483" y="10276"/>
                </a:lnTo>
                <a:lnTo>
                  <a:pt x="303432" y="8835"/>
                </a:lnTo>
                <a:lnTo>
                  <a:pt x="321350" y="6882"/>
                </a:lnTo>
                <a:lnTo>
                  <a:pt x="41969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3" name="SMARTPenAnnotation103"/>
          <p:cNvSpPr/>
          <p:nvPr/>
        </p:nvSpPr>
        <p:spPr>
          <a:xfrm>
            <a:off x="5170302" y="3473648"/>
            <a:ext cx="401824" cy="571501"/>
          </a:xfrm>
          <a:custGeom>
            <a:avLst/>
            <a:gdLst/>
            <a:ahLst/>
            <a:cxnLst/>
            <a:rect l="0" t="0" r="0" b="0"/>
            <a:pathLst>
              <a:path w="401824" h="571501">
                <a:moveTo>
                  <a:pt x="44636" y="571500"/>
                </a:moveTo>
                <a:lnTo>
                  <a:pt x="44636" y="556123"/>
                </a:lnTo>
                <a:lnTo>
                  <a:pt x="38499" y="538881"/>
                </a:lnTo>
                <a:lnTo>
                  <a:pt x="36947" y="524261"/>
                </a:lnTo>
                <a:lnTo>
                  <a:pt x="36258" y="507841"/>
                </a:lnTo>
                <a:lnTo>
                  <a:pt x="36074" y="499295"/>
                </a:lnTo>
                <a:lnTo>
                  <a:pt x="34959" y="486653"/>
                </a:lnTo>
                <a:lnTo>
                  <a:pt x="31074" y="454085"/>
                </a:lnTo>
                <a:lnTo>
                  <a:pt x="29642" y="438653"/>
                </a:lnTo>
                <a:lnTo>
                  <a:pt x="28686" y="424396"/>
                </a:lnTo>
                <a:lnTo>
                  <a:pt x="28050" y="410923"/>
                </a:lnTo>
                <a:lnTo>
                  <a:pt x="22413" y="325595"/>
                </a:lnTo>
                <a:lnTo>
                  <a:pt x="19899" y="299415"/>
                </a:lnTo>
                <a:lnTo>
                  <a:pt x="17230" y="277993"/>
                </a:lnTo>
                <a:lnTo>
                  <a:pt x="14459" y="259743"/>
                </a:lnTo>
                <a:lnTo>
                  <a:pt x="8734" y="210361"/>
                </a:lnTo>
                <a:lnTo>
                  <a:pt x="3875" y="159971"/>
                </a:lnTo>
                <a:lnTo>
                  <a:pt x="2579" y="142366"/>
                </a:lnTo>
                <a:lnTo>
                  <a:pt x="1139" y="115860"/>
                </a:lnTo>
                <a:lnTo>
                  <a:pt x="499" y="97465"/>
                </a:lnTo>
                <a:lnTo>
                  <a:pt x="89" y="70479"/>
                </a:lnTo>
                <a:lnTo>
                  <a:pt x="0" y="41779"/>
                </a:lnTo>
                <a:lnTo>
                  <a:pt x="988" y="35791"/>
                </a:lnTo>
                <a:lnTo>
                  <a:pt x="4731" y="26490"/>
                </a:lnTo>
                <a:lnTo>
                  <a:pt x="7119" y="23614"/>
                </a:lnTo>
                <a:lnTo>
                  <a:pt x="9703" y="21696"/>
                </a:lnTo>
                <a:lnTo>
                  <a:pt x="17204" y="18573"/>
                </a:lnTo>
                <a:lnTo>
                  <a:pt x="30459" y="13877"/>
                </a:lnTo>
                <a:lnTo>
                  <a:pt x="37169" y="12228"/>
                </a:lnTo>
                <a:lnTo>
                  <a:pt x="43627" y="11129"/>
                </a:lnTo>
                <a:lnTo>
                  <a:pt x="49916" y="10396"/>
                </a:lnTo>
                <a:lnTo>
                  <a:pt x="58077" y="8915"/>
                </a:lnTo>
                <a:lnTo>
                  <a:pt x="67487" y="6936"/>
                </a:lnTo>
                <a:lnTo>
                  <a:pt x="77730" y="4624"/>
                </a:lnTo>
                <a:lnTo>
                  <a:pt x="93487" y="3083"/>
                </a:lnTo>
                <a:lnTo>
                  <a:pt x="112922" y="2055"/>
                </a:lnTo>
                <a:lnTo>
                  <a:pt x="155352" y="914"/>
                </a:lnTo>
                <a:lnTo>
                  <a:pt x="265494" y="181"/>
                </a:lnTo>
                <a:lnTo>
                  <a:pt x="40182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5" name="SMARTPenAnnotation104"/>
          <p:cNvSpPr/>
          <p:nvPr/>
        </p:nvSpPr>
        <p:spPr>
          <a:xfrm>
            <a:off x="5286375" y="3839766"/>
            <a:ext cx="330399" cy="89298"/>
          </a:xfrm>
          <a:custGeom>
            <a:avLst/>
            <a:gdLst/>
            <a:ahLst/>
            <a:cxnLst/>
            <a:rect l="0" t="0" r="0" b="0"/>
            <a:pathLst>
              <a:path w="330399" h="89298">
                <a:moveTo>
                  <a:pt x="0" y="0"/>
                </a:moveTo>
                <a:lnTo>
                  <a:pt x="28443" y="9480"/>
                </a:lnTo>
                <a:lnTo>
                  <a:pt x="38805" y="12273"/>
                </a:lnTo>
                <a:lnTo>
                  <a:pt x="47698" y="14135"/>
                </a:lnTo>
                <a:lnTo>
                  <a:pt x="55612" y="15377"/>
                </a:lnTo>
                <a:lnTo>
                  <a:pt x="66840" y="18188"/>
                </a:lnTo>
                <a:lnTo>
                  <a:pt x="80278" y="22047"/>
                </a:lnTo>
                <a:lnTo>
                  <a:pt x="95191" y="26605"/>
                </a:lnTo>
                <a:lnTo>
                  <a:pt x="330398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6" name="SMARTPenAnnotation105"/>
          <p:cNvSpPr/>
          <p:nvPr/>
        </p:nvSpPr>
        <p:spPr>
          <a:xfrm>
            <a:off x="2553891" y="3527746"/>
            <a:ext cx="881376" cy="838872"/>
          </a:xfrm>
          <a:custGeom>
            <a:avLst/>
            <a:gdLst/>
            <a:ahLst/>
            <a:cxnLst/>
            <a:rect l="0" t="0" r="0" b="0"/>
            <a:pathLst>
              <a:path w="881376" h="838872">
                <a:moveTo>
                  <a:pt x="0" y="44129"/>
                </a:moveTo>
                <a:lnTo>
                  <a:pt x="27524" y="37992"/>
                </a:lnTo>
                <a:lnTo>
                  <a:pt x="44975" y="36441"/>
                </a:lnTo>
                <a:lnTo>
                  <a:pt x="114198" y="30827"/>
                </a:lnTo>
                <a:lnTo>
                  <a:pt x="137648" y="28316"/>
                </a:lnTo>
                <a:lnTo>
                  <a:pt x="158241" y="25650"/>
                </a:lnTo>
                <a:lnTo>
                  <a:pt x="231679" y="14241"/>
                </a:lnTo>
                <a:lnTo>
                  <a:pt x="256648" y="11305"/>
                </a:lnTo>
                <a:lnTo>
                  <a:pt x="318787" y="5397"/>
                </a:lnTo>
                <a:lnTo>
                  <a:pt x="355399" y="3425"/>
                </a:lnTo>
                <a:lnTo>
                  <a:pt x="435768" y="1234"/>
                </a:lnTo>
                <a:lnTo>
                  <a:pt x="531503" y="0"/>
                </a:lnTo>
                <a:lnTo>
                  <a:pt x="557734" y="819"/>
                </a:lnTo>
                <a:lnTo>
                  <a:pt x="582166" y="2358"/>
                </a:lnTo>
                <a:lnTo>
                  <a:pt x="628826" y="6712"/>
                </a:lnTo>
                <a:lnTo>
                  <a:pt x="676023" y="11955"/>
                </a:lnTo>
                <a:lnTo>
                  <a:pt x="697736" y="15735"/>
                </a:lnTo>
                <a:lnTo>
                  <a:pt x="718165" y="20238"/>
                </a:lnTo>
                <a:lnTo>
                  <a:pt x="737738" y="25226"/>
                </a:lnTo>
                <a:lnTo>
                  <a:pt x="755747" y="30534"/>
                </a:lnTo>
                <a:lnTo>
                  <a:pt x="772714" y="36058"/>
                </a:lnTo>
                <a:lnTo>
                  <a:pt x="788986" y="41725"/>
                </a:lnTo>
                <a:lnTo>
                  <a:pt x="803803" y="47487"/>
                </a:lnTo>
                <a:lnTo>
                  <a:pt x="830850" y="59182"/>
                </a:lnTo>
                <a:lnTo>
                  <a:pt x="850808" y="70994"/>
                </a:lnTo>
                <a:lnTo>
                  <a:pt x="858908" y="76921"/>
                </a:lnTo>
                <a:lnTo>
                  <a:pt x="870555" y="91445"/>
                </a:lnTo>
                <a:lnTo>
                  <a:pt x="875049" y="99486"/>
                </a:lnTo>
                <a:lnTo>
                  <a:pt x="880043" y="116357"/>
                </a:lnTo>
                <a:lnTo>
                  <a:pt x="881375" y="125023"/>
                </a:lnTo>
                <a:lnTo>
                  <a:pt x="880209" y="142590"/>
                </a:lnTo>
                <a:lnTo>
                  <a:pt x="876384" y="161311"/>
                </a:lnTo>
                <a:lnTo>
                  <a:pt x="871376" y="182861"/>
                </a:lnTo>
                <a:lnTo>
                  <a:pt x="860552" y="205668"/>
                </a:lnTo>
                <a:lnTo>
                  <a:pt x="829349" y="257388"/>
                </a:lnTo>
                <a:lnTo>
                  <a:pt x="812107" y="283439"/>
                </a:lnTo>
                <a:lnTo>
                  <a:pt x="792538" y="309239"/>
                </a:lnTo>
                <a:lnTo>
                  <a:pt x="780374" y="323064"/>
                </a:lnTo>
                <a:lnTo>
                  <a:pt x="767304" y="337242"/>
                </a:lnTo>
                <a:lnTo>
                  <a:pt x="754622" y="351655"/>
                </a:lnTo>
                <a:lnTo>
                  <a:pt x="689003" y="429993"/>
                </a:lnTo>
                <a:lnTo>
                  <a:pt x="674640" y="446231"/>
                </a:lnTo>
                <a:lnTo>
                  <a:pt x="555607" y="574822"/>
                </a:lnTo>
                <a:lnTo>
                  <a:pt x="435964" y="701916"/>
                </a:lnTo>
                <a:lnTo>
                  <a:pt x="388892" y="754190"/>
                </a:lnTo>
                <a:lnTo>
                  <a:pt x="369394" y="776464"/>
                </a:lnTo>
                <a:lnTo>
                  <a:pt x="355403" y="793298"/>
                </a:lnTo>
                <a:lnTo>
                  <a:pt x="345084" y="806505"/>
                </a:lnTo>
                <a:lnTo>
                  <a:pt x="321468" y="8388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7" name="SMARTPenAnnotation106"/>
          <p:cNvSpPr/>
          <p:nvPr/>
        </p:nvSpPr>
        <p:spPr>
          <a:xfrm>
            <a:off x="2759273" y="3916552"/>
            <a:ext cx="875111" cy="83949"/>
          </a:xfrm>
          <a:custGeom>
            <a:avLst/>
            <a:gdLst/>
            <a:ahLst/>
            <a:cxnLst/>
            <a:rect l="0" t="0" r="0" b="0"/>
            <a:pathLst>
              <a:path w="875111" h="83949">
                <a:moveTo>
                  <a:pt x="0" y="75018"/>
                </a:moveTo>
                <a:lnTo>
                  <a:pt x="9481" y="70278"/>
                </a:lnTo>
                <a:lnTo>
                  <a:pt x="16243" y="67889"/>
                </a:lnTo>
                <a:lnTo>
                  <a:pt x="24719" y="65305"/>
                </a:lnTo>
                <a:lnTo>
                  <a:pt x="34339" y="62589"/>
                </a:lnTo>
                <a:lnTo>
                  <a:pt x="154269" y="25090"/>
                </a:lnTo>
                <a:lnTo>
                  <a:pt x="177260" y="19904"/>
                </a:lnTo>
                <a:lnTo>
                  <a:pt x="201517" y="15455"/>
                </a:lnTo>
                <a:lnTo>
                  <a:pt x="226619" y="11497"/>
                </a:lnTo>
                <a:lnTo>
                  <a:pt x="280967" y="4453"/>
                </a:lnTo>
                <a:lnTo>
                  <a:pt x="309351" y="1186"/>
                </a:lnTo>
                <a:lnTo>
                  <a:pt x="339187" y="0"/>
                </a:lnTo>
                <a:lnTo>
                  <a:pt x="369992" y="202"/>
                </a:lnTo>
                <a:lnTo>
                  <a:pt x="401443" y="1328"/>
                </a:lnTo>
                <a:lnTo>
                  <a:pt x="465492" y="5225"/>
                </a:lnTo>
                <a:lnTo>
                  <a:pt x="497851" y="7654"/>
                </a:lnTo>
                <a:lnTo>
                  <a:pt x="531331" y="11257"/>
                </a:lnTo>
                <a:lnTo>
                  <a:pt x="600280" y="20552"/>
                </a:lnTo>
                <a:lnTo>
                  <a:pt x="634343" y="26801"/>
                </a:lnTo>
                <a:lnTo>
                  <a:pt x="667966" y="33944"/>
                </a:lnTo>
                <a:lnTo>
                  <a:pt x="730460" y="48826"/>
                </a:lnTo>
                <a:lnTo>
                  <a:pt x="756848" y="55572"/>
                </a:lnTo>
                <a:lnTo>
                  <a:pt x="875110" y="839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763001" cy="68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3886201" cy="163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3886200"/>
            <a:ext cx="1447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86 + 48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38200" y="33528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MARTPenAnnotation11"/>
          <p:cNvSpPr/>
          <p:nvPr/>
        </p:nvSpPr>
        <p:spPr>
          <a:xfrm>
            <a:off x="3251147" y="1428750"/>
            <a:ext cx="407690" cy="365591"/>
          </a:xfrm>
          <a:custGeom>
            <a:avLst/>
            <a:gdLst/>
            <a:ahLst/>
            <a:cxnLst/>
            <a:rect l="0" t="0" r="0" b="0"/>
            <a:pathLst>
              <a:path w="407690" h="365591">
                <a:moveTo>
                  <a:pt x="231431" y="0"/>
                </a:moveTo>
                <a:lnTo>
                  <a:pt x="236172" y="4740"/>
                </a:lnTo>
                <a:lnTo>
                  <a:pt x="238560" y="6137"/>
                </a:lnTo>
                <a:lnTo>
                  <a:pt x="246663" y="9094"/>
                </a:lnTo>
                <a:lnTo>
                  <a:pt x="256339" y="15814"/>
                </a:lnTo>
                <a:lnTo>
                  <a:pt x="265983" y="21250"/>
                </a:lnTo>
                <a:lnTo>
                  <a:pt x="277829" y="29888"/>
                </a:lnTo>
                <a:lnTo>
                  <a:pt x="287110" y="38419"/>
                </a:lnTo>
                <a:lnTo>
                  <a:pt x="296857" y="48825"/>
                </a:lnTo>
                <a:lnTo>
                  <a:pt x="304496" y="60065"/>
                </a:lnTo>
                <a:lnTo>
                  <a:pt x="306930" y="65840"/>
                </a:lnTo>
                <a:lnTo>
                  <a:pt x="308553" y="71675"/>
                </a:lnTo>
                <a:lnTo>
                  <a:pt x="309635" y="77549"/>
                </a:lnTo>
                <a:lnTo>
                  <a:pt x="310356" y="83449"/>
                </a:lnTo>
                <a:lnTo>
                  <a:pt x="310837" y="89367"/>
                </a:lnTo>
                <a:lnTo>
                  <a:pt x="311157" y="95297"/>
                </a:lnTo>
                <a:lnTo>
                  <a:pt x="311513" y="109823"/>
                </a:lnTo>
                <a:lnTo>
                  <a:pt x="311608" y="117864"/>
                </a:lnTo>
                <a:lnTo>
                  <a:pt x="310679" y="126201"/>
                </a:lnTo>
                <a:lnTo>
                  <a:pt x="309068" y="134735"/>
                </a:lnTo>
                <a:lnTo>
                  <a:pt x="307002" y="143402"/>
                </a:lnTo>
                <a:lnTo>
                  <a:pt x="304632" y="152156"/>
                </a:lnTo>
                <a:lnTo>
                  <a:pt x="299353" y="169820"/>
                </a:lnTo>
                <a:lnTo>
                  <a:pt x="295564" y="178698"/>
                </a:lnTo>
                <a:lnTo>
                  <a:pt x="291053" y="187593"/>
                </a:lnTo>
                <a:lnTo>
                  <a:pt x="281743" y="204421"/>
                </a:lnTo>
                <a:lnTo>
                  <a:pt x="274297" y="218516"/>
                </a:lnTo>
                <a:lnTo>
                  <a:pt x="269930" y="226044"/>
                </a:lnTo>
                <a:lnTo>
                  <a:pt x="259787" y="242347"/>
                </a:lnTo>
                <a:lnTo>
                  <a:pt x="252319" y="252846"/>
                </a:lnTo>
                <a:lnTo>
                  <a:pt x="233438" y="277741"/>
                </a:lnTo>
                <a:lnTo>
                  <a:pt x="225824" y="287356"/>
                </a:lnTo>
                <a:lnTo>
                  <a:pt x="219756" y="294758"/>
                </a:lnTo>
                <a:lnTo>
                  <a:pt x="214718" y="300685"/>
                </a:lnTo>
                <a:lnTo>
                  <a:pt x="210367" y="306621"/>
                </a:lnTo>
                <a:lnTo>
                  <a:pt x="206475" y="312562"/>
                </a:lnTo>
                <a:lnTo>
                  <a:pt x="200495" y="323463"/>
                </a:lnTo>
                <a:lnTo>
                  <a:pt x="197838" y="331616"/>
                </a:lnTo>
                <a:lnTo>
                  <a:pt x="196343" y="341783"/>
                </a:lnTo>
                <a:lnTo>
                  <a:pt x="197125" y="344934"/>
                </a:lnTo>
                <a:lnTo>
                  <a:pt x="200640" y="351080"/>
                </a:lnTo>
                <a:lnTo>
                  <a:pt x="208155" y="357119"/>
                </a:lnTo>
                <a:lnTo>
                  <a:pt x="212937" y="360118"/>
                </a:lnTo>
                <a:lnTo>
                  <a:pt x="219102" y="362118"/>
                </a:lnTo>
                <a:lnTo>
                  <a:pt x="226188" y="363451"/>
                </a:lnTo>
                <a:lnTo>
                  <a:pt x="233889" y="364340"/>
                </a:lnTo>
                <a:lnTo>
                  <a:pt x="241999" y="364932"/>
                </a:lnTo>
                <a:lnTo>
                  <a:pt x="250383" y="365327"/>
                </a:lnTo>
                <a:lnTo>
                  <a:pt x="258948" y="365590"/>
                </a:lnTo>
                <a:lnTo>
                  <a:pt x="267635" y="364774"/>
                </a:lnTo>
                <a:lnTo>
                  <a:pt x="276403" y="363237"/>
                </a:lnTo>
                <a:lnTo>
                  <a:pt x="285225" y="361221"/>
                </a:lnTo>
                <a:lnTo>
                  <a:pt x="295075" y="359876"/>
                </a:lnTo>
                <a:lnTo>
                  <a:pt x="305610" y="358980"/>
                </a:lnTo>
                <a:lnTo>
                  <a:pt x="316603" y="358383"/>
                </a:lnTo>
                <a:lnTo>
                  <a:pt x="326908" y="356992"/>
                </a:lnTo>
                <a:lnTo>
                  <a:pt x="336754" y="355073"/>
                </a:lnTo>
                <a:lnTo>
                  <a:pt x="346295" y="352801"/>
                </a:lnTo>
                <a:lnTo>
                  <a:pt x="357616" y="349302"/>
                </a:lnTo>
                <a:lnTo>
                  <a:pt x="370125" y="344985"/>
                </a:lnTo>
                <a:lnTo>
                  <a:pt x="402143" y="333280"/>
                </a:lnTo>
                <a:lnTo>
                  <a:pt x="404771" y="331327"/>
                </a:lnTo>
                <a:lnTo>
                  <a:pt x="406522" y="329033"/>
                </a:lnTo>
                <a:lnTo>
                  <a:pt x="407689" y="326512"/>
                </a:lnTo>
                <a:lnTo>
                  <a:pt x="407476" y="323839"/>
                </a:lnTo>
                <a:lnTo>
                  <a:pt x="406341" y="321064"/>
                </a:lnTo>
                <a:lnTo>
                  <a:pt x="404593" y="318222"/>
                </a:lnTo>
                <a:lnTo>
                  <a:pt x="397358" y="312419"/>
                </a:lnTo>
                <a:lnTo>
                  <a:pt x="392651" y="309483"/>
                </a:lnTo>
                <a:lnTo>
                  <a:pt x="382567" y="304548"/>
                </a:lnTo>
                <a:lnTo>
                  <a:pt x="352842" y="291128"/>
                </a:lnTo>
                <a:lnTo>
                  <a:pt x="321772" y="277888"/>
                </a:lnTo>
                <a:lnTo>
                  <a:pt x="306541" y="271579"/>
                </a:lnTo>
                <a:lnTo>
                  <a:pt x="291426" y="266381"/>
                </a:lnTo>
                <a:lnTo>
                  <a:pt x="276389" y="261923"/>
                </a:lnTo>
                <a:lnTo>
                  <a:pt x="261403" y="257959"/>
                </a:lnTo>
                <a:lnTo>
                  <a:pt x="245459" y="253332"/>
                </a:lnTo>
                <a:lnTo>
                  <a:pt x="211869" y="242899"/>
                </a:lnTo>
                <a:lnTo>
                  <a:pt x="195569" y="238331"/>
                </a:lnTo>
                <a:lnTo>
                  <a:pt x="179742" y="234294"/>
                </a:lnTo>
                <a:lnTo>
                  <a:pt x="164229" y="230610"/>
                </a:lnTo>
                <a:lnTo>
                  <a:pt x="148927" y="226170"/>
                </a:lnTo>
                <a:lnTo>
                  <a:pt x="133764" y="221225"/>
                </a:lnTo>
                <a:lnTo>
                  <a:pt x="118695" y="215944"/>
                </a:lnTo>
                <a:lnTo>
                  <a:pt x="104680" y="210439"/>
                </a:lnTo>
                <a:lnTo>
                  <a:pt x="91368" y="204785"/>
                </a:lnTo>
                <a:lnTo>
                  <a:pt x="78525" y="199031"/>
                </a:lnTo>
                <a:lnTo>
                  <a:pt x="66985" y="194203"/>
                </a:lnTo>
                <a:lnTo>
                  <a:pt x="56316" y="189992"/>
                </a:lnTo>
                <a:lnTo>
                  <a:pt x="46227" y="186193"/>
                </a:lnTo>
                <a:lnTo>
                  <a:pt x="37517" y="180683"/>
                </a:lnTo>
                <a:lnTo>
                  <a:pt x="29725" y="174034"/>
                </a:lnTo>
                <a:lnTo>
                  <a:pt x="22546" y="166624"/>
                </a:lnTo>
                <a:lnTo>
                  <a:pt x="16768" y="159700"/>
                </a:lnTo>
                <a:lnTo>
                  <a:pt x="11924" y="153099"/>
                </a:lnTo>
                <a:lnTo>
                  <a:pt x="7703" y="146715"/>
                </a:lnTo>
                <a:lnTo>
                  <a:pt x="4888" y="140474"/>
                </a:lnTo>
                <a:lnTo>
                  <a:pt x="3012" y="134329"/>
                </a:lnTo>
                <a:lnTo>
                  <a:pt x="1761" y="128248"/>
                </a:lnTo>
                <a:lnTo>
                  <a:pt x="927" y="122209"/>
                </a:lnTo>
                <a:lnTo>
                  <a:pt x="371" y="116200"/>
                </a:lnTo>
                <a:lnTo>
                  <a:pt x="0" y="110208"/>
                </a:lnTo>
                <a:lnTo>
                  <a:pt x="746" y="103238"/>
                </a:lnTo>
                <a:lnTo>
                  <a:pt x="2235" y="95614"/>
                </a:lnTo>
                <a:lnTo>
                  <a:pt x="4219" y="87556"/>
                </a:lnTo>
                <a:lnTo>
                  <a:pt x="7527" y="78214"/>
                </a:lnTo>
                <a:lnTo>
                  <a:pt x="11716" y="68018"/>
                </a:lnTo>
                <a:lnTo>
                  <a:pt x="26048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12"/>
          <p:cNvSpPr/>
          <p:nvPr/>
        </p:nvSpPr>
        <p:spPr>
          <a:xfrm>
            <a:off x="4214813" y="1339453"/>
            <a:ext cx="62508" cy="428626"/>
          </a:xfrm>
          <a:custGeom>
            <a:avLst/>
            <a:gdLst/>
            <a:ahLst/>
            <a:cxnLst/>
            <a:rect l="0" t="0" r="0" b="0"/>
            <a:pathLst>
              <a:path w="62508" h="428626">
                <a:moveTo>
                  <a:pt x="62507" y="0"/>
                </a:moveTo>
                <a:lnTo>
                  <a:pt x="62507" y="67713"/>
                </a:lnTo>
                <a:lnTo>
                  <a:pt x="61515" y="81853"/>
                </a:lnTo>
                <a:lnTo>
                  <a:pt x="59862" y="98225"/>
                </a:lnTo>
                <a:lnTo>
                  <a:pt x="57767" y="116085"/>
                </a:lnTo>
                <a:lnTo>
                  <a:pt x="56370" y="131960"/>
                </a:lnTo>
                <a:lnTo>
                  <a:pt x="55440" y="146513"/>
                </a:lnTo>
                <a:lnTo>
                  <a:pt x="54819" y="160183"/>
                </a:lnTo>
                <a:lnTo>
                  <a:pt x="52421" y="173265"/>
                </a:lnTo>
                <a:lnTo>
                  <a:pt x="48838" y="185956"/>
                </a:lnTo>
                <a:lnTo>
                  <a:pt x="44464" y="198384"/>
                </a:lnTo>
                <a:lnTo>
                  <a:pt x="40557" y="210639"/>
                </a:lnTo>
                <a:lnTo>
                  <a:pt x="19317" y="284997"/>
                </a:lnTo>
                <a:lnTo>
                  <a:pt x="15854" y="300131"/>
                </a:lnTo>
                <a:lnTo>
                  <a:pt x="13546" y="313197"/>
                </a:lnTo>
                <a:lnTo>
                  <a:pt x="12007" y="324884"/>
                </a:lnTo>
                <a:lnTo>
                  <a:pt x="9989" y="337636"/>
                </a:lnTo>
                <a:lnTo>
                  <a:pt x="5100" y="365034"/>
                </a:lnTo>
                <a:lnTo>
                  <a:pt x="3400" y="376310"/>
                </a:lnTo>
                <a:lnTo>
                  <a:pt x="2266" y="385810"/>
                </a:lnTo>
                <a:lnTo>
                  <a:pt x="1511" y="394129"/>
                </a:lnTo>
                <a:lnTo>
                  <a:pt x="1007" y="401659"/>
                </a:lnTo>
                <a:lnTo>
                  <a:pt x="671" y="408663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3"/>
          <p:cNvSpPr/>
          <p:nvPr/>
        </p:nvSpPr>
        <p:spPr>
          <a:xfrm>
            <a:off x="4072079" y="1464469"/>
            <a:ext cx="419555" cy="141442"/>
          </a:xfrm>
          <a:custGeom>
            <a:avLst/>
            <a:gdLst/>
            <a:ahLst/>
            <a:cxnLst/>
            <a:rect l="0" t="0" r="0" b="0"/>
            <a:pathLst>
              <a:path w="419555" h="141442">
                <a:moveTo>
                  <a:pt x="17718" y="0"/>
                </a:moveTo>
                <a:lnTo>
                  <a:pt x="12977" y="18962"/>
                </a:lnTo>
                <a:lnTo>
                  <a:pt x="10589" y="25539"/>
                </a:lnTo>
                <a:lnTo>
                  <a:pt x="8005" y="30917"/>
                </a:lnTo>
                <a:lnTo>
                  <a:pt x="5289" y="35494"/>
                </a:lnTo>
                <a:lnTo>
                  <a:pt x="3479" y="42514"/>
                </a:lnTo>
                <a:lnTo>
                  <a:pt x="2272" y="51163"/>
                </a:lnTo>
                <a:lnTo>
                  <a:pt x="1467" y="60898"/>
                </a:lnTo>
                <a:lnTo>
                  <a:pt x="931" y="69372"/>
                </a:lnTo>
                <a:lnTo>
                  <a:pt x="335" y="84079"/>
                </a:lnTo>
                <a:lnTo>
                  <a:pt x="0" y="98775"/>
                </a:lnTo>
                <a:lnTo>
                  <a:pt x="945" y="103553"/>
                </a:lnTo>
                <a:lnTo>
                  <a:pt x="2567" y="108723"/>
                </a:lnTo>
                <a:lnTo>
                  <a:pt x="4641" y="114154"/>
                </a:lnTo>
                <a:lnTo>
                  <a:pt x="7015" y="118766"/>
                </a:lnTo>
                <a:lnTo>
                  <a:pt x="9591" y="122834"/>
                </a:lnTo>
                <a:lnTo>
                  <a:pt x="12300" y="126537"/>
                </a:lnTo>
                <a:lnTo>
                  <a:pt x="17083" y="129007"/>
                </a:lnTo>
                <a:lnTo>
                  <a:pt x="23248" y="130653"/>
                </a:lnTo>
                <a:lnTo>
                  <a:pt x="30334" y="131750"/>
                </a:lnTo>
                <a:lnTo>
                  <a:pt x="38035" y="133474"/>
                </a:lnTo>
                <a:lnTo>
                  <a:pt x="46146" y="135615"/>
                </a:lnTo>
                <a:lnTo>
                  <a:pt x="54529" y="138035"/>
                </a:lnTo>
                <a:lnTo>
                  <a:pt x="64087" y="139648"/>
                </a:lnTo>
                <a:lnTo>
                  <a:pt x="74427" y="140724"/>
                </a:lnTo>
                <a:lnTo>
                  <a:pt x="85290" y="141441"/>
                </a:lnTo>
                <a:lnTo>
                  <a:pt x="96500" y="140927"/>
                </a:lnTo>
                <a:lnTo>
                  <a:pt x="107943" y="139592"/>
                </a:lnTo>
                <a:lnTo>
                  <a:pt x="119540" y="137710"/>
                </a:lnTo>
                <a:lnTo>
                  <a:pt x="133224" y="136455"/>
                </a:lnTo>
                <a:lnTo>
                  <a:pt x="148300" y="135618"/>
                </a:lnTo>
                <a:lnTo>
                  <a:pt x="164304" y="135060"/>
                </a:lnTo>
                <a:lnTo>
                  <a:pt x="184895" y="132704"/>
                </a:lnTo>
                <a:lnTo>
                  <a:pt x="208545" y="129149"/>
                </a:lnTo>
                <a:lnTo>
                  <a:pt x="234232" y="124795"/>
                </a:lnTo>
                <a:lnTo>
                  <a:pt x="256318" y="121892"/>
                </a:lnTo>
                <a:lnTo>
                  <a:pt x="276004" y="119956"/>
                </a:lnTo>
                <a:lnTo>
                  <a:pt x="294088" y="118666"/>
                </a:lnTo>
                <a:lnTo>
                  <a:pt x="311105" y="116814"/>
                </a:lnTo>
                <a:lnTo>
                  <a:pt x="327411" y="114587"/>
                </a:lnTo>
                <a:lnTo>
                  <a:pt x="343243" y="112110"/>
                </a:lnTo>
                <a:lnTo>
                  <a:pt x="356773" y="109466"/>
                </a:lnTo>
                <a:lnTo>
                  <a:pt x="368770" y="106712"/>
                </a:lnTo>
                <a:lnTo>
                  <a:pt x="379745" y="103883"/>
                </a:lnTo>
                <a:lnTo>
                  <a:pt x="389046" y="101006"/>
                </a:lnTo>
                <a:lnTo>
                  <a:pt x="397231" y="98095"/>
                </a:lnTo>
                <a:lnTo>
                  <a:pt x="419554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4"/>
          <p:cNvSpPr/>
          <p:nvPr/>
        </p:nvSpPr>
        <p:spPr>
          <a:xfrm>
            <a:off x="4893469" y="1402011"/>
            <a:ext cx="473274" cy="312442"/>
          </a:xfrm>
          <a:custGeom>
            <a:avLst/>
            <a:gdLst/>
            <a:ahLst/>
            <a:cxnLst/>
            <a:rect l="0" t="0" r="0" b="0"/>
            <a:pathLst>
              <a:path w="473274" h="312442">
                <a:moveTo>
                  <a:pt x="0" y="151755"/>
                </a:moveTo>
                <a:lnTo>
                  <a:pt x="0" y="122156"/>
                </a:lnTo>
                <a:lnTo>
                  <a:pt x="992" y="115155"/>
                </a:lnTo>
                <a:lnTo>
                  <a:pt x="2645" y="108503"/>
                </a:lnTo>
                <a:lnTo>
                  <a:pt x="4741" y="102085"/>
                </a:lnTo>
                <a:lnTo>
                  <a:pt x="7129" y="95821"/>
                </a:lnTo>
                <a:lnTo>
                  <a:pt x="9713" y="89661"/>
                </a:lnTo>
                <a:lnTo>
                  <a:pt x="12429" y="83570"/>
                </a:lnTo>
                <a:lnTo>
                  <a:pt x="16223" y="77525"/>
                </a:lnTo>
                <a:lnTo>
                  <a:pt x="20737" y="71510"/>
                </a:lnTo>
                <a:lnTo>
                  <a:pt x="25732" y="65516"/>
                </a:lnTo>
                <a:lnTo>
                  <a:pt x="31045" y="59536"/>
                </a:lnTo>
                <a:lnTo>
                  <a:pt x="42240" y="47599"/>
                </a:lnTo>
                <a:lnTo>
                  <a:pt x="59700" y="29723"/>
                </a:lnTo>
                <a:lnTo>
                  <a:pt x="74158" y="20458"/>
                </a:lnTo>
                <a:lnTo>
                  <a:pt x="82181" y="16599"/>
                </a:lnTo>
                <a:lnTo>
                  <a:pt x="90506" y="13034"/>
                </a:lnTo>
                <a:lnTo>
                  <a:pt x="99032" y="9665"/>
                </a:lnTo>
                <a:lnTo>
                  <a:pt x="107694" y="6426"/>
                </a:lnTo>
                <a:lnTo>
                  <a:pt x="116444" y="4268"/>
                </a:lnTo>
                <a:lnTo>
                  <a:pt x="125254" y="2828"/>
                </a:lnTo>
                <a:lnTo>
                  <a:pt x="134105" y="1869"/>
                </a:lnTo>
                <a:lnTo>
                  <a:pt x="141988" y="1229"/>
                </a:lnTo>
                <a:lnTo>
                  <a:pt x="156041" y="519"/>
                </a:lnTo>
                <a:lnTo>
                  <a:pt x="168901" y="203"/>
                </a:lnTo>
                <a:lnTo>
                  <a:pt x="188586" y="0"/>
                </a:lnTo>
                <a:lnTo>
                  <a:pt x="192200" y="975"/>
                </a:lnTo>
                <a:lnTo>
                  <a:pt x="198862" y="4705"/>
                </a:lnTo>
                <a:lnTo>
                  <a:pt x="208191" y="12383"/>
                </a:lnTo>
                <a:lnTo>
                  <a:pt x="210231" y="16176"/>
                </a:lnTo>
                <a:lnTo>
                  <a:pt x="212499" y="25682"/>
                </a:lnTo>
                <a:lnTo>
                  <a:pt x="213103" y="30996"/>
                </a:lnTo>
                <a:lnTo>
                  <a:pt x="213507" y="36522"/>
                </a:lnTo>
                <a:lnTo>
                  <a:pt x="213775" y="42191"/>
                </a:lnTo>
                <a:lnTo>
                  <a:pt x="214153" y="83352"/>
                </a:lnTo>
                <a:lnTo>
                  <a:pt x="213214" y="100200"/>
                </a:lnTo>
                <a:lnTo>
                  <a:pt x="211596" y="117385"/>
                </a:lnTo>
                <a:lnTo>
                  <a:pt x="209525" y="134795"/>
                </a:lnTo>
                <a:lnTo>
                  <a:pt x="206160" y="151362"/>
                </a:lnTo>
                <a:lnTo>
                  <a:pt x="201932" y="167368"/>
                </a:lnTo>
                <a:lnTo>
                  <a:pt x="185629" y="219221"/>
                </a:lnTo>
                <a:lnTo>
                  <a:pt x="182291" y="228482"/>
                </a:lnTo>
                <a:lnTo>
                  <a:pt x="179075" y="236641"/>
                </a:lnTo>
                <a:lnTo>
                  <a:pt x="175937" y="244064"/>
                </a:lnTo>
                <a:lnTo>
                  <a:pt x="173847" y="251990"/>
                </a:lnTo>
                <a:lnTo>
                  <a:pt x="172452" y="260250"/>
                </a:lnTo>
                <a:lnTo>
                  <a:pt x="171523" y="268733"/>
                </a:lnTo>
                <a:lnTo>
                  <a:pt x="170903" y="275381"/>
                </a:lnTo>
                <a:lnTo>
                  <a:pt x="170490" y="280805"/>
                </a:lnTo>
                <a:lnTo>
                  <a:pt x="170215" y="285413"/>
                </a:lnTo>
                <a:lnTo>
                  <a:pt x="171023" y="289478"/>
                </a:lnTo>
                <a:lnTo>
                  <a:pt x="174567" y="296639"/>
                </a:lnTo>
                <a:lnTo>
                  <a:pt x="182141" y="306249"/>
                </a:lnTo>
                <a:lnTo>
                  <a:pt x="185920" y="308329"/>
                </a:lnTo>
                <a:lnTo>
                  <a:pt x="195409" y="310640"/>
                </a:lnTo>
                <a:lnTo>
                  <a:pt x="202702" y="311257"/>
                </a:lnTo>
                <a:lnTo>
                  <a:pt x="211533" y="311667"/>
                </a:lnTo>
                <a:lnTo>
                  <a:pt x="221389" y="311941"/>
                </a:lnTo>
                <a:lnTo>
                  <a:pt x="324580" y="312441"/>
                </a:lnTo>
                <a:lnTo>
                  <a:pt x="348347" y="310472"/>
                </a:lnTo>
                <a:lnTo>
                  <a:pt x="377091" y="307176"/>
                </a:lnTo>
                <a:lnTo>
                  <a:pt x="473273" y="2946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5"/>
          <p:cNvSpPr/>
          <p:nvPr/>
        </p:nvSpPr>
        <p:spPr>
          <a:xfrm>
            <a:off x="3080754" y="3545086"/>
            <a:ext cx="26778" cy="500063"/>
          </a:xfrm>
          <a:custGeom>
            <a:avLst/>
            <a:gdLst/>
            <a:ahLst/>
            <a:cxnLst/>
            <a:rect l="0" t="0" r="0" b="0"/>
            <a:pathLst>
              <a:path w="26778" h="500063">
                <a:moveTo>
                  <a:pt x="26777" y="0"/>
                </a:moveTo>
                <a:lnTo>
                  <a:pt x="26777" y="42027"/>
                </a:lnTo>
                <a:lnTo>
                  <a:pt x="25785" y="56791"/>
                </a:lnTo>
                <a:lnTo>
                  <a:pt x="20640" y="110534"/>
                </a:lnTo>
                <a:lnTo>
                  <a:pt x="19709" y="124291"/>
                </a:lnTo>
                <a:lnTo>
                  <a:pt x="18675" y="147514"/>
                </a:lnTo>
                <a:lnTo>
                  <a:pt x="18215" y="167757"/>
                </a:lnTo>
                <a:lnTo>
                  <a:pt x="17101" y="184268"/>
                </a:lnTo>
                <a:lnTo>
                  <a:pt x="13216" y="229071"/>
                </a:lnTo>
                <a:lnTo>
                  <a:pt x="10791" y="248956"/>
                </a:lnTo>
                <a:lnTo>
                  <a:pt x="8182" y="266182"/>
                </a:lnTo>
                <a:lnTo>
                  <a:pt x="5451" y="281634"/>
                </a:lnTo>
                <a:lnTo>
                  <a:pt x="3630" y="297889"/>
                </a:lnTo>
                <a:lnTo>
                  <a:pt x="2416" y="314679"/>
                </a:lnTo>
                <a:lnTo>
                  <a:pt x="1067" y="346232"/>
                </a:lnTo>
                <a:lnTo>
                  <a:pt x="308" y="380730"/>
                </a:lnTo>
                <a:lnTo>
                  <a:pt x="0" y="450547"/>
                </a:lnTo>
                <a:lnTo>
                  <a:pt x="989" y="457130"/>
                </a:lnTo>
                <a:lnTo>
                  <a:pt x="2639" y="463503"/>
                </a:lnTo>
                <a:lnTo>
                  <a:pt x="4732" y="469736"/>
                </a:lnTo>
                <a:lnTo>
                  <a:pt x="6128" y="474884"/>
                </a:lnTo>
                <a:lnTo>
                  <a:pt x="7058" y="479308"/>
                </a:lnTo>
                <a:lnTo>
                  <a:pt x="8918" y="5000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6"/>
          <p:cNvSpPr/>
          <p:nvPr/>
        </p:nvSpPr>
        <p:spPr>
          <a:xfrm>
            <a:off x="3421115" y="3679031"/>
            <a:ext cx="335906" cy="303452"/>
          </a:xfrm>
          <a:custGeom>
            <a:avLst/>
            <a:gdLst/>
            <a:ahLst/>
            <a:cxnLst/>
            <a:rect l="0" t="0" r="0" b="0"/>
            <a:pathLst>
              <a:path w="335906" h="303452">
                <a:moveTo>
                  <a:pt x="106112" y="89297"/>
                </a:moveTo>
                <a:lnTo>
                  <a:pt x="96631" y="94038"/>
                </a:lnTo>
                <a:lnTo>
                  <a:pt x="86684" y="101657"/>
                </a:lnTo>
                <a:lnTo>
                  <a:pt x="81254" y="106467"/>
                </a:lnTo>
                <a:lnTo>
                  <a:pt x="69928" y="117102"/>
                </a:lnTo>
                <a:lnTo>
                  <a:pt x="34633" y="151894"/>
                </a:lnTo>
                <a:lnTo>
                  <a:pt x="28693" y="157818"/>
                </a:lnTo>
                <a:lnTo>
                  <a:pt x="22750" y="165735"/>
                </a:lnTo>
                <a:lnTo>
                  <a:pt x="16803" y="174983"/>
                </a:lnTo>
                <a:lnTo>
                  <a:pt x="10853" y="185116"/>
                </a:lnTo>
                <a:lnTo>
                  <a:pt x="6888" y="193856"/>
                </a:lnTo>
                <a:lnTo>
                  <a:pt x="4243" y="201667"/>
                </a:lnTo>
                <a:lnTo>
                  <a:pt x="2481" y="208859"/>
                </a:lnTo>
                <a:lnTo>
                  <a:pt x="1306" y="215638"/>
                </a:lnTo>
                <a:lnTo>
                  <a:pt x="522" y="222141"/>
                </a:lnTo>
                <a:lnTo>
                  <a:pt x="0" y="228461"/>
                </a:lnTo>
                <a:lnTo>
                  <a:pt x="644" y="234659"/>
                </a:lnTo>
                <a:lnTo>
                  <a:pt x="2066" y="240775"/>
                </a:lnTo>
                <a:lnTo>
                  <a:pt x="4005" y="246838"/>
                </a:lnTo>
                <a:lnTo>
                  <a:pt x="6291" y="252863"/>
                </a:lnTo>
                <a:lnTo>
                  <a:pt x="8806" y="258864"/>
                </a:lnTo>
                <a:lnTo>
                  <a:pt x="11476" y="264850"/>
                </a:lnTo>
                <a:lnTo>
                  <a:pt x="16232" y="269833"/>
                </a:lnTo>
                <a:lnTo>
                  <a:pt x="22380" y="274146"/>
                </a:lnTo>
                <a:lnTo>
                  <a:pt x="29454" y="278014"/>
                </a:lnTo>
                <a:lnTo>
                  <a:pt x="37148" y="281585"/>
                </a:lnTo>
                <a:lnTo>
                  <a:pt x="45253" y="284958"/>
                </a:lnTo>
                <a:lnTo>
                  <a:pt x="53633" y="288199"/>
                </a:lnTo>
                <a:lnTo>
                  <a:pt x="63188" y="291351"/>
                </a:lnTo>
                <a:lnTo>
                  <a:pt x="73527" y="294445"/>
                </a:lnTo>
                <a:lnTo>
                  <a:pt x="84388" y="297500"/>
                </a:lnTo>
                <a:lnTo>
                  <a:pt x="96590" y="299536"/>
                </a:lnTo>
                <a:lnTo>
                  <a:pt x="109686" y="300894"/>
                </a:lnTo>
                <a:lnTo>
                  <a:pt x="123378" y="301799"/>
                </a:lnTo>
                <a:lnTo>
                  <a:pt x="136474" y="302403"/>
                </a:lnTo>
                <a:lnTo>
                  <a:pt x="161609" y="303073"/>
                </a:lnTo>
                <a:lnTo>
                  <a:pt x="198072" y="303451"/>
                </a:lnTo>
                <a:lnTo>
                  <a:pt x="210082" y="302512"/>
                </a:lnTo>
                <a:lnTo>
                  <a:pt x="222058" y="300893"/>
                </a:lnTo>
                <a:lnTo>
                  <a:pt x="234011" y="298822"/>
                </a:lnTo>
                <a:lnTo>
                  <a:pt x="245948" y="296449"/>
                </a:lnTo>
                <a:lnTo>
                  <a:pt x="269795" y="291167"/>
                </a:lnTo>
                <a:lnTo>
                  <a:pt x="279726" y="287377"/>
                </a:lnTo>
                <a:lnTo>
                  <a:pt x="288331" y="282866"/>
                </a:lnTo>
                <a:lnTo>
                  <a:pt x="296052" y="277874"/>
                </a:lnTo>
                <a:lnTo>
                  <a:pt x="303184" y="271570"/>
                </a:lnTo>
                <a:lnTo>
                  <a:pt x="309923" y="264390"/>
                </a:lnTo>
                <a:lnTo>
                  <a:pt x="316400" y="256628"/>
                </a:lnTo>
                <a:lnTo>
                  <a:pt x="321710" y="249468"/>
                </a:lnTo>
                <a:lnTo>
                  <a:pt x="326242" y="242711"/>
                </a:lnTo>
                <a:lnTo>
                  <a:pt x="330256" y="236221"/>
                </a:lnTo>
                <a:lnTo>
                  <a:pt x="332932" y="228918"/>
                </a:lnTo>
                <a:lnTo>
                  <a:pt x="334716" y="221073"/>
                </a:lnTo>
                <a:lnTo>
                  <a:pt x="335905" y="212867"/>
                </a:lnTo>
                <a:lnTo>
                  <a:pt x="335706" y="204419"/>
                </a:lnTo>
                <a:lnTo>
                  <a:pt x="334581" y="195811"/>
                </a:lnTo>
                <a:lnTo>
                  <a:pt x="332838" y="187095"/>
                </a:lnTo>
                <a:lnTo>
                  <a:pt x="329692" y="178308"/>
                </a:lnTo>
                <a:lnTo>
                  <a:pt x="325611" y="169474"/>
                </a:lnTo>
                <a:lnTo>
                  <a:pt x="320905" y="160608"/>
                </a:lnTo>
                <a:lnTo>
                  <a:pt x="312807" y="148744"/>
                </a:lnTo>
                <a:lnTo>
                  <a:pt x="302448" y="134882"/>
                </a:lnTo>
                <a:lnTo>
                  <a:pt x="290581" y="119687"/>
                </a:lnTo>
                <a:lnTo>
                  <a:pt x="279692" y="107572"/>
                </a:lnTo>
                <a:lnTo>
                  <a:pt x="269457" y="97512"/>
                </a:lnTo>
                <a:lnTo>
                  <a:pt x="259657" y="88821"/>
                </a:lnTo>
                <a:lnTo>
                  <a:pt x="250147" y="81042"/>
                </a:lnTo>
                <a:lnTo>
                  <a:pt x="240830" y="73872"/>
                </a:lnTo>
                <a:lnTo>
                  <a:pt x="231643" y="67107"/>
                </a:lnTo>
                <a:lnTo>
                  <a:pt x="223533" y="60613"/>
                </a:lnTo>
                <a:lnTo>
                  <a:pt x="216143" y="54299"/>
                </a:lnTo>
                <a:lnTo>
                  <a:pt x="209232" y="48106"/>
                </a:lnTo>
                <a:lnTo>
                  <a:pt x="202639" y="42985"/>
                </a:lnTo>
                <a:lnTo>
                  <a:pt x="196260" y="38579"/>
                </a:lnTo>
                <a:lnTo>
                  <a:pt x="190023" y="34649"/>
                </a:lnTo>
                <a:lnTo>
                  <a:pt x="183881" y="31037"/>
                </a:lnTo>
                <a:lnTo>
                  <a:pt x="177801" y="27637"/>
                </a:lnTo>
                <a:lnTo>
                  <a:pt x="171765" y="24377"/>
                </a:lnTo>
                <a:lnTo>
                  <a:pt x="162410" y="18111"/>
                </a:lnTo>
                <a:lnTo>
                  <a:pt x="15076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7"/>
          <p:cNvSpPr/>
          <p:nvPr/>
        </p:nvSpPr>
        <p:spPr>
          <a:xfrm>
            <a:off x="3938165" y="3652242"/>
            <a:ext cx="292530" cy="231606"/>
          </a:xfrm>
          <a:custGeom>
            <a:avLst/>
            <a:gdLst/>
            <a:ahLst/>
            <a:cxnLst/>
            <a:rect l="0" t="0" r="0" b="0"/>
            <a:pathLst>
              <a:path w="292530" h="231606">
                <a:moveTo>
                  <a:pt x="53405" y="0"/>
                </a:moveTo>
                <a:lnTo>
                  <a:pt x="48665" y="9481"/>
                </a:lnTo>
                <a:lnTo>
                  <a:pt x="38400" y="27365"/>
                </a:lnTo>
                <a:lnTo>
                  <a:pt x="31495" y="39080"/>
                </a:lnTo>
                <a:lnTo>
                  <a:pt x="25900" y="49866"/>
                </a:lnTo>
                <a:lnTo>
                  <a:pt x="21178" y="60033"/>
                </a:lnTo>
                <a:lnTo>
                  <a:pt x="17038" y="69788"/>
                </a:lnTo>
                <a:lnTo>
                  <a:pt x="9792" y="85918"/>
                </a:lnTo>
                <a:lnTo>
                  <a:pt x="6470" y="92998"/>
                </a:lnTo>
                <a:lnTo>
                  <a:pt x="4256" y="99701"/>
                </a:lnTo>
                <a:lnTo>
                  <a:pt x="2780" y="106155"/>
                </a:lnTo>
                <a:lnTo>
                  <a:pt x="1795" y="112443"/>
                </a:lnTo>
                <a:lnTo>
                  <a:pt x="1140" y="118618"/>
                </a:lnTo>
                <a:lnTo>
                  <a:pt x="702" y="124719"/>
                </a:lnTo>
                <a:lnTo>
                  <a:pt x="410" y="130771"/>
                </a:lnTo>
                <a:lnTo>
                  <a:pt x="86" y="145433"/>
                </a:lnTo>
                <a:lnTo>
                  <a:pt x="0" y="153510"/>
                </a:lnTo>
                <a:lnTo>
                  <a:pt x="934" y="159887"/>
                </a:lnTo>
                <a:lnTo>
                  <a:pt x="2550" y="165130"/>
                </a:lnTo>
                <a:lnTo>
                  <a:pt x="4619" y="169618"/>
                </a:lnTo>
                <a:lnTo>
                  <a:pt x="7983" y="174595"/>
                </a:lnTo>
                <a:lnTo>
                  <a:pt x="12209" y="179897"/>
                </a:lnTo>
                <a:lnTo>
                  <a:pt x="17012" y="185416"/>
                </a:lnTo>
                <a:lnTo>
                  <a:pt x="23190" y="191079"/>
                </a:lnTo>
                <a:lnTo>
                  <a:pt x="30285" y="196839"/>
                </a:lnTo>
                <a:lnTo>
                  <a:pt x="37992" y="202664"/>
                </a:lnTo>
                <a:lnTo>
                  <a:pt x="47098" y="207539"/>
                </a:lnTo>
                <a:lnTo>
                  <a:pt x="57138" y="211781"/>
                </a:lnTo>
                <a:lnTo>
                  <a:pt x="67800" y="215602"/>
                </a:lnTo>
                <a:lnTo>
                  <a:pt x="78877" y="219141"/>
                </a:lnTo>
                <a:lnTo>
                  <a:pt x="90230" y="222492"/>
                </a:lnTo>
                <a:lnTo>
                  <a:pt x="101768" y="225719"/>
                </a:lnTo>
                <a:lnTo>
                  <a:pt x="113428" y="227870"/>
                </a:lnTo>
                <a:lnTo>
                  <a:pt x="125171" y="229304"/>
                </a:lnTo>
                <a:lnTo>
                  <a:pt x="136968" y="230260"/>
                </a:lnTo>
                <a:lnTo>
                  <a:pt x="148801" y="230897"/>
                </a:lnTo>
                <a:lnTo>
                  <a:pt x="172533" y="231605"/>
                </a:lnTo>
                <a:lnTo>
                  <a:pt x="184417" y="230802"/>
                </a:lnTo>
                <a:lnTo>
                  <a:pt x="196309" y="229275"/>
                </a:lnTo>
                <a:lnTo>
                  <a:pt x="208206" y="227264"/>
                </a:lnTo>
                <a:lnTo>
                  <a:pt x="219113" y="224931"/>
                </a:lnTo>
                <a:lnTo>
                  <a:pt x="229362" y="222384"/>
                </a:lnTo>
                <a:lnTo>
                  <a:pt x="239171" y="219693"/>
                </a:lnTo>
                <a:lnTo>
                  <a:pt x="247694" y="216908"/>
                </a:lnTo>
                <a:lnTo>
                  <a:pt x="255361" y="214058"/>
                </a:lnTo>
                <a:lnTo>
                  <a:pt x="262457" y="211166"/>
                </a:lnTo>
                <a:lnTo>
                  <a:pt x="268179" y="207254"/>
                </a:lnTo>
                <a:lnTo>
                  <a:pt x="272986" y="202662"/>
                </a:lnTo>
                <a:lnTo>
                  <a:pt x="277183" y="197616"/>
                </a:lnTo>
                <a:lnTo>
                  <a:pt x="280973" y="192267"/>
                </a:lnTo>
                <a:lnTo>
                  <a:pt x="284493" y="186717"/>
                </a:lnTo>
                <a:lnTo>
                  <a:pt x="287831" y="181033"/>
                </a:lnTo>
                <a:lnTo>
                  <a:pt x="290056" y="174267"/>
                </a:lnTo>
                <a:lnTo>
                  <a:pt x="291540" y="166780"/>
                </a:lnTo>
                <a:lnTo>
                  <a:pt x="292529" y="158811"/>
                </a:lnTo>
                <a:lnTo>
                  <a:pt x="292196" y="151515"/>
                </a:lnTo>
                <a:lnTo>
                  <a:pt x="290982" y="144667"/>
                </a:lnTo>
                <a:lnTo>
                  <a:pt x="289180" y="138116"/>
                </a:lnTo>
                <a:lnTo>
                  <a:pt x="285995" y="131765"/>
                </a:lnTo>
                <a:lnTo>
                  <a:pt x="281887" y="125547"/>
                </a:lnTo>
                <a:lnTo>
                  <a:pt x="277164" y="119417"/>
                </a:lnTo>
                <a:lnTo>
                  <a:pt x="272031" y="113346"/>
                </a:lnTo>
                <a:lnTo>
                  <a:pt x="266624" y="107314"/>
                </a:lnTo>
                <a:lnTo>
                  <a:pt x="261036" y="101308"/>
                </a:lnTo>
                <a:lnTo>
                  <a:pt x="254333" y="95320"/>
                </a:lnTo>
                <a:lnTo>
                  <a:pt x="246888" y="89344"/>
                </a:lnTo>
                <a:lnTo>
                  <a:pt x="238949" y="83375"/>
                </a:lnTo>
                <a:lnTo>
                  <a:pt x="222189" y="71452"/>
                </a:lnTo>
                <a:lnTo>
                  <a:pt x="213553" y="65494"/>
                </a:lnTo>
                <a:lnTo>
                  <a:pt x="203827" y="59538"/>
                </a:lnTo>
                <a:lnTo>
                  <a:pt x="193374" y="53583"/>
                </a:lnTo>
                <a:lnTo>
                  <a:pt x="164992" y="38366"/>
                </a:lnTo>
                <a:lnTo>
                  <a:pt x="157562" y="34507"/>
                </a:lnTo>
                <a:lnTo>
                  <a:pt x="152609" y="30942"/>
                </a:lnTo>
                <a:lnTo>
                  <a:pt x="149307" y="27574"/>
                </a:lnTo>
                <a:lnTo>
                  <a:pt x="142702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8"/>
          <p:cNvSpPr/>
          <p:nvPr/>
        </p:nvSpPr>
        <p:spPr>
          <a:xfrm>
            <a:off x="4370826" y="3670102"/>
            <a:ext cx="312821" cy="214148"/>
          </a:xfrm>
          <a:custGeom>
            <a:avLst/>
            <a:gdLst/>
            <a:ahLst/>
            <a:cxnLst/>
            <a:rect l="0" t="0" r="0" b="0"/>
            <a:pathLst>
              <a:path w="312821" h="214148">
                <a:moveTo>
                  <a:pt x="85088" y="0"/>
                </a:moveTo>
                <a:lnTo>
                  <a:pt x="11954" y="73135"/>
                </a:lnTo>
                <a:lnTo>
                  <a:pt x="9543" y="77530"/>
                </a:lnTo>
                <a:lnTo>
                  <a:pt x="7935" y="82444"/>
                </a:lnTo>
                <a:lnTo>
                  <a:pt x="6864" y="87705"/>
                </a:lnTo>
                <a:lnTo>
                  <a:pt x="5157" y="92204"/>
                </a:lnTo>
                <a:lnTo>
                  <a:pt x="3028" y="96196"/>
                </a:lnTo>
                <a:lnTo>
                  <a:pt x="615" y="99849"/>
                </a:lnTo>
                <a:lnTo>
                  <a:pt x="0" y="104269"/>
                </a:lnTo>
                <a:lnTo>
                  <a:pt x="581" y="109200"/>
                </a:lnTo>
                <a:lnTo>
                  <a:pt x="1961" y="114472"/>
                </a:lnTo>
                <a:lnTo>
                  <a:pt x="2881" y="118978"/>
                </a:lnTo>
                <a:lnTo>
                  <a:pt x="3494" y="122975"/>
                </a:lnTo>
                <a:lnTo>
                  <a:pt x="3903" y="126632"/>
                </a:lnTo>
                <a:lnTo>
                  <a:pt x="5168" y="131054"/>
                </a:lnTo>
                <a:lnTo>
                  <a:pt x="7003" y="135986"/>
                </a:lnTo>
                <a:lnTo>
                  <a:pt x="9219" y="141259"/>
                </a:lnTo>
                <a:lnTo>
                  <a:pt x="12681" y="146758"/>
                </a:lnTo>
                <a:lnTo>
                  <a:pt x="16972" y="152409"/>
                </a:lnTo>
                <a:lnTo>
                  <a:pt x="21818" y="158160"/>
                </a:lnTo>
                <a:lnTo>
                  <a:pt x="28025" y="162987"/>
                </a:lnTo>
                <a:lnTo>
                  <a:pt x="35140" y="167197"/>
                </a:lnTo>
                <a:lnTo>
                  <a:pt x="72686" y="185823"/>
                </a:lnTo>
                <a:lnTo>
                  <a:pt x="83766" y="190358"/>
                </a:lnTo>
                <a:lnTo>
                  <a:pt x="95120" y="194374"/>
                </a:lnTo>
                <a:lnTo>
                  <a:pt x="106659" y="198043"/>
                </a:lnTo>
                <a:lnTo>
                  <a:pt x="130063" y="204767"/>
                </a:lnTo>
                <a:lnTo>
                  <a:pt x="141860" y="207948"/>
                </a:lnTo>
                <a:lnTo>
                  <a:pt x="153694" y="210070"/>
                </a:lnTo>
                <a:lnTo>
                  <a:pt x="165552" y="211484"/>
                </a:lnTo>
                <a:lnTo>
                  <a:pt x="177426" y="212427"/>
                </a:lnTo>
                <a:lnTo>
                  <a:pt x="188319" y="213055"/>
                </a:lnTo>
                <a:lnTo>
                  <a:pt x="208359" y="213754"/>
                </a:lnTo>
                <a:lnTo>
                  <a:pt x="236376" y="214147"/>
                </a:lnTo>
                <a:lnTo>
                  <a:pt x="245478" y="213210"/>
                </a:lnTo>
                <a:lnTo>
                  <a:pt x="254523" y="211593"/>
                </a:lnTo>
                <a:lnTo>
                  <a:pt x="263529" y="209523"/>
                </a:lnTo>
                <a:lnTo>
                  <a:pt x="270525" y="207150"/>
                </a:lnTo>
                <a:lnTo>
                  <a:pt x="276181" y="204577"/>
                </a:lnTo>
                <a:lnTo>
                  <a:pt x="280945" y="201869"/>
                </a:lnTo>
                <a:lnTo>
                  <a:pt x="291529" y="196214"/>
                </a:lnTo>
                <a:lnTo>
                  <a:pt x="297129" y="193317"/>
                </a:lnTo>
                <a:lnTo>
                  <a:pt x="300863" y="190393"/>
                </a:lnTo>
                <a:lnTo>
                  <a:pt x="303352" y="187452"/>
                </a:lnTo>
                <a:lnTo>
                  <a:pt x="305011" y="184499"/>
                </a:lnTo>
                <a:lnTo>
                  <a:pt x="309501" y="175926"/>
                </a:lnTo>
                <a:lnTo>
                  <a:pt x="312087" y="170862"/>
                </a:lnTo>
                <a:lnTo>
                  <a:pt x="312820" y="166494"/>
                </a:lnTo>
                <a:lnTo>
                  <a:pt x="312315" y="162590"/>
                </a:lnTo>
                <a:lnTo>
                  <a:pt x="310987" y="158995"/>
                </a:lnTo>
                <a:lnTo>
                  <a:pt x="309511" y="152354"/>
                </a:lnTo>
                <a:lnTo>
                  <a:pt x="309118" y="149194"/>
                </a:lnTo>
                <a:lnTo>
                  <a:pt x="306871" y="144111"/>
                </a:lnTo>
                <a:lnTo>
                  <a:pt x="303389" y="137746"/>
                </a:lnTo>
                <a:lnTo>
                  <a:pt x="299082" y="130526"/>
                </a:lnTo>
                <a:lnTo>
                  <a:pt x="289006" y="114566"/>
                </a:lnTo>
                <a:lnTo>
                  <a:pt x="283541" y="106143"/>
                </a:lnTo>
                <a:lnTo>
                  <a:pt x="276922" y="98543"/>
                </a:lnTo>
                <a:lnTo>
                  <a:pt x="269531" y="91492"/>
                </a:lnTo>
                <a:lnTo>
                  <a:pt x="261629" y="84807"/>
                </a:lnTo>
                <a:lnTo>
                  <a:pt x="254375" y="78366"/>
                </a:lnTo>
                <a:lnTo>
                  <a:pt x="241025" y="65918"/>
                </a:lnTo>
                <a:lnTo>
                  <a:pt x="235679" y="61805"/>
                </a:lnTo>
                <a:lnTo>
                  <a:pt x="231123" y="59062"/>
                </a:lnTo>
                <a:lnTo>
                  <a:pt x="219033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9"/>
          <p:cNvSpPr/>
          <p:nvPr/>
        </p:nvSpPr>
        <p:spPr>
          <a:xfrm>
            <a:off x="5224432" y="3680273"/>
            <a:ext cx="293943" cy="273648"/>
          </a:xfrm>
          <a:custGeom>
            <a:avLst/>
            <a:gdLst/>
            <a:ahLst/>
            <a:cxnLst/>
            <a:rect l="0" t="0" r="0" b="0"/>
            <a:pathLst>
              <a:path w="293943" h="273648">
                <a:moveTo>
                  <a:pt x="88732" y="7688"/>
                </a:moveTo>
                <a:lnTo>
                  <a:pt x="79251" y="2948"/>
                </a:lnTo>
                <a:lnTo>
                  <a:pt x="71951" y="620"/>
                </a:lnTo>
                <a:lnTo>
                  <a:pt x="68615" y="0"/>
                </a:lnTo>
                <a:lnTo>
                  <a:pt x="65399" y="578"/>
                </a:lnTo>
                <a:lnTo>
                  <a:pt x="59179" y="3866"/>
                </a:lnTo>
                <a:lnTo>
                  <a:pt x="50462" y="8636"/>
                </a:lnTo>
                <a:lnTo>
                  <a:pt x="28697" y="19781"/>
                </a:lnTo>
                <a:lnTo>
                  <a:pt x="23903" y="23688"/>
                </a:lnTo>
                <a:lnTo>
                  <a:pt x="19717" y="28276"/>
                </a:lnTo>
                <a:lnTo>
                  <a:pt x="15933" y="33320"/>
                </a:lnTo>
                <a:lnTo>
                  <a:pt x="9083" y="41570"/>
                </a:lnTo>
                <a:lnTo>
                  <a:pt x="5867" y="45159"/>
                </a:lnTo>
                <a:lnTo>
                  <a:pt x="3723" y="49535"/>
                </a:lnTo>
                <a:lnTo>
                  <a:pt x="2294" y="54438"/>
                </a:lnTo>
                <a:lnTo>
                  <a:pt x="1340" y="59691"/>
                </a:lnTo>
                <a:lnTo>
                  <a:pt x="706" y="66168"/>
                </a:lnTo>
                <a:lnTo>
                  <a:pt x="282" y="73464"/>
                </a:lnTo>
                <a:lnTo>
                  <a:pt x="0" y="81304"/>
                </a:lnTo>
                <a:lnTo>
                  <a:pt x="804" y="89508"/>
                </a:lnTo>
                <a:lnTo>
                  <a:pt x="2332" y="97953"/>
                </a:lnTo>
                <a:lnTo>
                  <a:pt x="4343" y="106560"/>
                </a:lnTo>
                <a:lnTo>
                  <a:pt x="6676" y="114283"/>
                </a:lnTo>
                <a:lnTo>
                  <a:pt x="9223" y="121415"/>
                </a:lnTo>
                <a:lnTo>
                  <a:pt x="11913" y="128155"/>
                </a:lnTo>
                <a:lnTo>
                  <a:pt x="16684" y="135624"/>
                </a:lnTo>
                <a:lnTo>
                  <a:pt x="22840" y="143580"/>
                </a:lnTo>
                <a:lnTo>
                  <a:pt x="29921" y="151861"/>
                </a:lnTo>
                <a:lnTo>
                  <a:pt x="37619" y="160358"/>
                </a:lnTo>
                <a:lnTo>
                  <a:pt x="54109" y="177736"/>
                </a:lnTo>
                <a:lnTo>
                  <a:pt x="80127" y="204255"/>
                </a:lnTo>
                <a:lnTo>
                  <a:pt x="89941" y="212154"/>
                </a:lnTo>
                <a:lnTo>
                  <a:pt x="100452" y="219405"/>
                </a:lnTo>
                <a:lnTo>
                  <a:pt x="111428" y="226223"/>
                </a:lnTo>
                <a:lnTo>
                  <a:pt x="122714" y="232753"/>
                </a:lnTo>
                <a:lnTo>
                  <a:pt x="145837" y="245300"/>
                </a:lnTo>
                <a:lnTo>
                  <a:pt x="157560" y="250432"/>
                </a:lnTo>
                <a:lnTo>
                  <a:pt x="169344" y="254846"/>
                </a:lnTo>
                <a:lnTo>
                  <a:pt x="212033" y="269058"/>
                </a:lnTo>
                <a:lnTo>
                  <a:pt x="221533" y="271232"/>
                </a:lnTo>
                <a:lnTo>
                  <a:pt x="230845" y="272680"/>
                </a:lnTo>
                <a:lnTo>
                  <a:pt x="240029" y="273647"/>
                </a:lnTo>
                <a:lnTo>
                  <a:pt x="248136" y="273298"/>
                </a:lnTo>
                <a:lnTo>
                  <a:pt x="255525" y="272075"/>
                </a:lnTo>
                <a:lnTo>
                  <a:pt x="262435" y="270266"/>
                </a:lnTo>
                <a:lnTo>
                  <a:pt x="268034" y="268068"/>
                </a:lnTo>
                <a:lnTo>
                  <a:pt x="276901" y="262980"/>
                </a:lnTo>
                <a:lnTo>
                  <a:pt x="284150" y="257411"/>
                </a:lnTo>
                <a:lnTo>
                  <a:pt x="287471" y="254538"/>
                </a:lnTo>
                <a:lnTo>
                  <a:pt x="289686" y="251629"/>
                </a:lnTo>
                <a:lnTo>
                  <a:pt x="292147" y="245752"/>
                </a:lnTo>
                <a:lnTo>
                  <a:pt x="292803" y="241803"/>
                </a:lnTo>
                <a:lnTo>
                  <a:pt x="293240" y="237187"/>
                </a:lnTo>
                <a:lnTo>
                  <a:pt x="293532" y="232125"/>
                </a:lnTo>
                <a:lnTo>
                  <a:pt x="293856" y="221209"/>
                </a:lnTo>
                <a:lnTo>
                  <a:pt x="293942" y="215519"/>
                </a:lnTo>
                <a:lnTo>
                  <a:pt x="293007" y="208750"/>
                </a:lnTo>
                <a:lnTo>
                  <a:pt x="291393" y="201261"/>
                </a:lnTo>
                <a:lnTo>
                  <a:pt x="289323" y="193291"/>
                </a:lnTo>
                <a:lnTo>
                  <a:pt x="285960" y="185994"/>
                </a:lnTo>
                <a:lnTo>
                  <a:pt x="281732" y="179144"/>
                </a:lnTo>
                <a:lnTo>
                  <a:pt x="276930" y="172594"/>
                </a:lnTo>
                <a:lnTo>
                  <a:pt x="266303" y="157378"/>
                </a:lnTo>
                <a:lnTo>
                  <a:pt x="260691" y="149153"/>
                </a:lnTo>
                <a:lnTo>
                  <a:pt x="253973" y="140693"/>
                </a:lnTo>
                <a:lnTo>
                  <a:pt x="246517" y="132077"/>
                </a:lnTo>
                <a:lnTo>
                  <a:pt x="238571" y="123356"/>
                </a:lnTo>
                <a:lnTo>
                  <a:pt x="160170" y="344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0"/>
          <p:cNvSpPr/>
          <p:nvPr/>
        </p:nvSpPr>
        <p:spPr>
          <a:xfrm>
            <a:off x="5777508" y="3500438"/>
            <a:ext cx="17860" cy="544711"/>
          </a:xfrm>
          <a:custGeom>
            <a:avLst/>
            <a:gdLst/>
            <a:ahLst/>
            <a:cxnLst/>
            <a:rect l="0" t="0" r="0" b="0"/>
            <a:pathLst>
              <a:path w="17860" h="544711">
                <a:moveTo>
                  <a:pt x="0" y="0"/>
                </a:moveTo>
                <a:lnTo>
                  <a:pt x="4741" y="18961"/>
                </a:lnTo>
                <a:lnTo>
                  <a:pt x="6137" y="27523"/>
                </a:lnTo>
                <a:lnTo>
                  <a:pt x="7068" y="36208"/>
                </a:lnTo>
                <a:lnTo>
                  <a:pt x="7688" y="44975"/>
                </a:lnTo>
                <a:lnTo>
                  <a:pt x="9094" y="54788"/>
                </a:lnTo>
                <a:lnTo>
                  <a:pt x="11024" y="65298"/>
                </a:lnTo>
                <a:lnTo>
                  <a:pt x="13302" y="76274"/>
                </a:lnTo>
                <a:lnTo>
                  <a:pt x="14821" y="87560"/>
                </a:lnTo>
                <a:lnTo>
                  <a:pt x="15834" y="99053"/>
                </a:lnTo>
                <a:lnTo>
                  <a:pt x="16509" y="110684"/>
                </a:lnTo>
                <a:lnTo>
                  <a:pt x="17259" y="134190"/>
                </a:lnTo>
                <a:lnTo>
                  <a:pt x="17740" y="200580"/>
                </a:lnTo>
                <a:lnTo>
                  <a:pt x="16788" y="227978"/>
                </a:lnTo>
                <a:lnTo>
                  <a:pt x="13084" y="295461"/>
                </a:lnTo>
                <a:lnTo>
                  <a:pt x="8130" y="355881"/>
                </a:lnTo>
                <a:lnTo>
                  <a:pt x="5420" y="383106"/>
                </a:lnTo>
                <a:lnTo>
                  <a:pt x="3613" y="408200"/>
                </a:lnTo>
                <a:lnTo>
                  <a:pt x="2409" y="431875"/>
                </a:lnTo>
                <a:lnTo>
                  <a:pt x="1606" y="454604"/>
                </a:lnTo>
                <a:lnTo>
                  <a:pt x="2063" y="473726"/>
                </a:lnTo>
                <a:lnTo>
                  <a:pt x="3360" y="490442"/>
                </a:lnTo>
                <a:lnTo>
                  <a:pt x="5216" y="505555"/>
                </a:lnTo>
                <a:lnTo>
                  <a:pt x="7446" y="516622"/>
                </a:lnTo>
                <a:lnTo>
                  <a:pt x="9925" y="524993"/>
                </a:lnTo>
                <a:lnTo>
                  <a:pt x="17859" y="5447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21"/>
          <p:cNvSpPr/>
          <p:nvPr/>
        </p:nvSpPr>
        <p:spPr>
          <a:xfrm>
            <a:off x="5973961" y="3500438"/>
            <a:ext cx="35720" cy="491133"/>
          </a:xfrm>
          <a:custGeom>
            <a:avLst/>
            <a:gdLst/>
            <a:ahLst/>
            <a:cxnLst/>
            <a:rect l="0" t="0" r="0" b="0"/>
            <a:pathLst>
              <a:path w="35720" h="491133">
                <a:moveTo>
                  <a:pt x="0" y="0"/>
                </a:moveTo>
                <a:lnTo>
                  <a:pt x="0" y="18961"/>
                </a:lnTo>
                <a:lnTo>
                  <a:pt x="993" y="35461"/>
                </a:lnTo>
                <a:lnTo>
                  <a:pt x="4741" y="82898"/>
                </a:lnTo>
                <a:lnTo>
                  <a:pt x="5145" y="111820"/>
                </a:lnTo>
                <a:lnTo>
                  <a:pt x="4422" y="143007"/>
                </a:lnTo>
                <a:lnTo>
                  <a:pt x="1965" y="205442"/>
                </a:lnTo>
                <a:lnTo>
                  <a:pt x="582" y="285216"/>
                </a:lnTo>
                <a:lnTo>
                  <a:pt x="259" y="334791"/>
                </a:lnTo>
                <a:lnTo>
                  <a:pt x="1165" y="354162"/>
                </a:lnTo>
                <a:lnTo>
                  <a:pt x="2761" y="370053"/>
                </a:lnTo>
                <a:lnTo>
                  <a:pt x="4817" y="383624"/>
                </a:lnTo>
                <a:lnTo>
                  <a:pt x="7180" y="395647"/>
                </a:lnTo>
                <a:lnTo>
                  <a:pt x="9748" y="406640"/>
                </a:lnTo>
                <a:lnTo>
                  <a:pt x="12452" y="416945"/>
                </a:lnTo>
                <a:lnTo>
                  <a:pt x="15246" y="426791"/>
                </a:lnTo>
                <a:lnTo>
                  <a:pt x="20997" y="445669"/>
                </a:lnTo>
                <a:lnTo>
                  <a:pt x="23921" y="453878"/>
                </a:lnTo>
                <a:lnTo>
                  <a:pt x="26861" y="461335"/>
                </a:lnTo>
                <a:lnTo>
                  <a:pt x="29813" y="468291"/>
                </a:lnTo>
                <a:lnTo>
                  <a:pt x="31782" y="473921"/>
                </a:lnTo>
                <a:lnTo>
                  <a:pt x="33094" y="478666"/>
                </a:lnTo>
                <a:lnTo>
                  <a:pt x="35719" y="4911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22"/>
          <p:cNvSpPr/>
          <p:nvPr/>
        </p:nvSpPr>
        <p:spPr>
          <a:xfrm>
            <a:off x="6322489" y="3643313"/>
            <a:ext cx="255931" cy="213864"/>
          </a:xfrm>
          <a:custGeom>
            <a:avLst/>
            <a:gdLst/>
            <a:ahLst/>
            <a:cxnLst/>
            <a:rect l="0" t="0" r="0" b="0"/>
            <a:pathLst>
              <a:path w="255931" h="213864">
                <a:moveTo>
                  <a:pt x="80097" y="0"/>
                </a:moveTo>
                <a:lnTo>
                  <a:pt x="70616" y="9480"/>
                </a:lnTo>
                <a:lnTo>
                  <a:pt x="64847" y="14258"/>
                </a:lnTo>
                <a:lnTo>
                  <a:pt x="58024" y="19427"/>
                </a:lnTo>
                <a:lnTo>
                  <a:pt x="50498" y="24857"/>
                </a:lnTo>
                <a:lnTo>
                  <a:pt x="44490" y="30462"/>
                </a:lnTo>
                <a:lnTo>
                  <a:pt x="39492" y="36183"/>
                </a:lnTo>
                <a:lnTo>
                  <a:pt x="35167" y="41981"/>
                </a:lnTo>
                <a:lnTo>
                  <a:pt x="31292" y="47831"/>
                </a:lnTo>
                <a:lnTo>
                  <a:pt x="27717" y="53716"/>
                </a:lnTo>
                <a:lnTo>
                  <a:pt x="24341" y="59623"/>
                </a:lnTo>
                <a:lnTo>
                  <a:pt x="15299" y="76770"/>
                </a:lnTo>
                <a:lnTo>
                  <a:pt x="10109" y="86898"/>
                </a:lnTo>
                <a:lnTo>
                  <a:pt x="6649" y="94643"/>
                </a:lnTo>
                <a:lnTo>
                  <a:pt x="4342" y="100798"/>
                </a:lnTo>
                <a:lnTo>
                  <a:pt x="2805" y="105894"/>
                </a:lnTo>
                <a:lnTo>
                  <a:pt x="1780" y="111275"/>
                </a:lnTo>
                <a:lnTo>
                  <a:pt x="1097" y="116848"/>
                </a:lnTo>
                <a:lnTo>
                  <a:pt x="641" y="122546"/>
                </a:lnTo>
                <a:lnTo>
                  <a:pt x="337" y="128330"/>
                </a:lnTo>
                <a:lnTo>
                  <a:pt x="0" y="140048"/>
                </a:lnTo>
                <a:lnTo>
                  <a:pt x="901" y="144959"/>
                </a:lnTo>
                <a:lnTo>
                  <a:pt x="2496" y="149225"/>
                </a:lnTo>
                <a:lnTo>
                  <a:pt x="6912" y="157603"/>
                </a:lnTo>
                <a:lnTo>
                  <a:pt x="12182" y="167942"/>
                </a:lnTo>
                <a:lnTo>
                  <a:pt x="15969" y="172484"/>
                </a:lnTo>
                <a:lnTo>
                  <a:pt x="20478" y="176505"/>
                </a:lnTo>
                <a:lnTo>
                  <a:pt x="25468" y="180178"/>
                </a:lnTo>
                <a:lnTo>
                  <a:pt x="38950" y="189550"/>
                </a:lnTo>
                <a:lnTo>
                  <a:pt x="46713" y="194828"/>
                </a:lnTo>
                <a:lnTo>
                  <a:pt x="53873" y="198346"/>
                </a:lnTo>
                <a:lnTo>
                  <a:pt x="60630" y="200691"/>
                </a:lnTo>
                <a:lnTo>
                  <a:pt x="67119" y="202255"/>
                </a:lnTo>
                <a:lnTo>
                  <a:pt x="90204" y="206638"/>
                </a:lnTo>
                <a:lnTo>
                  <a:pt x="104694" y="209196"/>
                </a:lnTo>
                <a:lnTo>
                  <a:pt x="116339" y="210901"/>
                </a:lnTo>
                <a:lnTo>
                  <a:pt x="126087" y="212038"/>
                </a:lnTo>
                <a:lnTo>
                  <a:pt x="134569" y="212796"/>
                </a:lnTo>
                <a:lnTo>
                  <a:pt x="143200" y="213302"/>
                </a:lnTo>
                <a:lnTo>
                  <a:pt x="160729" y="213863"/>
                </a:lnTo>
                <a:lnTo>
                  <a:pt x="168578" y="213021"/>
                </a:lnTo>
                <a:lnTo>
                  <a:pt x="175796" y="211466"/>
                </a:lnTo>
                <a:lnTo>
                  <a:pt x="182591" y="209439"/>
                </a:lnTo>
                <a:lnTo>
                  <a:pt x="189107" y="207094"/>
                </a:lnTo>
                <a:lnTo>
                  <a:pt x="195434" y="204539"/>
                </a:lnTo>
                <a:lnTo>
                  <a:pt x="201636" y="201843"/>
                </a:lnTo>
                <a:lnTo>
                  <a:pt x="206764" y="199054"/>
                </a:lnTo>
                <a:lnTo>
                  <a:pt x="211175" y="196203"/>
                </a:lnTo>
                <a:lnTo>
                  <a:pt x="215107" y="193310"/>
                </a:lnTo>
                <a:lnTo>
                  <a:pt x="219713" y="189396"/>
                </a:lnTo>
                <a:lnTo>
                  <a:pt x="224768" y="184803"/>
                </a:lnTo>
                <a:lnTo>
                  <a:pt x="230122" y="179757"/>
                </a:lnTo>
                <a:lnTo>
                  <a:pt x="233692" y="175400"/>
                </a:lnTo>
                <a:lnTo>
                  <a:pt x="236072" y="171504"/>
                </a:lnTo>
                <a:lnTo>
                  <a:pt x="237658" y="167914"/>
                </a:lnTo>
                <a:lnTo>
                  <a:pt x="240700" y="162544"/>
                </a:lnTo>
                <a:lnTo>
                  <a:pt x="244712" y="155987"/>
                </a:lnTo>
                <a:lnTo>
                  <a:pt x="249372" y="148640"/>
                </a:lnTo>
                <a:lnTo>
                  <a:pt x="252479" y="142749"/>
                </a:lnTo>
                <a:lnTo>
                  <a:pt x="254549" y="137830"/>
                </a:lnTo>
                <a:lnTo>
                  <a:pt x="255930" y="133558"/>
                </a:lnTo>
                <a:lnTo>
                  <a:pt x="255858" y="128727"/>
                </a:lnTo>
                <a:lnTo>
                  <a:pt x="254818" y="123521"/>
                </a:lnTo>
                <a:lnTo>
                  <a:pt x="253133" y="118066"/>
                </a:lnTo>
                <a:lnTo>
                  <a:pt x="250025" y="111452"/>
                </a:lnTo>
                <a:lnTo>
                  <a:pt x="245967" y="104067"/>
                </a:lnTo>
                <a:lnTo>
                  <a:pt x="241279" y="96167"/>
                </a:lnTo>
                <a:lnTo>
                  <a:pt x="237161" y="88916"/>
                </a:lnTo>
                <a:lnTo>
                  <a:pt x="229940" y="75567"/>
                </a:lnTo>
                <a:lnTo>
                  <a:pt x="225633" y="70222"/>
                </a:lnTo>
                <a:lnTo>
                  <a:pt x="220777" y="65666"/>
                </a:lnTo>
                <a:lnTo>
                  <a:pt x="215555" y="61637"/>
                </a:lnTo>
                <a:lnTo>
                  <a:pt x="210091" y="57958"/>
                </a:lnTo>
                <a:lnTo>
                  <a:pt x="204461" y="54514"/>
                </a:lnTo>
                <a:lnTo>
                  <a:pt x="198726" y="51225"/>
                </a:lnTo>
                <a:lnTo>
                  <a:pt x="187060" y="44925"/>
                </a:lnTo>
                <a:lnTo>
                  <a:pt x="181172" y="41856"/>
                </a:lnTo>
                <a:lnTo>
                  <a:pt x="174269" y="38818"/>
                </a:lnTo>
                <a:lnTo>
                  <a:pt x="166691" y="35800"/>
                </a:lnTo>
                <a:lnTo>
                  <a:pt x="158662" y="32796"/>
                </a:lnTo>
                <a:lnTo>
                  <a:pt x="151326" y="30794"/>
                </a:lnTo>
                <a:lnTo>
                  <a:pt x="144450" y="29459"/>
                </a:lnTo>
                <a:lnTo>
                  <a:pt x="137881" y="28569"/>
                </a:lnTo>
                <a:lnTo>
                  <a:pt x="131519" y="27975"/>
                </a:lnTo>
                <a:lnTo>
                  <a:pt x="125293" y="27580"/>
                </a:lnTo>
                <a:lnTo>
                  <a:pt x="106886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3"/>
          <p:cNvSpPr/>
          <p:nvPr/>
        </p:nvSpPr>
        <p:spPr>
          <a:xfrm>
            <a:off x="3126006" y="4161234"/>
            <a:ext cx="284563" cy="245817"/>
          </a:xfrm>
          <a:custGeom>
            <a:avLst/>
            <a:gdLst/>
            <a:ahLst/>
            <a:cxnLst/>
            <a:rect l="0" t="0" r="0" b="0"/>
            <a:pathLst>
              <a:path w="284563" h="245817">
                <a:moveTo>
                  <a:pt x="97611" y="17860"/>
                </a:moveTo>
                <a:lnTo>
                  <a:pt x="85182" y="30289"/>
                </a:lnTo>
                <a:lnTo>
                  <a:pt x="79403" y="34083"/>
                </a:lnTo>
                <a:lnTo>
                  <a:pt x="71582" y="38597"/>
                </a:lnTo>
                <a:lnTo>
                  <a:pt x="62399" y="43591"/>
                </a:lnTo>
                <a:lnTo>
                  <a:pt x="53300" y="49897"/>
                </a:lnTo>
                <a:lnTo>
                  <a:pt x="44258" y="57077"/>
                </a:lnTo>
                <a:lnTo>
                  <a:pt x="28258" y="71009"/>
                </a:lnTo>
                <a:lnTo>
                  <a:pt x="17840" y="80507"/>
                </a:lnTo>
                <a:lnTo>
                  <a:pt x="13672" y="85422"/>
                </a:lnTo>
                <a:lnTo>
                  <a:pt x="9902" y="90682"/>
                </a:lnTo>
                <a:lnTo>
                  <a:pt x="6396" y="96174"/>
                </a:lnTo>
                <a:lnTo>
                  <a:pt x="4059" y="101819"/>
                </a:lnTo>
                <a:lnTo>
                  <a:pt x="2501" y="107567"/>
                </a:lnTo>
                <a:lnTo>
                  <a:pt x="1462" y="113383"/>
                </a:lnTo>
                <a:lnTo>
                  <a:pt x="770" y="118253"/>
                </a:lnTo>
                <a:lnTo>
                  <a:pt x="308" y="122492"/>
                </a:lnTo>
                <a:lnTo>
                  <a:pt x="0" y="126310"/>
                </a:lnTo>
                <a:lnTo>
                  <a:pt x="787" y="130840"/>
                </a:lnTo>
                <a:lnTo>
                  <a:pt x="2304" y="135844"/>
                </a:lnTo>
                <a:lnTo>
                  <a:pt x="4308" y="141164"/>
                </a:lnTo>
                <a:lnTo>
                  <a:pt x="6635" y="146695"/>
                </a:lnTo>
                <a:lnTo>
                  <a:pt x="9179" y="152367"/>
                </a:lnTo>
                <a:lnTo>
                  <a:pt x="11868" y="158133"/>
                </a:lnTo>
                <a:lnTo>
                  <a:pt x="15644" y="163961"/>
                </a:lnTo>
                <a:lnTo>
                  <a:pt x="20146" y="169831"/>
                </a:lnTo>
                <a:lnTo>
                  <a:pt x="25132" y="175729"/>
                </a:lnTo>
                <a:lnTo>
                  <a:pt x="30440" y="181645"/>
                </a:lnTo>
                <a:lnTo>
                  <a:pt x="41630" y="193510"/>
                </a:lnTo>
                <a:lnTo>
                  <a:pt x="48384" y="198460"/>
                </a:lnTo>
                <a:lnTo>
                  <a:pt x="55864" y="202752"/>
                </a:lnTo>
                <a:lnTo>
                  <a:pt x="63826" y="206606"/>
                </a:lnTo>
                <a:lnTo>
                  <a:pt x="72111" y="211159"/>
                </a:lnTo>
                <a:lnTo>
                  <a:pt x="80611" y="216179"/>
                </a:lnTo>
                <a:lnTo>
                  <a:pt x="89254" y="221510"/>
                </a:lnTo>
                <a:lnTo>
                  <a:pt x="98986" y="226056"/>
                </a:lnTo>
                <a:lnTo>
                  <a:pt x="109441" y="230079"/>
                </a:lnTo>
                <a:lnTo>
                  <a:pt x="120381" y="233754"/>
                </a:lnTo>
                <a:lnTo>
                  <a:pt x="131642" y="236203"/>
                </a:lnTo>
                <a:lnTo>
                  <a:pt x="143119" y="237836"/>
                </a:lnTo>
                <a:lnTo>
                  <a:pt x="154739" y="238925"/>
                </a:lnTo>
                <a:lnTo>
                  <a:pt x="165462" y="240643"/>
                </a:lnTo>
                <a:lnTo>
                  <a:pt x="175587" y="242780"/>
                </a:lnTo>
                <a:lnTo>
                  <a:pt x="185314" y="245197"/>
                </a:lnTo>
                <a:lnTo>
                  <a:pt x="194775" y="245816"/>
                </a:lnTo>
                <a:lnTo>
                  <a:pt x="204059" y="245237"/>
                </a:lnTo>
                <a:lnTo>
                  <a:pt x="213225" y="243859"/>
                </a:lnTo>
                <a:lnTo>
                  <a:pt x="221320" y="241947"/>
                </a:lnTo>
                <a:lnTo>
                  <a:pt x="228701" y="239681"/>
                </a:lnTo>
                <a:lnTo>
                  <a:pt x="235606" y="237178"/>
                </a:lnTo>
                <a:lnTo>
                  <a:pt x="242194" y="234517"/>
                </a:lnTo>
                <a:lnTo>
                  <a:pt x="248570" y="231751"/>
                </a:lnTo>
                <a:lnTo>
                  <a:pt x="254805" y="228915"/>
                </a:lnTo>
                <a:lnTo>
                  <a:pt x="259954" y="225040"/>
                </a:lnTo>
                <a:lnTo>
                  <a:pt x="264379" y="220472"/>
                </a:lnTo>
                <a:lnTo>
                  <a:pt x="268321" y="215442"/>
                </a:lnTo>
                <a:lnTo>
                  <a:pt x="271941" y="210105"/>
                </a:lnTo>
                <a:lnTo>
                  <a:pt x="275347" y="204562"/>
                </a:lnTo>
                <a:lnTo>
                  <a:pt x="278609" y="198883"/>
                </a:lnTo>
                <a:lnTo>
                  <a:pt x="280785" y="193112"/>
                </a:lnTo>
                <a:lnTo>
                  <a:pt x="282234" y="187281"/>
                </a:lnTo>
                <a:lnTo>
                  <a:pt x="283201" y="181408"/>
                </a:lnTo>
                <a:lnTo>
                  <a:pt x="283846" y="175509"/>
                </a:lnTo>
                <a:lnTo>
                  <a:pt x="284275" y="169592"/>
                </a:lnTo>
                <a:lnTo>
                  <a:pt x="284562" y="163663"/>
                </a:lnTo>
                <a:lnTo>
                  <a:pt x="283760" y="156734"/>
                </a:lnTo>
                <a:lnTo>
                  <a:pt x="282234" y="149138"/>
                </a:lnTo>
                <a:lnTo>
                  <a:pt x="280224" y="141098"/>
                </a:lnTo>
                <a:lnTo>
                  <a:pt x="277892" y="132760"/>
                </a:lnTo>
                <a:lnTo>
                  <a:pt x="272656" y="115560"/>
                </a:lnTo>
                <a:lnTo>
                  <a:pt x="269870" y="107798"/>
                </a:lnTo>
                <a:lnTo>
                  <a:pt x="267021" y="100639"/>
                </a:lnTo>
                <a:lnTo>
                  <a:pt x="264129" y="93882"/>
                </a:lnTo>
                <a:lnTo>
                  <a:pt x="255624" y="75791"/>
                </a:lnTo>
                <a:lnTo>
                  <a:pt x="250579" y="65410"/>
                </a:lnTo>
                <a:lnTo>
                  <a:pt x="245230" y="56505"/>
                </a:lnTo>
                <a:lnTo>
                  <a:pt x="239680" y="48584"/>
                </a:lnTo>
                <a:lnTo>
                  <a:pt x="233995" y="41319"/>
                </a:lnTo>
                <a:lnTo>
                  <a:pt x="230206" y="35483"/>
                </a:lnTo>
                <a:lnTo>
                  <a:pt x="227680" y="30601"/>
                </a:lnTo>
                <a:lnTo>
                  <a:pt x="21369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4"/>
          <p:cNvSpPr/>
          <p:nvPr/>
        </p:nvSpPr>
        <p:spPr>
          <a:xfrm>
            <a:off x="3723680" y="4098727"/>
            <a:ext cx="53579" cy="473274"/>
          </a:xfrm>
          <a:custGeom>
            <a:avLst/>
            <a:gdLst/>
            <a:ahLst/>
            <a:cxnLst/>
            <a:rect l="0" t="0" r="0" b="0"/>
            <a:pathLst>
              <a:path w="53579" h="473274">
                <a:moveTo>
                  <a:pt x="0" y="0"/>
                </a:moveTo>
                <a:lnTo>
                  <a:pt x="4740" y="9480"/>
                </a:lnTo>
                <a:lnTo>
                  <a:pt x="6137" y="13266"/>
                </a:lnTo>
                <a:lnTo>
                  <a:pt x="9094" y="25317"/>
                </a:lnTo>
                <a:lnTo>
                  <a:pt x="13302" y="39033"/>
                </a:lnTo>
                <a:lnTo>
                  <a:pt x="14821" y="46858"/>
                </a:lnTo>
                <a:lnTo>
                  <a:pt x="15834" y="55051"/>
                </a:lnTo>
                <a:lnTo>
                  <a:pt x="16509" y="63489"/>
                </a:lnTo>
                <a:lnTo>
                  <a:pt x="16959" y="72092"/>
                </a:lnTo>
                <a:lnTo>
                  <a:pt x="17459" y="89588"/>
                </a:lnTo>
                <a:lnTo>
                  <a:pt x="17740" y="139874"/>
                </a:lnTo>
                <a:lnTo>
                  <a:pt x="15161" y="203718"/>
                </a:lnTo>
                <a:lnTo>
                  <a:pt x="13083" y="242968"/>
                </a:lnTo>
                <a:lnTo>
                  <a:pt x="12691" y="273103"/>
                </a:lnTo>
                <a:lnTo>
                  <a:pt x="13422" y="297163"/>
                </a:lnTo>
                <a:lnTo>
                  <a:pt x="15887" y="333486"/>
                </a:lnTo>
                <a:lnTo>
                  <a:pt x="16982" y="359552"/>
                </a:lnTo>
                <a:lnTo>
                  <a:pt x="18267" y="371662"/>
                </a:lnTo>
                <a:lnTo>
                  <a:pt x="20115" y="383704"/>
                </a:lnTo>
                <a:lnTo>
                  <a:pt x="22340" y="395701"/>
                </a:lnTo>
                <a:lnTo>
                  <a:pt x="25807" y="406676"/>
                </a:lnTo>
                <a:lnTo>
                  <a:pt x="30103" y="416969"/>
                </a:lnTo>
                <a:lnTo>
                  <a:pt x="34951" y="426808"/>
                </a:lnTo>
                <a:lnTo>
                  <a:pt x="39176" y="436343"/>
                </a:lnTo>
                <a:lnTo>
                  <a:pt x="42984" y="445677"/>
                </a:lnTo>
                <a:lnTo>
                  <a:pt x="53578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5"/>
          <p:cNvSpPr/>
          <p:nvPr/>
        </p:nvSpPr>
        <p:spPr>
          <a:xfrm>
            <a:off x="4134641" y="4161234"/>
            <a:ext cx="231295" cy="249474"/>
          </a:xfrm>
          <a:custGeom>
            <a:avLst/>
            <a:gdLst/>
            <a:ahLst/>
            <a:cxnLst/>
            <a:rect l="0" t="0" r="0" b="0"/>
            <a:pathLst>
              <a:path w="231295" h="249474">
                <a:moveTo>
                  <a:pt x="62312" y="0"/>
                </a:moveTo>
                <a:lnTo>
                  <a:pt x="49883" y="24859"/>
                </a:lnTo>
                <a:lnTo>
                  <a:pt x="46089" y="31455"/>
                </a:lnTo>
                <a:lnTo>
                  <a:pt x="41575" y="38830"/>
                </a:lnTo>
                <a:lnTo>
                  <a:pt x="36581" y="46723"/>
                </a:lnTo>
                <a:lnTo>
                  <a:pt x="31267" y="55954"/>
                </a:lnTo>
                <a:lnTo>
                  <a:pt x="20072" y="76793"/>
                </a:lnTo>
                <a:lnTo>
                  <a:pt x="7353" y="101357"/>
                </a:lnTo>
                <a:lnTo>
                  <a:pt x="4837" y="108251"/>
                </a:lnTo>
                <a:lnTo>
                  <a:pt x="3159" y="114832"/>
                </a:lnTo>
                <a:lnTo>
                  <a:pt x="2041" y="121203"/>
                </a:lnTo>
                <a:lnTo>
                  <a:pt x="1296" y="127435"/>
                </a:lnTo>
                <a:lnTo>
                  <a:pt x="798" y="133574"/>
                </a:lnTo>
                <a:lnTo>
                  <a:pt x="467" y="139651"/>
                </a:lnTo>
                <a:lnTo>
                  <a:pt x="99" y="151695"/>
                </a:lnTo>
                <a:lnTo>
                  <a:pt x="0" y="157685"/>
                </a:lnTo>
                <a:lnTo>
                  <a:pt x="927" y="163662"/>
                </a:lnTo>
                <a:lnTo>
                  <a:pt x="2537" y="169632"/>
                </a:lnTo>
                <a:lnTo>
                  <a:pt x="4603" y="175596"/>
                </a:lnTo>
                <a:lnTo>
                  <a:pt x="7964" y="181556"/>
                </a:lnTo>
                <a:lnTo>
                  <a:pt x="12190" y="187514"/>
                </a:lnTo>
                <a:lnTo>
                  <a:pt x="16991" y="193471"/>
                </a:lnTo>
                <a:lnTo>
                  <a:pt x="22176" y="198434"/>
                </a:lnTo>
                <a:lnTo>
                  <a:pt x="27617" y="202735"/>
                </a:lnTo>
                <a:lnTo>
                  <a:pt x="33229" y="206594"/>
                </a:lnTo>
                <a:lnTo>
                  <a:pt x="38955" y="211151"/>
                </a:lnTo>
                <a:lnTo>
                  <a:pt x="44756" y="216174"/>
                </a:lnTo>
                <a:lnTo>
                  <a:pt x="50608" y="221507"/>
                </a:lnTo>
                <a:lnTo>
                  <a:pt x="57486" y="226054"/>
                </a:lnTo>
                <a:lnTo>
                  <a:pt x="65048" y="230078"/>
                </a:lnTo>
                <a:lnTo>
                  <a:pt x="73066" y="233752"/>
                </a:lnTo>
                <a:lnTo>
                  <a:pt x="81387" y="237195"/>
                </a:lnTo>
                <a:lnTo>
                  <a:pt x="89912" y="240481"/>
                </a:lnTo>
                <a:lnTo>
                  <a:pt x="98571" y="243665"/>
                </a:lnTo>
                <a:lnTo>
                  <a:pt x="107321" y="245787"/>
                </a:lnTo>
                <a:lnTo>
                  <a:pt x="116130" y="247202"/>
                </a:lnTo>
                <a:lnTo>
                  <a:pt x="124980" y="248145"/>
                </a:lnTo>
                <a:lnTo>
                  <a:pt x="133856" y="248774"/>
                </a:lnTo>
                <a:lnTo>
                  <a:pt x="142751" y="249193"/>
                </a:lnTo>
                <a:lnTo>
                  <a:pt x="151656" y="249473"/>
                </a:lnTo>
                <a:lnTo>
                  <a:pt x="159578" y="248667"/>
                </a:lnTo>
                <a:lnTo>
                  <a:pt x="166844" y="247138"/>
                </a:lnTo>
                <a:lnTo>
                  <a:pt x="173672" y="245126"/>
                </a:lnTo>
                <a:lnTo>
                  <a:pt x="180208" y="242792"/>
                </a:lnTo>
                <a:lnTo>
                  <a:pt x="186550" y="240244"/>
                </a:lnTo>
                <a:lnTo>
                  <a:pt x="192762" y="237554"/>
                </a:lnTo>
                <a:lnTo>
                  <a:pt x="204957" y="231918"/>
                </a:lnTo>
                <a:lnTo>
                  <a:pt x="210987" y="229026"/>
                </a:lnTo>
                <a:lnTo>
                  <a:pt x="215999" y="225114"/>
                </a:lnTo>
                <a:lnTo>
                  <a:pt x="220333" y="220521"/>
                </a:lnTo>
                <a:lnTo>
                  <a:pt x="224213" y="215475"/>
                </a:lnTo>
                <a:lnTo>
                  <a:pt x="226801" y="210127"/>
                </a:lnTo>
                <a:lnTo>
                  <a:pt x="228526" y="204577"/>
                </a:lnTo>
                <a:lnTo>
                  <a:pt x="229676" y="198892"/>
                </a:lnTo>
                <a:lnTo>
                  <a:pt x="230443" y="192126"/>
                </a:lnTo>
                <a:lnTo>
                  <a:pt x="230954" y="184639"/>
                </a:lnTo>
                <a:lnTo>
                  <a:pt x="231294" y="176671"/>
                </a:lnTo>
                <a:lnTo>
                  <a:pt x="230530" y="169374"/>
                </a:lnTo>
                <a:lnTo>
                  <a:pt x="229027" y="162526"/>
                </a:lnTo>
                <a:lnTo>
                  <a:pt x="224713" y="148632"/>
                </a:lnTo>
                <a:lnTo>
                  <a:pt x="219488" y="132535"/>
                </a:lnTo>
                <a:lnTo>
                  <a:pt x="216705" y="125068"/>
                </a:lnTo>
                <a:lnTo>
                  <a:pt x="213858" y="118105"/>
                </a:lnTo>
                <a:lnTo>
                  <a:pt x="210968" y="111479"/>
                </a:lnTo>
                <a:lnTo>
                  <a:pt x="207057" y="104085"/>
                </a:lnTo>
                <a:lnTo>
                  <a:pt x="202465" y="96179"/>
                </a:lnTo>
                <a:lnTo>
                  <a:pt x="197419" y="87932"/>
                </a:lnTo>
                <a:lnTo>
                  <a:pt x="190087" y="79458"/>
                </a:lnTo>
                <a:lnTo>
                  <a:pt x="181230" y="70831"/>
                </a:lnTo>
                <a:lnTo>
                  <a:pt x="171356" y="62104"/>
                </a:lnTo>
                <a:lnTo>
                  <a:pt x="163782" y="54301"/>
                </a:lnTo>
                <a:lnTo>
                  <a:pt x="157740" y="47115"/>
                </a:lnTo>
                <a:lnTo>
                  <a:pt x="152720" y="40339"/>
                </a:lnTo>
                <a:lnTo>
                  <a:pt x="147389" y="33839"/>
                </a:lnTo>
                <a:lnTo>
                  <a:pt x="141850" y="27520"/>
                </a:lnTo>
                <a:lnTo>
                  <a:pt x="11589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26"/>
          <p:cNvSpPr/>
          <p:nvPr/>
        </p:nvSpPr>
        <p:spPr>
          <a:xfrm>
            <a:off x="4599213" y="4188023"/>
            <a:ext cx="249407" cy="258883"/>
          </a:xfrm>
          <a:custGeom>
            <a:avLst/>
            <a:gdLst/>
            <a:ahLst/>
            <a:cxnLst/>
            <a:rect l="0" t="0" r="0" b="0"/>
            <a:pathLst>
              <a:path w="249407" h="258883">
                <a:moveTo>
                  <a:pt x="106732" y="0"/>
                </a:moveTo>
                <a:lnTo>
                  <a:pt x="97251" y="4741"/>
                </a:lnTo>
                <a:lnTo>
                  <a:pt x="92474" y="8122"/>
                </a:lnTo>
                <a:lnTo>
                  <a:pt x="87305" y="12360"/>
                </a:lnTo>
                <a:lnTo>
                  <a:pt x="81874" y="17170"/>
                </a:lnTo>
                <a:lnTo>
                  <a:pt x="70549" y="27805"/>
                </a:lnTo>
                <a:lnTo>
                  <a:pt x="41744" y="56092"/>
                </a:lnTo>
                <a:lnTo>
                  <a:pt x="27724" y="70088"/>
                </a:lnTo>
                <a:lnTo>
                  <a:pt x="23303" y="75499"/>
                </a:lnTo>
                <a:lnTo>
                  <a:pt x="19362" y="81091"/>
                </a:lnTo>
                <a:lnTo>
                  <a:pt x="15744" y="86803"/>
                </a:lnTo>
                <a:lnTo>
                  <a:pt x="13331" y="91603"/>
                </a:lnTo>
                <a:lnTo>
                  <a:pt x="8943" y="104091"/>
                </a:lnTo>
                <a:lnTo>
                  <a:pt x="6813" y="109082"/>
                </a:lnTo>
                <a:lnTo>
                  <a:pt x="4401" y="114393"/>
                </a:lnTo>
                <a:lnTo>
                  <a:pt x="2792" y="120910"/>
                </a:lnTo>
                <a:lnTo>
                  <a:pt x="1720" y="128233"/>
                </a:lnTo>
                <a:lnTo>
                  <a:pt x="1006" y="136090"/>
                </a:lnTo>
                <a:lnTo>
                  <a:pt x="529" y="143313"/>
                </a:lnTo>
                <a:lnTo>
                  <a:pt x="211" y="150113"/>
                </a:lnTo>
                <a:lnTo>
                  <a:pt x="0" y="156630"/>
                </a:lnTo>
                <a:lnTo>
                  <a:pt x="851" y="162959"/>
                </a:lnTo>
                <a:lnTo>
                  <a:pt x="2410" y="169163"/>
                </a:lnTo>
                <a:lnTo>
                  <a:pt x="4442" y="175284"/>
                </a:lnTo>
                <a:lnTo>
                  <a:pt x="6789" y="181348"/>
                </a:lnTo>
                <a:lnTo>
                  <a:pt x="9346" y="187375"/>
                </a:lnTo>
                <a:lnTo>
                  <a:pt x="12042" y="193378"/>
                </a:lnTo>
                <a:lnTo>
                  <a:pt x="15824" y="199364"/>
                </a:lnTo>
                <a:lnTo>
                  <a:pt x="20330" y="205339"/>
                </a:lnTo>
                <a:lnTo>
                  <a:pt x="25318" y="211307"/>
                </a:lnTo>
                <a:lnTo>
                  <a:pt x="29636" y="216278"/>
                </a:lnTo>
                <a:lnTo>
                  <a:pt x="37079" y="224446"/>
                </a:lnTo>
                <a:lnTo>
                  <a:pt x="41446" y="228014"/>
                </a:lnTo>
                <a:lnTo>
                  <a:pt x="46340" y="231384"/>
                </a:lnTo>
                <a:lnTo>
                  <a:pt x="51588" y="234624"/>
                </a:lnTo>
                <a:lnTo>
                  <a:pt x="73195" y="248663"/>
                </a:lnTo>
                <a:lnTo>
                  <a:pt x="80405" y="252096"/>
                </a:lnTo>
                <a:lnTo>
                  <a:pt x="87197" y="254385"/>
                </a:lnTo>
                <a:lnTo>
                  <a:pt x="93708" y="255910"/>
                </a:lnTo>
                <a:lnTo>
                  <a:pt x="100034" y="256927"/>
                </a:lnTo>
                <a:lnTo>
                  <a:pt x="106236" y="257605"/>
                </a:lnTo>
                <a:lnTo>
                  <a:pt x="112355" y="258058"/>
                </a:lnTo>
                <a:lnTo>
                  <a:pt x="119410" y="258359"/>
                </a:lnTo>
                <a:lnTo>
                  <a:pt x="142570" y="258783"/>
                </a:lnTo>
                <a:lnTo>
                  <a:pt x="156063" y="258882"/>
                </a:lnTo>
                <a:lnTo>
                  <a:pt x="162441" y="257916"/>
                </a:lnTo>
                <a:lnTo>
                  <a:pt x="168676" y="256281"/>
                </a:lnTo>
                <a:lnTo>
                  <a:pt x="174817" y="254198"/>
                </a:lnTo>
                <a:lnTo>
                  <a:pt x="180896" y="251817"/>
                </a:lnTo>
                <a:lnTo>
                  <a:pt x="186932" y="249238"/>
                </a:lnTo>
                <a:lnTo>
                  <a:pt x="198931" y="243725"/>
                </a:lnTo>
                <a:lnTo>
                  <a:pt x="210879" y="237968"/>
                </a:lnTo>
                <a:lnTo>
                  <a:pt x="216843" y="234052"/>
                </a:lnTo>
                <a:lnTo>
                  <a:pt x="222804" y="229457"/>
                </a:lnTo>
                <a:lnTo>
                  <a:pt x="228762" y="224409"/>
                </a:lnTo>
                <a:lnTo>
                  <a:pt x="233726" y="219059"/>
                </a:lnTo>
                <a:lnTo>
                  <a:pt x="238028" y="213508"/>
                </a:lnTo>
                <a:lnTo>
                  <a:pt x="241888" y="207823"/>
                </a:lnTo>
                <a:lnTo>
                  <a:pt x="244461" y="202049"/>
                </a:lnTo>
                <a:lnTo>
                  <a:pt x="246177" y="196215"/>
                </a:lnTo>
                <a:lnTo>
                  <a:pt x="247320" y="190342"/>
                </a:lnTo>
                <a:lnTo>
                  <a:pt x="248083" y="185433"/>
                </a:lnTo>
                <a:lnTo>
                  <a:pt x="248591" y="181169"/>
                </a:lnTo>
                <a:lnTo>
                  <a:pt x="248930" y="177334"/>
                </a:lnTo>
                <a:lnTo>
                  <a:pt x="249155" y="171801"/>
                </a:lnTo>
                <a:lnTo>
                  <a:pt x="249406" y="157716"/>
                </a:lnTo>
                <a:lnTo>
                  <a:pt x="248481" y="150784"/>
                </a:lnTo>
                <a:lnTo>
                  <a:pt x="246872" y="144179"/>
                </a:lnTo>
                <a:lnTo>
                  <a:pt x="237161" y="114580"/>
                </a:lnTo>
                <a:lnTo>
                  <a:pt x="234364" y="107145"/>
                </a:lnTo>
                <a:lnTo>
                  <a:pt x="231508" y="100203"/>
                </a:lnTo>
                <a:lnTo>
                  <a:pt x="228611" y="93591"/>
                </a:lnTo>
                <a:lnTo>
                  <a:pt x="223704" y="85215"/>
                </a:lnTo>
                <a:lnTo>
                  <a:pt x="217456" y="75662"/>
                </a:lnTo>
                <a:lnTo>
                  <a:pt x="210314" y="65324"/>
                </a:lnTo>
                <a:lnTo>
                  <a:pt x="203568" y="56448"/>
                </a:lnTo>
                <a:lnTo>
                  <a:pt x="197086" y="48546"/>
                </a:lnTo>
                <a:lnTo>
                  <a:pt x="190781" y="41294"/>
                </a:lnTo>
                <a:lnTo>
                  <a:pt x="183601" y="34475"/>
                </a:lnTo>
                <a:lnTo>
                  <a:pt x="175837" y="27944"/>
                </a:lnTo>
                <a:lnTo>
                  <a:pt x="167685" y="21606"/>
                </a:lnTo>
                <a:lnTo>
                  <a:pt x="160266" y="17381"/>
                </a:lnTo>
                <a:lnTo>
                  <a:pt x="153336" y="14564"/>
                </a:lnTo>
                <a:lnTo>
                  <a:pt x="1156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27"/>
          <p:cNvSpPr/>
          <p:nvPr/>
        </p:nvSpPr>
        <p:spPr>
          <a:xfrm>
            <a:off x="5357822" y="4125516"/>
            <a:ext cx="62499" cy="473274"/>
          </a:xfrm>
          <a:custGeom>
            <a:avLst/>
            <a:gdLst/>
            <a:ahLst/>
            <a:cxnLst/>
            <a:rect l="0" t="0" r="0" b="0"/>
            <a:pathLst>
              <a:path w="62499" h="473274">
                <a:moveTo>
                  <a:pt x="8920" y="0"/>
                </a:moveTo>
                <a:lnTo>
                  <a:pt x="8920" y="24858"/>
                </a:lnTo>
                <a:lnTo>
                  <a:pt x="7928" y="33439"/>
                </a:lnTo>
                <a:lnTo>
                  <a:pt x="6275" y="44121"/>
                </a:lnTo>
                <a:lnTo>
                  <a:pt x="4179" y="56202"/>
                </a:lnTo>
                <a:lnTo>
                  <a:pt x="2784" y="68226"/>
                </a:lnTo>
                <a:lnTo>
                  <a:pt x="1852" y="80210"/>
                </a:lnTo>
                <a:lnTo>
                  <a:pt x="818" y="103118"/>
                </a:lnTo>
                <a:lnTo>
                  <a:pt x="358" y="123220"/>
                </a:lnTo>
                <a:lnTo>
                  <a:pt x="0" y="226327"/>
                </a:lnTo>
                <a:lnTo>
                  <a:pt x="989" y="238197"/>
                </a:lnTo>
                <a:lnTo>
                  <a:pt x="2640" y="250079"/>
                </a:lnTo>
                <a:lnTo>
                  <a:pt x="8114" y="279818"/>
                </a:lnTo>
                <a:lnTo>
                  <a:pt x="25151" y="369171"/>
                </a:lnTo>
                <a:lnTo>
                  <a:pt x="28670" y="388989"/>
                </a:lnTo>
                <a:lnTo>
                  <a:pt x="33001" y="406169"/>
                </a:lnTo>
                <a:lnTo>
                  <a:pt x="37872" y="421592"/>
                </a:lnTo>
                <a:lnTo>
                  <a:pt x="43105" y="435843"/>
                </a:lnTo>
                <a:lnTo>
                  <a:pt x="47585" y="446335"/>
                </a:lnTo>
                <a:lnTo>
                  <a:pt x="51564" y="454322"/>
                </a:lnTo>
                <a:lnTo>
                  <a:pt x="62498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28"/>
          <p:cNvSpPr/>
          <p:nvPr/>
        </p:nvSpPr>
        <p:spPr>
          <a:xfrm>
            <a:off x="5688480" y="4268391"/>
            <a:ext cx="267040" cy="223229"/>
          </a:xfrm>
          <a:custGeom>
            <a:avLst/>
            <a:gdLst/>
            <a:ahLst/>
            <a:cxnLst/>
            <a:rect l="0" t="0" r="0" b="0"/>
            <a:pathLst>
              <a:path w="267040" h="223229">
                <a:moveTo>
                  <a:pt x="44379" y="62507"/>
                </a:moveTo>
                <a:lnTo>
                  <a:pt x="34899" y="71988"/>
                </a:lnTo>
                <a:lnTo>
                  <a:pt x="31114" y="76766"/>
                </a:lnTo>
                <a:lnTo>
                  <a:pt x="27598" y="81935"/>
                </a:lnTo>
                <a:lnTo>
                  <a:pt x="24262" y="87366"/>
                </a:lnTo>
                <a:lnTo>
                  <a:pt x="10087" y="109230"/>
                </a:lnTo>
                <a:lnTo>
                  <a:pt x="6635" y="116476"/>
                </a:lnTo>
                <a:lnTo>
                  <a:pt x="4334" y="123291"/>
                </a:lnTo>
                <a:lnTo>
                  <a:pt x="2799" y="129819"/>
                </a:lnTo>
                <a:lnTo>
                  <a:pt x="1777" y="135163"/>
                </a:lnTo>
                <a:lnTo>
                  <a:pt x="1094" y="139718"/>
                </a:lnTo>
                <a:lnTo>
                  <a:pt x="641" y="143747"/>
                </a:lnTo>
                <a:lnTo>
                  <a:pt x="337" y="148417"/>
                </a:lnTo>
                <a:lnTo>
                  <a:pt x="135" y="153515"/>
                </a:lnTo>
                <a:lnTo>
                  <a:pt x="0" y="158898"/>
                </a:lnTo>
                <a:lnTo>
                  <a:pt x="903" y="164471"/>
                </a:lnTo>
                <a:lnTo>
                  <a:pt x="2497" y="170171"/>
                </a:lnTo>
                <a:lnTo>
                  <a:pt x="4552" y="175955"/>
                </a:lnTo>
                <a:lnTo>
                  <a:pt x="6913" y="180803"/>
                </a:lnTo>
                <a:lnTo>
                  <a:pt x="9480" y="185027"/>
                </a:lnTo>
                <a:lnTo>
                  <a:pt x="12183" y="188836"/>
                </a:lnTo>
                <a:lnTo>
                  <a:pt x="20479" y="195713"/>
                </a:lnTo>
                <a:lnTo>
                  <a:pt x="25469" y="198937"/>
                </a:lnTo>
                <a:lnTo>
                  <a:pt x="30781" y="202077"/>
                </a:lnTo>
                <a:lnTo>
                  <a:pt x="36306" y="205163"/>
                </a:lnTo>
                <a:lnTo>
                  <a:pt x="47736" y="211238"/>
                </a:lnTo>
                <a:lnTo>
                  <a:pt x="59431" y="217246"/>
                </a:lnTo>
                <a:lnTo>
                  <a:pt x="65328" y="219245"/>
                </a:lnTo>
                <a:lnTo>
                  <a:pt x="71244" y="220577"/>
                </a:lnTo>
                <a:lnTo>
                  <a:pt x="77171" y="221465"/>
                </a:lnTo>
                <a:lnTo>
                  <a:pt x="84100" y="222057"/>
                </a:lnTo>
                <a:lnTo>
                  <a:pt x="91696" y="222452"/>
                </a:lnTo>
                <a:lnTo>
                  <a:pt x="109065" y="222891"/>
                </a:lnTo>
                <a:lnTo>
                  <a:pt x="186933" y="223228"/>
                </a:lnTo>
                <a:lnTo>
                  <a:pt x="195970" y="222240"/>
                </a:lnTo>
                <a:lnTo>
                  <a:pt x="204971" y="220590"/>
                </a:lnTo>
                <a:lnTo>
                  <a:pt x="213948" y="218498"/>
                </a:lnTo>
                <a:lnTo>
                  <a:pt x="221917" y="215118"/>
                </a:lnTo>
                <a:lnTo>
                  <a:pt x="229215" y="210881"/>
                </a:lnTo>
                <a:lnTo>
                  <a:pt x="236064" y="206072"/>
                </a:lnTo>
                <a:lnTo>
                  <a:pt x="241622" y="200881"/>
                </a:lnTo>
                <a:lnTo>
                  <a:pt x="246321" y="195436"/>
                </a:lnTo>
                <a:lnTo>
                  <a:pt x="250444" y="189822"/>
                </a:lnTo>
                <a:lnTo>
                  <a:pt x="254186" y="184095"/>
                </a:lnTo>
                <a:lnTo>
                  <a:pt x="257672" y="178292"/>
                </a:lnTo>
                <a:lnTo>
                  <a:pt x="260989" y="172439"/>
                </a:lnTo>
                <a:lnTo>
                  <a:pt x="263200" y="165561"/>
                </a:lnTo>
                <a:lnTo>
                  <a:pt x="264674" y="157999"/>
                </a:lnTo>
                <a:lnTo>
                  <a:pt x="265656" y="149981"/>
                </a:lnTo>
                <a:lnTo>
                  <a:pt x="266311" y="141659"/>
                </a:lnTo>
                <a:lnTo>
                  <a:pt x="266748" y="133135"/>
                </a:lnTo>
                <a:lnTo>
                  <a:pt x="267039" y="124475"/>
                </a:lnTo>
                <a:lnTo>
                  <a:pt x="265249" y="116718"/>
                </a:lnTo>
                <a:lnTo>
                  <a:pt x="262071" y="109562"/>
                </a:lnTo>
                <a:lnTo>
                  <a:pt x="257968" y="102807"/>
                </a:lnTo>
                <a:lnTo>
                  <a:pt x="252256" y="94335"/>
                </a:lnTo>
                <a:lnTo>
                  <a:pt x="237972" y="74338"/>
                </a:lnTo>
                <a:lnTo>
                  <a:pt x="231980" y="65433"/>
                </a:lnTo>
                <a:lnTo>
                  <a:pt x="226994" y="57512"/>
                </a:lnTo>
                <a:lnTo>
                  <a:pt x="222677" y="50248"/>
                </a:lnTo>
                <a:lnTo>
                  <a:pt x="217815" y="44412"/>
                </a:lnTo>
                <a:lnTo>
                  <a:pt x="212589" y="39530"/>
                </a:lnTo>
                <a:lnTo>
                  <a:pt x="207121" y="35283"/>
                </a:lnTo>
                <a:lnTo>
                  <a:pt x="201491" y="32452"/>
                </a:lnTo>
                <a:lnTo>
                  <a:pt x="195753" y="30564"/>
                </a:lnTo>
                <a:lnTo>
                  <a:pt x="189943" y="29306"/>
                </a:lnTo>
                <a:lnTo>
                  <a:pt x="183094" y="27474"/>
                </a:lnTo>
                <a:lnTo>
                  <a:pt x="167546" y="22794"/>
                </a:lnTo>
                <a:lnTo>
                  <a:pt x="162209" y="20157"/>
                </a:lnTo>
                <a:lnTo>
                  <a:pt x="158651" y="17407"/>
                </a:lnTo>
                <a:lnTo>
                  <a:pt x="152941" y="10604"/>
                </a:lnTo>
                <a:lnTo>
                  <a:pt x="152160" y="7028"/>
                </a:lnTo>
                <a:lnTo>
                  <a:pt x="15153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29"/>
          <p:cNvSpPr/>
          <p:nvPr/>
        </p:nvSpPr>
        <p:spPr>
          <a:xfrm>
            <a:off x="6100773" y="4250531"/>
            <a:ext cx="180662" cy="218710"/>
          </a:xfrm>
          <a:custGeom>
            <a:avLst/>
            <a:gdLst/>
            <a:ahLst/>
            <a:cxnLst/>
            <a:rect l="0" t="0" r="0" b="0"/>
            <a:pathLst>
              <a:path w="180662" h="218710">
                <a:moveTo>
                  <a:pt x="78571" y="0"/>
                </a:moveTo>
                <a:lnTo>
                  <a:pt x="69090" y="4741"/>
                </a:lnTo>
                <a:lnTo>
                  <a:pt x="65305" y="7129"/>
                </a:lnTo>
                <a:lnTo>
                  <a:pt x="61790" y="9714"/>
                </a:lnTo>
                <a:lnTo>
                  <a:pt x="58453" y="12429"/>
                </a:lnTo>
                <a:lnTo>
                  <a:pt x="55238" y="16224"/>
                </a:lnTo>
                <a:lnTo>
                  <a:pt x="52101" y="20738"/>
                </a:lnTo>
                <a:lnTo>
                  <a:pt x="49018" y="25732"/>
                </a:lnTo>
                <a:lnTo>
                  <a:pt x="35198" y="46981"/>
                </a:lnTo>
                <a:lnTo>
                  <a:pt x="30804" y="53149"/>
                </a:lnTo>
                <a:lnTo>
                  <a:pt x="26883" y="58253"/>
                </a:lnTo>
                <a:lnTo>
                  <a:pt x="23276" y="62648"/>
                </a:lnTo>
                <a:lnTo>
                  <a:pt x="19880" y="67563"/>
                </a:lnTo>
                <a:lnTo>
                  <a:pt x="16623" y="72823"/>
                </a:lnTo>
                <a:lnTo>
                  <a:pt x="13460" y="78314"/>
                </a:lnTo>
                <a:lnTo>
                  <a:pt x="7300" y="89708"/>
                </a:lnTo>
                <a:lnTo>
                  <a:pt x="4268" y="95524"/>
                </a:lnTo>
                <a:lnTo>
                  <a:pt x="2247" y="101386"/>
                </a:lnTo>
                <a:lnTo>
                  <a:pt x="899" y="107278"/>
                </a:lnTo>
                <a:lnTo>
                  <a:pt x="0" y="113191"/>
                </a:lnTo>
                <a:lnTo>
                  <a:pt x="394" y="119117"/>
                </a:lnTo>
                <a:lnTo>
                  <a:pt x="1648" y="125052"/>
                </a:lnTo>
                <a:lnTo>
                  <a:pt x="3476" y="130993"/>
                </a:lnTo>
                <a:lnTo>
                  <a:pt x="4695" y="136938"/>
                </a:lnTo>
                <a:lnTo>
                  <a:pt x="5508" y="142886"/>
                </a:lnTo>
                <a:lnTo>
                  <a:pt x="6050" y="148836"/>
                </a:lnTo>
                <a:lnTo>
                  <a:pt x="8396" y="153794"/>
                </a:lnTo>
                <a:lnTo>
                  <a:pt x="11944" y="158092"/>
                </a:lnTo>
                <a:lnTo>
                  <a:pt x="16293" y="161949"/>
                </a:lnTo>
                <a:lnTo>
                  <a:pt x="23162" y="167497"/>
                </a:lnTo>
                <a:lnTo>
                  <a:pt x="41377" y="181600"/>
                </a:lnTo>
                <a:lnTo>
                  <a:pt x="49806" y="188535"/>
                </a:lnTo>
                <a:lnTo>
                  <a:pt x="57410" y="195143"/>
                </a:lnTo>
                <a:lnTo>
                  <a:pt x="64464" y="201533"/>
                </a:lnTo>
                <a:lnTo>
                  <a:pt x="72142" y="205793"/>
                </a:lnTo>
                <a:lnTo>
                  <a:pt x="80238" y="208633"/>
                </a:lnTo>
                <a:lnTo>
                  <a:pt x="88612" y="210526"/>
                </a:lnTo>
                <a:lnTo>
                  <a:pt x="96179" y="212780"/>
                </a:lnTo>
                <a:lnTo>
                  <a:pt x="103209" y="215275"/>
                </a:lnTo>
                <a:lnTo>
                  <a:pt x="109879" y="217931"/>
                </a:lnTo>
                <a:lnTo>
                  <a:pt x="116310" y="218709"/>
                </a:lnTo>
                <a:lnTo>
                  <a:pt x="122582" y="218236"/>
                </a:lnTo>
                <a:lnTo>
                  <a:pt x="128748" y="216928"/>
                </a:lnTo>
                <a:lnTo>
                  <a:pt x="134842" y="216056"/>
                </a:lnTo>
                <a:lnTo>
                  <a:pt x="140889" y="215475"/>
                </a:lnTo>
                <a:lnTo>
                  <a:pt x="146906" y="215088"/>
                </a:lnTo>
                <a:lnTo>
                  <a:pt x="151909" y="213837"/>
                </a:lnTo>
                <a:lnTo>
                  <a:pt x="156236" y="212011"/>
                </a:lnTo>
                <a:lnTo>
                  <a:pt x="160113" y="209802"/>
                </a:lnTo>
                <a:lnTo>
                  <a:pt x="163690" y="207337"/>
                </a:lnTo>
                <a:lnTo>
                  <a:pt x="167067" y="204701"/>
                </a:lnTo>
                <a:lnTo>
                  <a:pt x="170310" y="201952"/>
                </a:lnTo>
                <a:lnTo>
                  <a:pt x="173465" y="198135"/>
                </a:lnTo>
                <a:lnTo>
                  <a:pt x="176560" y="193605"/>
                </a:lnTo>
                <a:lnTo>
                  <a:pt x="179616" y="188602"/>
                </a:lnTo>
                <a:lnTo>
                  <a:pt x="180661" y="184273"/>
                </a:lnTo>
                <a:lnTo>
                  <a:pt x="180365" y="180396"/>
                </a:lnTo>
                <a:lnTo>
                  <a:pt x="179176" y="176819"/>
                </a:lnTo>
                <a:lnTo>
                  <a:pt x="178383" y="172450"/>
                </a:lnTo>
                <a:lnTo>
                  <a:pt x="177855" y="167552"/>
                </a:lnTo>
                <a:lnTo>
                  <a:pt x="177502" y="162304"/>
                </a:lnTo>
                <a:lnTo>
                  <a:pt x="175283" y="156820"/>
                </a:lnTo>
                <a:lnTo>
                  <a:pt x="171819" y="151179"/>
                </a:lnTo>
                <a:lnTo>
                  <a:pt x="167525" y="145435"/>
                </a:lnTo>
                <a:lnTo>
                  <a:pt x="161687" y="136644"/>
                </a:lnTo>
                <a:lnTo>
                  <a:pt x="147261" y="113648"/>
                </a:lnTo>
                <a:lnTo>
                  <a:pt x="140239" y="103546"/>
                </a:lnTo>
                <a:lnTo>
                  <a:pt x="133574" y="94828"/>
                </a:lnTo>
                <a:lnTo>
                  <a:pt x="127146" y="87031"/>
                </a:lnTo>
                <a:lnTo>
                  <a:pt x="120876" y="80841"/>
                </a:lnTo>
                <a:lnTo>
                  <a:pt x="114711" y="75722"/>
                </a:lnTo>
                <a:lnTo>
                  <a:pt x="108618" y="71318"/>
                </a:lnTo>
                <a:lnTo>
                  <a:pt x="102571" y="66397"/>
                </a:lnTo>
                <a:lnTo>
                  <a:pt x="96555" y="61132"/>
                </a:lnTo>
                <a:lnTo>
                  <a:pt x="90560" y="55638"/>
                </a:lnTo>
                <a:lnTo>
                  <a:pt x="84580" y="48998"/>
                </a:lnTo>
                <a:lnTo>
                  <a:pt x="78608" y="41595"/>
                </a:lnTo>
                <a:lnTo>
                  <a:pt x="66014" y="24893"/>
                </a:lnTo>
                <a:lnTo>
                  <a:pt x="60711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30"/>
          <p:cNvSpPr/>
          <p:nvPr/>
        </p:nvSpPr>
        <p:spPr>
          <a:xfrm>
            <a:off x="6512802" y="4152305"/>
            <a:ext cx="202165" cy="274896"/>
          </a:xfrm>
          <a:custGeom>
            <a:avLst/>
            <a:gdLst/>
            <a:ahLst/>
            <a:cxnLst/>
            <a:rect l="0" t="0" r="0" b="0"/>
            <a:pathLst>
              <a:path w="202165" h="274896">
                <a:moveTo>
                  <a:pt x="50518" y="44648"/>
                </a:moveTo>
                <a:lnTo>
                  <a:pt x="45778" y="54129"/>
                </a:lnTo>
                <a:lnTo>
                  <a:pt x="42397" y="58907"/>
                </a:lnTo>
                <a:lnTo>
                  <a:pt x="38159" y="64076"/>
                </a:lnTo>
                <a:lnTo>
                  <a:pt x="33350" y="69506"/>
                </a:lnTo>
                <a:lnTo>
                  <a:pt x="29151" y="75111"/>
                </a:lnTo>
                <a:lnTo>
                  <a:pt x="25359" y="80832"/>
                </a:lnTo>
                <a:lnTo>
                  <a:pt x="21839" y="86630"/>
                </a:lnTo>
                <a:lnTo>
                  <a:pt x="17509" y="94464"/>
                </a:lnTo>
                <a:lnTo>
                  <a:pt x="7404" y="113752"/>
                </a:lnTo>
                <a:lnTo>
                  <a:pt x="3916" y="122467"/>
                </a:lnTo>
                <a:lnTo>
                  <a:pt x="1591" y="130262"/>
                </a:lnTo>
                <a:lnTo>
                  <a:pt x="40" y="137443"/>
                </a:lnTo>
                <a:lnTo>
                  <a:pt x="0" y="144215"/>
                </a:lnTo>
                <a:lnTo>
                  <a:pt x="963" y="150713"/>
                </a:lnTo>
                <a:lnTo>
                  <a:pt x="2600" y="157030"/>
                </a:lnTo>
                <a:lnTo>
                  <a:pt x="6666" y="165210"/>
                </a:lnTo>
                <a:lnTo>
                  <a:pt x="12353" y="174632"/>
                </a:lnTo>
                <a:lnTo>
                  <a:pt x="19122" y="184882"/>
                </a:lnTo>
                <a:lnTo>
                  <a:pt x="25619" y="193700"/>
                </a:lnTo>
                <a:lnTo>
                  <a:pt x="31934" y="201563"/>
                </a:lnTo>
                <a:lnTo>
                  <a:pt x="38129" y="208789"/>
                </a:lnTo>
                <a:lnTo>
                  <a:pt x="45236" y="215591"/>
                </a:lnTo>
                <a:lnTo>
                  <a:pt x="52950" y="222110"/>
                </a:lnTo>
                <a:lnTo>
                  <a:pt x="61068" y="228441"/>
                </a:lnTo>
                <a:lnTo>
                  <a:pt x="68466" y="234645"/>
                </a:lnTo>
                <a:lnTo>
                  <a:pt x="75382" y="240766"/>
                </a:lnTo>
                <a:lnTo>
                  <a:pt x="81977" y="246831"/>
                </a:lnTo>
                <a:lnTo>
                  <a:pt x="89350" y="251866"/>
                </a:lnTo>
                <a:lnTo>
                  <a:pt x="97242" y="256215"/>
                </a:lnTo>
                <a:lnTo>
                  <a:pt x="119924" y="267077"/>
                </a:lnTo>
                <a:lnTo>
                  <a:pt x="126555" y="270325"/>
                </a:lnTo>
                <a:lnTo>
                  <a:pt x="132959" y="272490"/>
                </a:lnTo>
                <a:lnTo>
                  <a:pt x="139214" y="273933"/>
                </a:lnTo>
                <a:lnTo>
                  <a:pt x="145368" y="274895"/>
                </a:lnTo>
                <a:lnTo>
                  <a:pt x="151454" y="274545"/>
                </a:lnTo>
                <a:lnTo>
                  <a:pt x="157496" y="273319"/>
                </a:lnTo>
                <a:lnTo>
                  <a:pt x="163509" y="271509"/>
                </a:lnTo>
                <a:lnTo>
                  <a:pt x="168510" y="270303"/>
                </a:lnTo>
                <a:lnTo>
                  <a:pt x="172836" y="269499"/>
                </a:lnTo>
                <a:lnTo>
                  <a:pt x="176711" y="268962"/>
                </a:lnTo>
                <a:lnTo>
                  <a:pt x="180288" y="266621"/>
                </a:lnTo>
                <a:lnTo>
                  <a:pt x="183664" y="263075"/>
                </a:lnTo>
                <a:lnTo>
                  <a:pt x="186908" y="258727"/>
                </a:lnTo>
                <a:lnTo>
                  <a:pt x="193156" y="251250"/>
                </a:lnTo>
                <a:lnTo>
                  <a:pt x="196213" y="247868"/>
                </a:lnTo>
                <a:lnTo>
                  <a:pt x="198249" y="244620"/>
                </a:lnTo>
                <a:lnTo>
                  <a:pt x="200512" y="238365"/>
                </a:lnTo>
                <a:lnTo>
                  <a:pt x="201116" y="234316"/>
                </a:lnTo>
                <a:lnTo>
                  <a:pt x="201518" y="229633"/>
                </a:lnTo>
                <a:lnTo>
                  <a:pt x="201787" y="224526"/>
                </a:lnTo>
                <a:lnTo>
                  <a:pt x="202085" y="210914"/>
                </a:lnTo>
                <a:lnTo>
                  <a:pt x="202164" y="203117"/>
                </a:lnTo>
                <a:lnTo>
                  <a:pt x="201225" y="195935"/>
                </a:lnTo>
                <a:lnTo>
                  <a:pt x="199607" y="189162"/>
                </a:lnTo>
                <a:lnTo>
                  <a:pt x="197536" y="182663"/>
                </a:lnTo>
                <a:lnTo>
                  <a:pt x="194171" y="175353"/>
                </a:lnTo>
                <a:lnTo>
                  <a:pt x="189943" y="167503"/>
                </a:lnTo>
                <a:lnTo>
                  <a:pt x="185140" y="159294"/>
                </a:lnTo>
                <a:lnTo>
                  <a:pt x="174512" y="142235"/>
                </a:lnTo>
                <a:lnTo>
                  <a:pt x="168899" y="133518"/>
                </a:lnTo>
                <a:lnTo>
                  <a:pt x="163173" y="125723"/>
                </a:lnTo>
                <a:lnTo>
                  <a:pt x="157372" y="118542"/>
                </a:lnTo>
                <a:lnTo>
                  <a:pt x="151520" y="111770"/>
                </a:lnTo>
                <a:lnTo>
                  <a:pt x="145634" y="104279"/>
                </a:lnTo>
                <a:lnTo>
                  <a:pt x="139726" y="96308"/>
                </a:lnTo>
                <a:lnTo>
                  <a:pt x="133802" y="88018"/>
                </a:lnTo>
                <a:lnTo>
                  <a:pt x="128862" y="80507"/>
                </a:lnTo>
                <a:lnTo>
                  <a:pt x="124575" y="73515"/>
                </a:lnTo>
                <a:lnTo>
                  <a:pt x="120726" y="66869"/>
                </a:lnTo>
                <a:lnTo>
                  <a:pt x="116175" y="60455"/>
                </a:lnTo>
                <a:lnTo>
                  <a:pt x="111156" y="54194"/>
                </a:lnTo>
                <a:lnTo>
                  <a:pt x="105827" y="48035"/>
                </a:lnTo>
                <a:lnTo>
                  <a:pt x="100289" y="42937"/>
                </a:lnTo>
                <a:lnTo>
                  <a:pt x="94613" y="38547"/>
                </a:lnTo>
                <a:lnTo>
                  <a:pt x="88845" y="34627"/>
                </a:lnTo>
                <a:lnTo>
                  <a:pt x="84007" y="31023"/>
                </a:lnTo>
                <a:lnTo>
                  <a:pt x="79789" y="27627"/>
                </a:lnTo>
                <a:lnTo>
                  <a:pt x="75985" y="24371"/>
                </a:lnTo>
                <a:lnTo>
                  <a:pt x="72457" y="22200"/>
                </a:lnTo>
                <a:lnTo>
                  <a:pt x="69113" y="20753"/>
                </a:lnTo>
                <a:lnTo>
                  <a:pt x="65891" y="19789"/>
                </a:lnTo>
                <a:lnTo>
                  <a:pt x="59666" y="16071"/>
                </a:lnTo>
                <a:lnTo>
                  <a:pt x="53592" y="11111"/>
                </a:lnTo>
                <a:lnTo>
                  <a:pt x="50583" y="8399"/>
                </a:lnTo>
                <a:lnTo>
                  <a:pt x="4158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31"/>
          <p:cNvSpPr/>
          <p:nvPr/>
        </p:nvSpPr>
        <p:spPr>
          <a:xfrm>
            <a:off x="6626092" y="4768453"/>
            <a:ext cx="240680" cy="299182"/>
          </a:xfrm>
          <a:custGeom>
            <a:avLst/>
            <a:gdLst/>
            <a:ahLst/>
            <a:cxnLst/>
            <a:rect l="0" t="0" r="0" b="0"/>
            <a:pathLst>
              <a:path w="240680" h="299182">
                <a:moveTo>
                  <a:pt x="80103" y="17860"/>
                </a:moveTo>
                <a:lnTo>
                  <a:pt x="42344" y="55618"/>
                </a:lnTo>
                <a:lnTo>
                  <a:pt x="35871" y="64738"/>
                </a:lnTo>
                <a:lnTo>
                  <a:pt x="32756" y="69947"/>
                </a:lnTo>
                <a:lnTo>
                  <a:pt x="29687" y="75405"/>
                </a:lnTo>
                <a:lnTo>
                  <a:pt x="23631" y="86761"/>
                </a:lnTo>
                <a:lnTo>
                  <a:pt x="19634" y="93560"/>
                </a:lnTo>
                <a:lnTo>
                  <a:pt x="9902" y="109051"/>
                </a:lnTo>
                <a:lnTo>
                  <a:pt x="6514" y="115365"/>
                </a:lnTo>
                <a:lnTo>
                  <a:pt x="4255" y="120566"/>
                </a:lnTo>
                <a:lnTo>
                  <a:pt x="2748" y="125026"/>
                </a:lnTo>
                <a:lnTo>
                  <a:pt x="1745" y="129984"/>
                </a:lnTo>
                <a:lnTo>
                  <a:pt x="1075" y="135273"/>
                </a:lnTo>
                <a:lnTo>
                  <a:pt x="628" y="140784"/>
                </a:lnTo>
                <a:lnTo>
                  <a:pt x="331" y="146442"/>
                </a:lnTo>
                <a:lnTo>
                  <a:pt x="0" y="158020"/>
                </a:lnTo>
                <a:lnTo>
                  <a:pt x="905" y="163886"/>
                </a:lnTo>
                <a:lnTo>
                  <a:pt x="2500" y="169781"/>
                </a:lnTo>
                <a:lnTo>
                  <a:pt x="4555" y="175696"/>
                </a:lnTo>
                <a:lnTo>
                  <a:pt x="6917" y="181623"/>
                </a:lnTo>
                <a:lnTo>
                  <a:pt x="9484" y="187558"/>
                </a:lnTo>
                <a:lnTo>
                  <a:pt x="12188" y="193500"/>
                </a:lnTo>
                <a:lnTo>
                  <a:pt x="17960" y="202421"/>
                </a:lnTo>
                <a:lnTo>
                  <a:pt x="25776" y="213331"/>
                </a:lnTo>
                <a:lnTo>
                  <a:pt x="34956" y="225565"/>
                </a:lnTo>
                <a:lnTo>
                  <a:pt x="44051" y="235704"/>
                </a:lnTo>
                <a:lnTo>
                  <a:pt x="53093" y="244449"/>
                </a:lnTo>
                <a:lnTo>
                  <a:pt x="62096" y="252263"/>
                </a:lnTo>
                <a:lnTo>
                  <a:pt x="71075" y="258465"/>
                </a:lnTo>
                <a:lnTo>
                  <a:pt x="80038" y="263591"/>
                </a:lnTo>
                <a:lnTo>
                  <a:pt x="88990" y="268001"/>
                </a:lnTo>
                <a:lnTo>
                  <a:pt x="97934" y="272925"/>
                </a:lnTo>
                <a:lnTo>
                  <a:pt x="106873" y="278192"/>
                </a:lnTo>
                <a:lnTo>
                  <a:pt x="115809" y="283688"/>
                </a:lnTo>
                <a:lnTo>
                  <a:pt x="123751" y="287352"/>
                </a:lnTo>
                <a:lnTo>
                  <a:pt x="131030" y="289795"/>
                </a:lnTo>
                <a:lnTo>
                  <a:pt x="137866" y="291423"/>
                </a:lnTo>
                <a:lnTo>
                  <a:pt x="145401" y="293501"/>
                </a:lnTo>
                <a:lnTo>
                  <a:pt x="161711" y="298455"/>
                </a:lnTo>
                <a:lnTo>
                  <a:pt x="169234" y="299181"/>
                </a:lnTo>
                <a:lnTo>
                  <a:pt x="176235" y="298673"/>
                </a:lnTo>
                <a:lnTo>
                  <a:pt x="182886" y="297342"/>
                </a:lnTo>
                <a:lnTo>
                  <a:pt x="189305" y="296455"/>
                </a:lnTo>
                <a:lnTo>
                  <a:pt x="195568" y="295863"/>
                </a:lnTo>
                <a:lnTo>
                  <a:pt x="201729" y="295469"/>
                </a:lnTo>
                <a:lnTo>
                  <a:pt x="206827" y="294213"/>
                </a:lnTo>
                <a:lnTo>
                  <a:pt x="211219" y="292385"/>
                </a:lnTo>
                <a:lnTo>
                  <a:pt x="215138" y="290173"/>
                </a:lnTo>
                <a:lnTo>
                  <a:pt x="222140" y="282424"/>
                </a:lnTo>
                <a:lnTo>
                  <a:pt x="228559" y="273358"/>
                </a:lnTo>
                <a:lnTo>
                  <a:pt x="234719" y="266021"/>
                </a:lnTo>
                <a:lnTo>
                  <a:pt x="236759" y="261683"/>
                </a:lnTo>
                <a:lnTo>
                  <a:pt x="238118" y="256807"/>
                </a:lnTo>
                <a:lnTo>
                  <a:pt x="239025" y="251572"/>
                </a:lnTo>
                <a:lnTo>
                  <a:pt x="239628" y="245105"/>
                </a:lnTo>
                <a:lnTo>
                  <a:pt x="240032" y="237817"/>
                </a:lnTo>
                <a:lnTo>
                  <a:pt x="240480" y="221783"/>
                </a:lnTo>
                <a:lnTo>
                  <a:pt x="240679" y="204735"/>
                </a:lnTo>
                <a:lnTo>
                  <a:pt x="239739" y="196020"/>
                </a:lnTo>
                <a:lnTo>
                  <a:pt x="238122" y="187235"/>
                </a:lnTo>
                <a:lnTo>
                  <a:pt x="236050" y="178402"/>
                </a:lnTo>
                <a:lnTo>
                  <a:pt x="233677" y="169536"/>
                </a:lnTo>
                <a:lnTo>
                  <a:pt x="228395" y="151747"/>
                </a:lnTo>
                <a:lnTo>
                  <a:pt x="219843" y="124999"/>
                </a:lnTo>
                <a:lnTo>
                  <a:pt x="215927" y="117067"/>
                </a:lnTo>
                <a:lnTo>
                  <a:pt x="211333" y="109795"/>
                </a:lnTo>
                <a:lnTo>
                  <a:pt x="206285" y="102962"/>
                </a:lnTo>
                <a:lnTo>
                  <a:pt x="201927" y="95431"/>
                </a:lnTo>
                <a:lnTo>
                  <a:pt x="198030" y="87434"/>
                </a:lnTo>
                <a:lnTo>
                  <a:pt x="194440" y="79125"/>
                </a:lnTo>
                <a:lnTo>
                  <a:pt x="190062" y="71602"/>
                </a:lnTo>
                <a:lnTo>
                  <a:pt x="185160" y="64601"/>
                </a:lnTo>
                <a:lnTo>
                  <a:pt x="179907" y="57950"/>
                </a:lnTo>
                <a:lnTo>
                  <a:pt x="174420" y="50540"/>
                </a:lnTo>
                <a:lnTo>
                  <a:pt x="163032" y="34369"/>
                </a:lnTo>
                <a:lnTo>
                  <a:pt x="158209" y="27873"/>
                </a:lnTo>
                <a:lnTo>
                  <a:pt x="154003" y="22551"/>
                </a:lnTo>
                <a:lnTo>
                  <a:pt x="150205" y="18011"/>
                </a:lnTo>
                <a:lnTo>
                  <a:pt x="146682" y="14984"/>
                </a:lnTo>
                <a:lnTo>
                  <a:pt x="143341" y="12966"/>
                </a:lnTo>
                <a:lnTo>
                  <a:pt x="136982" y="10724"/>
                </a:lnTo>
                <a:lnTo>
                  <a:pt x="129809" y="9461"/>
                </a:lnTo>
                <a:lnTo>
                  <a:pt x="130108" y="9284"/>
                </a:lnTo>
                <a:lnTo>
                  <a:pt x="133473" y="8950"/>
                </a:lnTo>
                <a:lnTo>
                  <a:pt x="136235" y="6294"/>
                </a:lnTo>
                <a:lnTo>
                  <a:pt x="14261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32"/>
          <p:cNvSpPr/>
          <p:nvPr/>
        </p:nvSpPr>
        <p:spPr>
          <a:xfrm>
            <a:off x="6340078" y="4723805"/>
            <a:ext cx="17861" cy="364654"/>
          </a:xfrm>
          <a:custGeom>
            <a:avLst/>
            <a:gdLst/>
            <a:ahLst/>
            <a:cxnLst/>
            <a:rect l="0" t="0" r="0" b="0"/>
            <a:pathLst>
              <a:path w="17861" h="364654">
                <a:moveTo>
                  <a:pt x="17860" y="0"/>
                </a:moveTo>
                <a:lnTo>
                  <a:pt x="17860" y="14221"/>
                </a:lnTo>
                <a:lnTo>
                  <a:pt x="16868" y="22379"/>
                </a:lnTo>
                <a:lnTo>
                  <a:pt x="15214" y="31787"/>
                </a:lnTo>
                <a:lnTo>
                  <a:pt x="13119" y="42027"/>
                </a:lnTo>
                <a:lnTo>
                  <a:pt x="11723" y="53815"/>
                </a:lnTo>
                <a:lnTo>
                  <a:pt x="10792" y="66634"/>
                </a:lnTo>
                <a:lnTo>
                  <a:pt x="10171" y="80142"/>
                </a:lnTo>
                <a:lnTo>
                  <a:pt x="9482" y="111025"/>
                </a:lnTo>
                <a:lnTo>
                  <a:pt x="9298" y="127594"/>
                </a:lnTo>
                <a:lnTo>
                  <a:pt x="8183" y="149555"/>
                </a:lnTo>
                <a:lnTo>
                  <a:pt x="1910" y="242054"/>
                </a:lnTo>
                <a:lnTo>
                  <a:pt x="1274" y="256619"/>
                </a:lnTo>
                <a:lnTo>
                  <a:pt x="566" y="293969"/>
                </a:lnTo>
                <a:lnTo>
                  <a:pt x="11" y="364653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3"/>
          <p:cNvSpPr/>
          <p:nvPr/>
        </p:nvSpPr>
        <p:spPr>
          <a:xfrm>
            <a:off x="5902523" y="4750594"/>
            <a:ext cx="8931" cy="428626"/>
          </a:xfrm>
          <a:custGeom>
            <a:avLst/>
            <a:gdLst/>
            <a:ahLst/>
            <a:cxnLst/>
            <a:rect l="0" t="0" r="0" b="0"/>
            <a:pathLst>
              <a:path w="8931" h="428626">
                <a:moveTo>
                  <a:pt x="0" y="0"/>
                </a:moveTo>
                <a:lnTo>
                  <a:pt x="0" y="9481"/>
                </a:lnTo>
                <a:lnTo>
                  <a:pt x="993" y="14258"/>
                </a:lnTo>
                <a:lnTo>
                  <a:pt x="2646" y="19427"/>
                </a:lnTo>
                <a:lnTo>
                  <a:pt x="4741" y="24858"/>
                </a:lnTo>
                <a:lnTo>
                  <a:pt x="6137" y="30463"/>
                </a:lnTo>
                <a:lnTo>
                  <a:pt x="7068" y="36184"/>
                </a:lnTo>
                <a:lnTo>
                  <a:pt x="7689" y="41981"/>
                </a:lnTo>
                <a:lnTo>
                  <a:pt x="8103" y="47831"/>
                </a:lnTo>
                <a:lnTo>
                  <a:pt x="8379" y="53716"/>
                </a:lnTo>
                <a:lnTo>
                  <a:pt x="8685" y="66538"/>
                </a:lnTo>
                <a:lnTo>
                  <a:pt x="8929" y="294378"/>
                </a:lnTo>
                <a:lnTo>
                  <a:pt x="7938" y="306385"/>
                </a:lnTo>
                <a:lnTo>
                  <a:pt x="6284" y="317366"/>
                </a:lnTo>
                <a:lnTo>
                  <a:pt x="4189" y="327663"/>
                </a:lnTo>
                <a:lnTo>
                  <a:pt x="2794" y="338497"/>
                </a:lnTo>
                <a:lnTo>
                  <a:pt x="1862" y="349688"/>
                </a:lnTo>
                <a:lnTo>
                  <a:pt x="1241" y="361117"/>
                </a:lnTo>
                <a:lnTo>
                  <a:pt x="553" y="384400"/>
                </a:lnTo>
                <a:lnTo>
                  <a:pt x="368" y="396165"/>
                </a:lnTo>
                <a:lnTo>
                  <a:pt x="1238" y="404009"/>
                </a:lnTo>
                <a:lnTo>
                  <a:pt x="2810" y="409238"/>
                </a:lnTo>
                <a:lnTo>
                  <a:pt x="4850" y="412723"/>
                </a:lnTo>
                <a:lnTo>
                  <a:pt x="6210" y="416039"/>
                </a:lnTo>
                <a:lnTo>
                  <a:pt x="7117" y="419242"/>
                </a:lnTo>
                <a:lnTo>
                  <a:pt x="8930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4"/>
          <p:cNvSpPr/>
          <p:nvPr/>
        </p:nvSpPr>
        <p:spPr>
          <a:xfrm>
            <a:off x="5509627" y="4822031"/>
            <a:ext cx="35710" cy="357189"/>
          </a:xfrm>
          <a:custGeom>
            <a:avLst/>
            <a:gdLst/>
            <a:ahLst/>
            <a:cxnLst/>
            <a:rect l="0" t="0" r="0" b="0"/>
            <a:pathLst>
              <a:path w="35710" h="357189">
                <a:moveTo>
                  <a:pt x="8920" y="0"/>
                </a:moveTo>
                <a:lnTo>
                  <a:pt x="4179" y="9481"/>
                </a:lnTo>
                <a:lnTo>
                  <a:pt x="2783" y="13267"/>
                </a:lnTo>
                <a:lnTo>
                  <a:pt x="1852" y="16781"/>
                </a:lnTo>
                <a:lnTo>
                  <a:pt x="818" y="23334"/>
                </a:lnTo>
                <a:lnTo>
                  <a:pt x="236" y="33593"/>
                </a:lnTo>
                <a:lnTo>
                  <a:pt x="39" y="54335"/>
                </a:lnTo>
                <a:lnTo>
                  <a:pt x="0" y="77540"/>
                </a:lnTo>
                <a:lnTo>
                  <a:pt x="5286" y="126405"/>
                </a:lnTo>
                <a:lnTo>
                  <a:pt x="9474" y="161661"/>
                </a:lnTo>
                <a:lnTo>
                  <a:pt x="13258" y="189134"/>
                </a:lnTo>
                <a:lnTo>
                  <a:pt x="16772" y="211417"/>
                </a:lnTo>
                <a:lnTo>
                  <a:pt x="20108" y="230242"/>
                </a:lnTo>
                <a:lnTo>
                  <a:pt x="22332" y="245768"/>
                </a:lnTo>
                <a:lnTo>
                  <a:pt x="23814" y="259095"/>
                </a:lnTo>
                <a:lnTo>
                  <a:pt x="24803" y="270957"/>
                </a:lnTo>
                <a:lnTo>
                  <a:pt x="26454" y="284818"/>
                </a:lnTo>
                <a:lnTo>
                  <a:pt x="32525" y="327807"/>
                </a:lnTo>
                <a:lnTo>
                  <a:pt x="33587" y="336609"/>
                </a:lnTo>
                <a:lnTo>
                  <a:pt x="35709" y="3571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5"/>
          <p:cNvSpPr/>
          <p:nvPr/>
        </p:nvSpPr>
        <p:spPr>
          <a:xfrm>
            <a:off x="5893594" y="5286375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6"/>
          <p:cNvSpPr/>
          <p:nvPr/>
        </p:nvSpPr>
        <p:spPr>
          <a:xfrm>
            <a:off x="5884664" y="5286375"/>
            <a:ext cx="8928" cy="8931"/>
          </a:xfrm>
          <a:custGeom>
            <a:avLst/>
            <a:gdLst/>
            <a:ahLst/>
            <a:cxnLst/>
            <a:rect l="0" t="0" r="0" b="0"/>
            <a:pathLst>
              <a:path w="8928" h="8931">
                <a:moveTo>
                  <a:pt x="0" y="0"/>
                </a:moveTo>
                <a:lnTo>
                  <a:pt x="8898" y="0"/>
                </a:lnTo>
                <a:lnTo>
                  <a:pt x="1238" y="0"/>
                </a:lnTo>
                <a:lnTo>
                  <a:pt x="826" y="993"/>
                </a:lnTo>
                <a:lnTo>
                  <a:pt x="550" y="2646"/>
                </a:lnTo>
                <a:lnTo>
                  <a:pt x="109" y="7689"/>
                </a:lnTo>
                <a:lnTo>
                  <a:pt x="73" y="7110"/>
                </a:lnTo>
                <a:lnTo>
                  <a:pt x="33" y="3822"/>
                </a:lnTo>
                <a:lnTo>
                  <a:pt x="1014" y="2548"/>
                </a:lnTo>
                <a:lnTo>
                  <a:pt x="2660" y="1699"/>
                </a:lnTo>
                <a:lnTo>
                  <a:pt x="7691" y="336"/>
                </a:lnTo>
                <a:lnTo>
                  <a:pt x="8104" y="1216"/>
                </a:lnTo>
                <a:lnTo>
                  <a:pt x="8379" y="2795"/>
                </a:lnTo>
                <a:lnTo>
                  <a:pt x="8563" y="4840"/>
                </a:lnTo>
                <a:lnTo>
                  <a:pt x="8685" y="5211"/>
                </a:lnTo>
                <a:lnTo>
                  <a:pt x="8767" y="4466"/>
                </a:lnTo>
                <a:lnTo>
                  <a:pt x="8927" y="77"/>
                </a:lnTo>
                <a:lnTo>
                  <a:pt x="7936" y="51"/>
                </a:lnTo>
                <a:lnTo>
                  <a:pt x="4189" y="23"/>
                </a:lnTo>
                <a:lnTo>
                  <a:pt x="3784" y="1007"/>
                </a:lnTo>
                <a:lnTo>
                  <a:pt x="4507" y="2656"/>
                </a:lnTo>
                <a:lnTo>
                  <a:pt x="5981" y="4747"/>
                </a:lnTo>
                <a:lnTo>
                  <a:pt x="5972" y="6142"/>
                </a:lnTo>
                <a:lnTo>
                  <a:pt x="4973" y="7070"/>
                </a:lnTo>
                <a:lnTo>
                  <a:pt x="3316" y="7690"/>
                </a:lnTo>
                <a:lnTo>
                  <a:pt x="3203" y="7112"/>
                </a:lnTo>
                <a:lnTo>
                  <a:pt x="4119" y="5733"/>
                </a:lnTo>
                <a:lnTo>
                  <a:pt x="7505" y="1699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7"/>
          <p:cNvSpPr/>
          <p:nvPr/>
        </p:nvSpPr>
        <p:spPr>
          <a:xfrm>
            <a:off x="5511671" y="5277445"/>
            <a:ext cx="192624" cy="222686"/>
          </a:xfrm>
          <a:custGeom>
            <a:avLst/>
            <a:gdLst/>
            <a:ahLst/>
            <a:cxnLst/>
            <a:rect l="0" t="0" r="0" b="0"/>
            <a:pathLst>
              <a:path w="192624" h="222686">
                <a:moveTo>
                  <a:pt x="149751" y="26789"/>
                </a:moveTo>
                <a:lnTo>
                  <a:pt x="124893" y="39219"/>
                </a:lnTo>
                <a:lnTo>
                  <a:pt x="120280" y="42021"/>
                </a:lnTo>
                <a:lnTo>
                  <a:pt x="116213" y="44881"/>
                </a:lnTo>
                <a:lnTo>
                  <a:pt x="112509" y="47780"/>
                </a:lnTo>
                <a:lnTo>
                  <a:pt x="105080" y="51698"/>
                </a:lnTo>
                <a:lnTo>
                  <a:pt x="95165" y="56293"/>
                </a:lnTo>
                <a:lnTo>
                  <a:pt x="73897" y="65699"/>
                </a:lnTo>
                <a:lnTo>
                  <a:pt x="57830" y="73187"/>
                </a:lnTo>
                <a:lnTo>
                  <a:pt x="49775" y="78557"/>
                </a:lnTo>
                <a:lnTo>
                  <a:pt x="41429" y="85114"/>
                </a:lnTo>
                <a:lnTo>
                  <a:pt x="32887" y="92461"/>
                </a:lnTo>
                <a:lnTo>
                  <a:pt x="26201" y="99344"/>
                </a:lnTo>
                <a:lnTo>
                  <a:pt x="20752" y="105917"/>
                </a:lnTo>
                <a:lnTo>
                  <a:pt x="16126" y="112283"/>
                </a:lnTo>
                <a:lnTo>
                  <a:pt x="12050" y="117519"/>
                </a:lnTo>
                <a:lnTo>
                  <a:pt x="8341" y="122003"/>
                </a:lnTo>
                <a:lnTo>
                  <a:pt x="4877" y="125984"/>
                </a:lnTo>
                <a:lnTo>
                  <a:pt x="2566" y="130622"/>
                </a:lnTo>
                <a:lnTo>
                  <a:pt x="1027" y="135699"/>
                </a:lnTo>
                <a:lnTo>
                  <a:pt x="0" y="141068"/>
                </a:lnTo>
                <a:lnTo>
                  <a:pt x="308" y="145639"/>
                </a:lnTo>
                <a:lnTo>
                  <a:pt x="1504" y="149679"/>
                </a:lnTo>
                <a:lnTo>
                  <a:pt x="10555" y="168032"/>
                </a:lnTo>
                <a:lnTo>
                  <a:pt x="13297" y="172545"/>
                </a:lnTo>
                <a:lnTo>
                  <a:pt x="16118" y="176545"/>
                </a:lnTo>
                <a:lnTo>
                  <a:pt x="18991" y="180205"/>
                </a:lnTo>
                <a:lnTo>
                  <a:pt x="22890" y="184629"/>
                </a:lnTo>
                <a:lnTo>
                  <a:pt x="32514" y="194836"/>
                </a:lnTo>
                <a:lnTo>
                  <a:pt x="37859" y="199344"/>
                </a:lnTo>
                <a:lnTo>
                  <a:pt x="43406" y="203341"/>
                </a:lnTo>
                <a:lnTo>
                  <a:pt x="49089" y="206999"/>
                </a:lnTo>
                <a:lnTo>
                  <a:pt x="55854" y="210429"/>
                </a:lnTo>
                <a:lnTo>
                  <a:pt x="63341" y="213708"/>
                </a:lnTo>
                <a:lnTo>
                  <a:pt x="71308" y="216886"/>
                </a:lnTo>
                <a:lnTo>
                  <a:pt x="78604" y="219005"/>
                </a:lnTo>
                <a:lnTo>
                  <a:pt x="85452" y="220417"/>
                </a:lnTo>
                <a:lnTo>
                  <a:pt x="92003" y="221359"/>
                </a:lnTo>
                <a:lnTo>
                  <a:pt x="99345" y="221987"/>
                </a:lnTo>
                <a:lnTo>
                  <a:pt x="107218" y="222406"/>
                </a:lnTo>
                <a:lnTo>
                  <a:pt x="115443" y="222685"/>
                </a:lnTo>
                <a:lnTo>
                  <a:pt x="121918" y="221879"/>
                </a:lnTo>
                <a:lnTo>
                  <a:pt x="127227" y="220349"/>
                </a:lnTo>
                <a:lnTo>
                  <a:pt x="131759" y="218337"/>
                </a:lnTo>
                <a:lnTo>
                  <a:pt x="142085" y="213456"/>
                </a:lnTo>
                <a:lnTo>
                  <a:pt x="147617" y="210765"/>
                </a:lnTo>
                <a:lnTo>
                  <a:pt x="152297" y="207979"/>
                </a:lnTo>
                <a:lnTo>
                  <a:pt x="156409" y="205128"/>
                </a:lnTo>
                <a:lnTo>
                  <a:pt x="160143" y="202237"/>
                </a:lnTo>
                <a:lnTo>
                  <a:pt x="163624" y="199317"/>
                </a:lnTo>
                <a:lnTo>
                  <a:pt x="166937" y="196378"/>
                </a:lnTo>
                <a:lnTo>
                  <a:pt x="170138" y="193427"/>
                </a:lnTo>
                <a:lnTo>
                  <a:pt x="173264" y="189475"/>
                </a:lnTo>
                <a:lnTo>
                  <a:pt x="176341" y="184856"/>
                </a:lnTo>
                <a:lnTo>
                  <a:pt x="179384" y="179792"/>
                </a:lnTo>
                <a:lnTo>
                  <a:pt x="182404" y="174432"/>
                </a:lnTo>
                <a:lnTo>
                  <a:pt x="188407" y="163185"/>
                </a:lnTo>
                <a:lnTo>
                  <a:pt x="190404" y="157407"/>
                </a:lnTo>
                <a:lnTo>
                  <a:pt x="191736" y="151571"/>
                </a:lnTo>
                <a:lnTo>
                  <a:pt x="192623" y="145696"/>
                </a:lnTo>
                <a:lnTo>
                  <a:pt x="192223" y="138802"/>
                </a:lnTo>
                <a:lnTo>
                  <a:pt x="190965" y="131230"/>
                </a:lnTo>
                <a:lnTo>
                  <a:pt x="189133" y="123205"/>
                </a:lnTo>
                <a:lnTo>
                  <a:pt x="186920" y="114880"/>
                </a:lnTo>
                <a:lnTo>
                  <a:pt x="181814" y="97690"/>
                </a:lnTo>
                <a:lnTo>
                  <a:pt x="179064" y="89932"/>
                </a:lnTo>
                <a:lnTo>
                  <a:pt x="176238" y="82775"/>
                </a:lnTo>
                <a:lnTo>
                  <a:pt x="173363" y="76019"/>
                </a:lnTo>
                <a:lnTo>
                  <a:pt x="168468" y="67547"/>
                </a:lnTo>
                <a:lnTo>
                  <a:pt x="162229" y="57930"/>
                </a:lnTo>
                <a:lnTo>
                  <a:pt x="155093" y="47550"/>
                </a:lnTo>
                <a:lnTo>
                  <a:pt x="149344" y="38645"/>
                </a:lnTo>
                <a:lnTo>
                  <a:pt x="144518" y="30725"/>
                </a:lnTo>
                <a:lnTo>
                  <a:pt x="140310" y="23460"/>
                </a:lnTo>
                <a:lnTo>
                  <a:pt x="136511" y="17624"/>
                </a:lnTo>
                <a:lnTo>
                  <a:pt x="132987" y="12742"/>
                </a:lnTo>
                <a:lnTo>
                  <a:pt x="1229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38"/>
          <p:cNvSpPr/>
          <p:nvPr/>
        </p:nvSpPr>
        <p:spPr>
          <a:xfrm>
            <a:off x="5885067" y="5232797"/>
            <a:ext cx="35317" cy="419696"/>
          </a:xfrm>
          <a:custGeom>
            <a:avLst/>
            <a:gdLst/>
            <a:ahLst/>
            <a:cxnLst/>
            <a:rect l="0" t="0" r="0" b="0"/>
            <a:pathLst>
              <a:path w="35317" h="419696">
                <a:moveTo>
                  <a:pt x="26386" y="0"/>
                </a:moveTo>
                <a:lnTo>
                  <a:pt x="21645" y="9481"/>
                </a:lnTo>
                <a:lnTo>
                  <a:pt x="20250" y="14258"/>
                </a:lnTo>
                <a:lnTo>
                  <a:pt x="19318" y="19427"/>
                </a:lnTo>
                <a:lnTo>
                  <a:pt x="18697" y="24858"/>
                </a:lnTo>
                <a:lnTo>
                  <a:pt x="17292" y="31455"/>
                </a:lnTo>
                <a:lnTo>
                  <a:pt x="15362" y="38830"/>
                </a:lnTo>
                <a:lnTo>
                  <a:pt x="13084" y="46722"/>
                </a:lnTo>
                <a:lnTo>
                  <a:pt x="11565" y="54961"/>
                </a:lnTo>
                <a:lnTo>
                  <a:pt x="10553" y="63430"/>
                </a:lnTo>
                <a:lnTo>
                  <a:pt x="9877" y="72052"/>
                </a:lnTo>
                <a:lnTo>
                  <a:pt x="6481" y="100153"/>
                </a:lnTo>
                <a:lnTo>
                  <a:pt x="4187" y="117371"/>
                </a:lnTo>
                <a:lnTo>
                  <a:pt x="2656" y="132817"/>
                </a:lnTo>
                <a:lnTo>
                  <a:pt x="1636" y="147084"/>
                </a:lnTo>
                <a:lnTo>
                  <a:pt x="957" y="160563"/>
                </a:lnTo>
                <a:lnTo>
                  <a:pt x="202" y="194062"/>
                </a:lnTo>
                <a:lnTo>
                  <a:pt x="0" y="212719"/>
                </a:lnTo>
                <a:lnTo>
                  <a:pt x="858" y="233094"/>
                </a:lnTo>
                <a:lnTo>
                  <a:pt x="2422" y="254615"/>
                </a:lnTo>
                <a:lnTo>
                  <a:pt x="4457" y="276899"/>
                </a:lnTo>
                <a:lnTo>
                  <a:pt x="6806" y="294732"/>
                </a:lnTo>
                <a:lnTo>
                  <a:pt x="9364" y="309598"/>
                </a:lnTo>
                <a:lnTo>
                  <a:pt x="14852" y="335045"/>
                </a:lnTo>
                <a:lnTo>
                  <a:pt x="26459" y="383718"/>
                </a:lnTo>
                <a:lnTo>
                  <a:pt x="35316" y="41969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6" name="SMARTPenAnnotation39"/>
          <p:cNvSpPr/>
          <p:nvPr/>
        </p:nvSpPr>
        <p:spPr>
          <a:xfrm>
            <a:off x="6361968" y="5268516"/>
            <a:ext cx="31689" cy="375048"/>
          </a:xfrm>
          <a:custGeom>
            <a:avLst/>
            <a:gdLst/>
            <a:ahLst/>
            <a:cxnLst/>
            <a:rect l="0" t="0" r="0" b="0"/>
            <a:pathLst>
              <a:path w="31689" h="375048">
                <a:moveTo>
                  <a:pt x="13829" y="0"/>
                </a:moveTo>
                <a:lnTo>
                  <a:pt x="13829" y="20117"/>
                </a:lnTo>
                <a:lnTo>
                  <a:pt x="12837" y="24325"/>
                </a:lnTo>
                <a:lnTo>
                  <a:pt x="11183" y="29115"/>
                </a:lnTo>
                <a:lnTo>
                  <a:pt x="9088" y="34292"/>
                </a:lnTo>
                <a:lnTo>
                  <a:pt x="7692" y="39729"/>
                </a:lnTo>
                <a:lnTo>
                  <a:pt x="6761" y="45338"/>
                </a:lnTo>
                <a:lnTo>
                  <a:pt x="4734" y="65791"/>
                </a:lnTo>
                <a:lnTo>
                  <a:pt x="527" y="111261"/>
                </a:lnTo>
                <a:lnTo>
                  <a:pt x="0" y="134698"/>
                </a:lnTo>
                <a:lnTo>
                  <a:pt x="641" y="157266"/>
                </a:lnTo>
                <a:lnTo>
                  <a:pt x="3006" y="196896"/>
                </a:lnTo>
                <a:lnTo>
                  <a:pt x="4058" y="224431"/>
                </a:lnTo>
                <a:lnTo>
                  <a:pt x="5330" y="236933"/>
                </a:lnTo>
                <a:lnTo>
                  <a:pt x="7171" y="249237"/>
                </a:lnTo>
                <a:lnTo>
                  <a:pt x="31688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7" name="SMARTPenAnnotation40"/>
          <p:cNvSpPr/>
          <p:nvPr/>
        </p:nvSpPr>
        <p:spPr>
          <a:xfrm>
            <a:off x="6768871" y="5375672"/>
            <a:ext cx="213868" cy="223089"/>
          </a:xfrm>
          <a:custGeom>
            <a:avLst/>
            <a:gdLst/>
            <a:ahLst/>
            <a:cxnLst/>
            <a:rect l="0" t="0" r="0" b="0"/>
            <a:pathLst>
              <a:path w="213868" h="223089">
                <a:moveTo>
                  <a:pt x="124848" y="26789"/>
                </a:moveTo>
                <a:lnTo>
                  <a:pt x="115367" y="31530"/>
                </a:lnTo>
                <a:lnTo>
                  <a:pt x="110590" y="35902"/>
                </a:lnTo>
                <a:lnTo>
                  <a:pt x="105420" y="41795"/>
                </a:lnTo>
                <a:lnTo>
                  <a:pt x="99990" y="48699"/>
                </a:lnTo>
                <a:lnTo>
                  <a:pt x="95377" y="55286"/>
                </a:lnTo>
                <a:lnTo>
                  <a:pt x="91310" y="61662"/>
                </a:lnTo>
                <a:lnTo>
                  <a:pt x="87606" y="67897"/>
                </a:lnTo>
                <a:lnTo>
                  <a:pt x="81169" y="76023"/>
                </a:lnTo>
                <a:lnTo>
                  <a:pt x="72908" y="85409"/>
                </a:lnTo>
                <a:lnTo>
                  <a:pt x="63433" y="95634"/>
                </a:lnTo>
                <a:lnTo>
                  <a:pt x="56122" y="104436"/>
                </a:lnTo>
                <a:lnTo>
                  <a:pt x="50258" y="112288"/>
                </a:lnTo>
                <a:lnTo>
                  <a:pt x="45356" y="119507"/>
                </a:lnTo>
                <a:lnTo>
                  <a:pt x="40103" y="126305"/>
                </a:lnTo>
                <a:lnTo>
                  <a:pt x="34617" y="132820"/>
                </a:lnTo>
                <a:lnTo>
                  <a:pt x="28975" y="139148"/>
                </a:lnTo>
                <a:lnTo>
                  <a:pt x="24221" y="145351"/>
                </a:lnTo>
                <a:lnTo>
                  <a:pt x="20060" y="151471"/>
                </a:lnTo>
                <a:lnTo>
                  <a:pt x="16295" y="157536"/>
                </a:lnTo>
                <a:lnTo>
                  <a:pt x="12791" y="162571"/>
                </a:lnTo>
                <a:lnTo>
                  <a:pt x="9464" y="166920"/>
                </a:lnTo>
                <a:lnTo>
                  <a:pt x="6253" y="170811"/>
                </a:lnTo>
                <a:lnTo>
                  <a:pt x="2686" y="177780"/>
                </a:lnTo>
                <a:lnTo>
                  <a:pt x="1100" y="184186"/>
                </a:lnTo>
                <a:lnTo>
                  <a:pt x="396" y="190339"/>
                </a:lnTo>
                <a:lnTo>
                  <a:pt x="82" y="196382"/>
                </a:lnTo>
                <a:lnTo>
                  <a:pt x="0" y="199382"/>
                </a:lnTo>
                <a:lnTo>
                  <a:pt x="936" y="202375"/>
                </a:lnTo>
                <a:lnTo>
                  <a:pt x="4623" y="208345"/>
                </a:lnTo>
                <a:lnTo>
                  <a:pt x="7986" y="211327"/>
                </a:lnTo>
                <a:lnTo>
                  <a:pt x="12214" y="214307"/>
                </a:lnTo>
                <a:lnTo>
                  <a:pt x="17016" y="217284"/>
                </a:lnTo>
                <a:lnTo>
                  <a:pt x="22203" y="219271"/>
                </a:lnTo>
                <a:lnTo>
                  <a:pt x="27644" y="220594"/>
                </a:lnTo>
                <a:lnTo>
                  <a:pt x="33256" y="221477"/>
                </a:lnTo>
                <a:lnTo>
                  <a:pt x="38982" y="222065"/>
                </a:lnTo>
                <a:lnTo>
                  <a:pt x="44784" y="222458"/>
                </a:lnTo>
                <a:lnTo>
                  <a:pt x="50635" y="222719"/>
                </a:lnTo>
                <a:lnTo>
                  <a:pt x="62430" y="223010"/>
                </a:lnTo>
                <a:lnTo>
                  <a:pt x="68353" y="223088"/>
                </a:lnTo>
                <a:lnTo>
                  <a:pt x="75278" y="222146"/>
                </a:lnTo>
                <a:lnTo>
                  <a:pt x="82871" y="220528"/>
                </a:lnTo>
                <a:lnTo>
                  <a:pt x="90911" y="218456"/>
                </a:lnTo>
                <a:lnTo>
                  <a:pt x="99246" y="216083"/>
                </a:lnTo>
                <a:lnTo>
                  <a:pt x="116446" y="210800"/>
                </a:lnTo>
                <a:lnTo>
                  <a:pt x="124207" y="208002"/>
                </a:lnTo>
                <a:lnTo>
                  <a:pt x="131366" y="205144"/>
                </a:lnTo>
                <a:lnTo>
                  <a:pt x="138123" y="202247"/>
                </a:lnTo>
                <a:lnTo>
                  <a:pt x="144612" y="198331"/>
                </a:lnTo>
                <a:lnTo>
                  <a:pt x="150922" y="193736"/>
                </a:lnTo>
                <a:lnTo>
                  <a:pt x="157114" y="188689"/>
                </a:lnTo>
                <a:lnTo>
                  <a:pt x="163226" y="183340"/>
                </a:lnTo>
                <a:lnTo>
                  <a:pt x="169285" y="177789"/>
                </a:lnTo>
                <a:lnTo>
                  <a:pt x="175308" y="172104"/>
                </a:lnTo>
                <a:lnTo>
                  <a:pt x="180316" y="166330"/>
                </a:lnTo>
                <a:lnTo>
                  <a:pt x="184646" y="160496"/>
                </a:lnTo>
                <a:lnTo>
                  <a:pt x="188527" y="154622"/>
                </a:lnTo>
                <a:lnTo>
                  <a:pt x="193097" y="148722"/>
                </a:lnTo>
                <a:lnTo>
                  <a:pt x="198129" y="142804"/>
                </a:lnTo>
                <a:lnTo>
                  <a:pt x="203468" y="136875"/>
                </a:lnTo>
                <a:lnTo>
                  <a:pt x="207026" y="131929"/>
                </a:lnTo>
                <a:lnTo>
                  <a:pt x="209399" y="127640"/>
                </a:lnTo>
                <a:lnTo>
                  <a:pt x="210981" y="123789"/>
                </a:lnTo>
                <a:lnTo>
                  <a:pt x="212036" y="119237"/>
                </a:lnTo>
                <a:lnTo>
                  <a:pt x="212739" y="114218"/>
                </a:lnTo>
                <a:lnTo>
                  <a:pt x="213207" y="108887"/>
                </a:lnTo>
                <a:lnTo>
                  <a:pt x="213520" y="102357"/>
                </a:lnTo>
                <a:lnTo>
                  <a:pt x="213867" y="87164"/>
                </a:lnTo>
                <a:lnTo>
                  <a:pt x="211976" y="78945"/>
                </a:lnTo>
                <a:lnTo>
                  <a:pt x="208729" y="70490"/>
                </a:lnTo>
                <a:lnTo>
                  <a:pt x="204582" y="61876"/>
                </a:lnTo>
                <a:lnTo>
                  <a:pt x="200825" y="55141"/>
                </a:lnTo>
                <a:lnTo>
                  <a:pt x="197327" y="49659"/>
                </a:lnTo>
                <a:lnTo>
                  <a:pt x="194003" y="45012"/>
                </a:lnTo>
                <a:lnTo>
                  <a:pt x="190795" y="40923"/>
                </a:lnTo>
                <a:lnTo>
                  <a:pt x="187664" y="37204"/>
                </a:lnTo>
                <a:lnTo>
                  <a:pt x="181540" y="30425"/>
                </a:lnTo>
                <a:lnTo>
                  <a:pt x="175511" y="24106"/>
                </a:lnTo>
                <a:lnTo>
                  <a:pt x="172513" y="22023"/>
                </a:lnTo>
                <a:lnTo>
                  <a:pt x="166537" y="19710"/>
                </a:lnTo>
                <a:lnTo>
                  <a:pt x="160575" y="16036"/>
                </a:lnTo>
                <a:lnTo>
                  <a:pt x="157595" y="13668"/>
                </a:lnTo>
                <a:lnTo>
                  <a:pt x="154617" y="12088"/>
                </a:lnTo>
                <a:lnTo>
                  <a:pt x="148662" y="10333"/>
                </a:lnTo>
                <a:lnTo>
                  <a:pt x="145353" y="9553"/>
                </a:lnTo>
                <a:lnTo>
                  <a:pt x="14270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8" name="SMARTPenAnnotation41"/>
          <p:cNvSpPr/>
          <p:nvPr/>
        </p:nvSpPr>
        <p:spPr>
          <a:xfrm>
            <a:off x="5170315" y="5679360"/>
            <a:ext cx="2205608" cy="71359"/>
          </a:xfrm>
          <a:custGeom>
            <a:avLst/>
            <a:gdLst/>
            <a:ahLst/>
            <a:cxnLst/>
            <a:rect l="0" t="0" r="0" b="0"/>
            <a:pathLst>
              <a:path w="2205608" h="71359">
                <a:moveTo>
                  <a:pt x="2205607" y="26710"/>
                </a:moveTo>
                <a:lnTo>
                  <a:pt x="2160324" y="25719"/>
                </a:lnTo>
                <a:lnTo>
                  <a:pt x="2153590" y="24065"/>
                </a:lnTo>
                <a:lnTo>
                  <a:pt x="2147117" y="21970"/>
                </a:lnTo>
                <a:lnTo>
                  <a:pt x="2140816" y="20574"/>
                </a:lnTo>
                <a:lnTo>
                  <a:pt x="2122469" y="18608"/>
                </a:lnTo>
                <a:lnTo>
                  <a:pt x="2104465" y="17033"/>
                </a:lnTo>
                <a:lnTo>
                  <a:pt x="2098492" y="15298"/>
                </a:lnTo>
                <a:lnTo>
                  <a:pt x="2092525" y="13149"/>
                </a:lnTo>
                <a:lnTo>
                  <a:pt x="2086562" y="11717"/>
                </a:lnTo>
                <a:lnTo>
                  <a:pt x="2065714" y="8708"/>
                </a:lnTo>
                <a:lnTo>
                  <a:pt x="2042560" y="4488"/>
                </a:lnTo>
                <a:lnTo>
                  <a:pt x="2029440" y="2966"/>
                </a:lnTo>
                <a:lnTo>
                  <a:pt x="1989257" y="823"/>
                </a:lnTo>
                <a:lnTo>
                  <a:pt x="1927407" y="0"/>
                </a:lnTo>
                <a:lnTo>
                  <a:pt x="1881965" y="937"/>
                </a:lnTo>
                <a:lnTo>
                  <a:pt x="1806985" y="6065"/>
                </a:lnTo>
                <a:lnTo>
                  <a:pt x="1747838" y="8026"/>
                </a:lnTo>
                <a:lnTo>
                  <a:pt x="1689094" y="8688"/>
                </a:lnTo>
                <a:lnTo>
                  <a:pt x="1652593" y="7786"/>
                </a:lnTo>
                <a:lnTo>
                  <a:pt x="1634525" y="6157"/>
                </a:lnTo>
                <a:lnTo>
                  <a:pt x="1616526" y="4079"/>
                </a:lnTo>
                <a:lnTo>
                  <a:pt x="1601551" y="2693"/>
                </a:lnTo>
                <a:lnTo>
                  <a:pt x="1556128" y="469"/>
                </a:lnTo>
                <a:lnTo>
                  <a:pt x="1490051" y="29"/>
                </a:lnTo>
                <a:lnTo>
                  <a:pt x="1463655" y="986"/>
                </a:lnTo>
                <a:lnTo>
                  <a:pt x="1359557" y="7003"/>
                </a:lnTo>
                <a:lnTo>
                  <a:pt x="1323568" y="9022"/>
                </a:lnTo>
                <a:lnTo>
                  <a:pt x="1254472" y="14744"/>
                </a:lnTo>
                <a:lnTo>
                  <a:pt x="1224279" y="16432"/>
                </a:lnTo>
                <a:lnTo>
                  <a:pt x="1000243" y="25350"/>
                </a:lnTo>
                <a:lnTo>
                  <a:pt x="977375" y="26796"/>
                </a:lnTo>
                <a:lnTo>
                  <a:pt x="930799" y="31048"/>
                </a:lnTo>
                <a:lnTo>
                  <a:pt x="901313" y="32579"/>
                </a:lnTo>
                <a:lnTo>
                  <a:pt x="831509" y="34279"/>
                </a:lnTo>
                <a:lnTo>
                  <a:pt x="761521" y="35237"/>
                </a:lnTo>
                <a:lnTo>
                  <a:pt x="744805" y="36363"/>
                </a:lnTo>
                <a:lnTo>
                  <a:pt x="729692" y="38106"/>
                </a:lnTo>
                <a:lnTo>
                  <a:pt x="715648" y="40261"/>
                </a:lnTo>
                <a:lnTo>
                  <a:pt x="702316" y="41697"/>
                </a:lnTo>
                <a:lnTo>
                  <a:pt x="661615" y="43718"/>
                </a:lnTo>
                <a:lnTo>
                  <a:pt x="581262" y="44458"/>
                </a:lnTo>
                <a:lnTo>
                  <a:pt x="528861" y="47166"/>
                </a:lnTo>
                <a:lnTo>
                  <a:pt x="469191" y="50685"/>
                </a:lnTo>
                <a:lnTo>
                  <a:pt x="404356" y="53658"/>
                </a:lnTo>
                <a:lnTo>
                  <a:pt x="315363" y="59389"/>
                </a:lnTo>
                <a:lnTo>
                  <a:pt x="272438" y="61078"/>
                </a:lnTo>
                <a:lnTo>
                  <a:pt x="249086" y="62521"/>
                </a:lnTo>
                <a:lnTo>
                  <a:pt x="161482" y="69319"/>
                </a:lnTo>
                <a:lnTo>
                  <a:pt x="96407" y="71180"/>
                </a:lnTo>
                <a:lnTo>
                  <a:pt x="0" y="71358"/>
                </a:lnTo>
                <a:lnTo>
                  <a:pt x="4722" y="66618"/>
                </a:lnTo>
                <a:lnTo>
                  <a:pt x="7109" y="65222"/>
                </a:lnTo>
                <a:lnTo>
                  <a:pt x="14214" y="63257"/>
                </a:lnTo>
                <a:lnTo>
                  <a:pt x="16225" y="62797"/>
                </a:lnTo>
                <a:lnTo>
                  <a:pt x="17753" y="61682"/>
                </a:lnTo>
                <a:lnTo>
                  <a:pt x="19764" y="59947"/>
                </a:lnTo>
                <a:lnTo>
                  <a:pt x="26763" y="534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1" name="SMARTPenAnnotation42"/>
          <p:cNvSpPr/>
          <p:nvPr/>
        </p:nvSpPr>
        <p:spPr>
          <a:xfrm>
            <a:off x="6904080" y="5929313"/>
            <a:ext cx="273612" cy="169400"/>
          </a:xfrm>
          <a:custGeom>
            <a:avLst/>
            <a:gdLst/>
            <a:ahLst/>
            <a:cxnLst/>
            <a:rect l="0" t="0" r="0" b="0"/>
            <a:pathLst>
              <a:path w="273612" h="169400">
                <a:moveTo>
                  <a:pt x="114654" y="44648"/>
                </a:moveTo>
                <a:lnTo>
                  <a:pt x="82108" y="44648"/>
                </a:lnTo>
                <a:lnTo>
                  <a:pt x="77082" y="45641"/>
                </a:lnTo>
                <a:lnTo>
                  <a:pt x="68852" y="49389"/>
                </a:lnTo>
                <a:lnTo>
                  <a:pt x="53899" y="57077"/>
                </a:lnTo>
                <a:lnTo>
                  <a:pt x="49346" y="59879"/>
                </a:lnTo>
                <a:lnTo>
                  <a:pt x="45318" y="62739"/>
                </a:lnTo>
                <a:lnTo>
                  <a:pt x="41641" y="65639"/>
                </a:lnTo>
                <a:lnTo>
                  <a:pt x="37206" y="67572"/>
                </a:lnTo>
                <a:lnTo>
                  <a:pt x="32264" y="68860"/>
                </a:lnTo>
                <a:lnTo>
                  <a:pt x="26985" y="69719"/>
                </a:lnTo>
                <a:lnTo>
                  <a:pt x="18474" y="73319"/>
                </a:lnTo>
                <a:lnTo>
                  <a:pt x="14816" y="75669"/>
                </a:lnTo>
                <a:lnTo>
                  <a:pt x="12376" y="78227"/>
                </a:lnTo>
                <a:lnTo>
                  <a:pt x="10751" y="80924"/>
                </a:lnTo>
                <a:lnTo>
                  <a:pt x="9666" y="83715"/>
                </a:lnTo>
                <a:lnTo>
                  <a:pt x="7951" y="86567"/>
                </a:lnTo>
                <a:lnTo>
                  <a:pt x="5815" y="89461"/>
                </a:lnTo>
                <a:lnTo>
                  <a:pt x="0" y="96494"/>
                </a:lnTo>
                <a:lnTo>
                  <a:pt x="1507" y="100048"/>
                </a:lnTo>
                <a:lnTo>
                  <a:pt x="4497" y="105394"/>
                </a:lnTo>
                <a:lnTo>
                  <a:pt x="8473" y="111934"/>
                </a:lnTo>
                <a:lnTo>
                  <a:pt x="12117" y="117287"/>
                </a:lnTo>
                <a:lnTo>
                  <a:pt x="15538" y="121847"/>
                </a:lnTo>
                <a:lnTo>
                  <a:pt x="18811" y="125880"/>
                </a:lnTo>
                <a:lnTo>
                  <a:pt x="22978" y="129561"/>
                </a:lnTo>
                <a:lnTo>
                  <a:pt x="27740" y="133006"/>
                </a:lnTo>
                <a:lnTo>
                  <a:pt x="32899" y="136296"/>
                </a:lnTo>
                <a:lnTo>
                  <a:pt x="39315" y="139481"/>
                </a:lnTo>
                <a:lnTo>
                  <a:pt x="46569" y="142597"/>
                </a:lnTo>
                <a:lnTo>
                  <a:pt x="89079" y="159466"/>
                </a:lnTo>
                <a:lnTo>
                  <a:pt x="100581" y="162865"/>
                </a:lnTo>
                <a:lnTo>
                  <a:pt x="111225" y="165132"/>
                </a:lnTo>
                <a:lnTo>
                  <a:pt x="121297" y="166642"/>
                </a:lnTo>
                <a:lnTo>
                  <a:pt x="129998" y="167649"/>
                </a:lnTo>
                <a:lnTo>
                  <a:pt x="137782" y="168321"/>
                </a:lnTo>
                <a:lnTo>
                  <a:pt x="144956" y="168768"/>
                </a:lnTo>
                <a:lnTo>
                  <a:pt x="160864" y="169266"/>
                </a:lnTo>
                <a:lnTo>
                  <a:pt x="169273" y="169399"/>
                </a:lnTo>
                <a:lnTo>
                  <a:pt x="176864" y="168495"/>
                </a:lnTo>
                <a:lnTo>
                  <a:pt x="183908" y="166900"/>
                </a:lnTo>
                <a:lnTo>
                  <a:pt x="190589" y="164844"/>
                </a:lnTo>
                <a:lnTo>
                  <a:pt x="197028" y="162482"/>
                </a:lnTo>
                <a:lnTo>
                  <a:pt x="203304" y="159915"/>
                </a:lnTo>
                <a:lnTo>
                  <a:pt x="209473" y="157211"/>
                </a:lnTo>
                <a:lnTo>
                  <a:pt x="215570" y="155409"/>
                </a:lnTo>
                <a:lnTo>
                  <a:pt x="221619" y="154208"/>
                </a:lnTo>
                <a:lnTo>
                  <a:pt x="227637" y="153406"/>
                </a:lnTo>
                <a:lnTo>
                  <a:pt x="232639" y="151881"/>
                </a:lnTo>
                <a:lnTo>
                  <a:pt x="240845" y="147538"/>
                </a:lnTo>
                <a:lnTo>
                  <a:pt x="247799" y="142302"/>
                </a:lnTo>
                <a:lnTo>
                  <a:pt x="251042" y="139515"/>
                </a:lnTo>
                <a:lnTo>
                  <a:pt x="254196" y="136667"/>
                </a:lnTo>
                <a:lnTo>
                  <a:pt x="260348" y="130855"/>
                </a:lnTo>
                <a:lnTo>
                  <a:pt x="269388" y="122005"/>
                </a:lnTo>
                <a:lnTo>
                  <a:pt x="271389" y="118047"/>
                </a:lnTo>
                <a:lnTo>
                  <a:pt x="272722" y="113425"/>
                </a:lnTo>
                <a:lnTo>
                  <a:pt x="273611" y="108359"/>
                </a:lnTo>
                <a:lnTo>
                  <a:pt x="273211" y="103989"/>
                </a:lnTo>
                <a:lnTo>
                  <a:pt x="271953" y="100083"/>
                </a:lnTo>
                <a:lnTo>
                  <a:pt x="270121" y="96488"/>
                </a:lnTo>
                <a:lnTo>
                  <a:pt x="268900" y="92107"/>
                </a:lnTo>
                <a:lnTo>
                  <a:pt x="268087" y="87201"/>
                </a:lnTo>
                <a:lnTo>
                  <a:pt x="267543" y="81947"/>
                </a:lnTo>
                <a:lnTo>
                  <a:pt x="266190" y="75467"/>
                </a:lnTo>
                <a:lnTo>
                  <a:pt x="264296" y="68170"/>
                </a:lnTo>
                <a:lnTo>
                  <a:pt x="262041" y="60330"/>
                </a:lnTo>
                <a:lnTo>
                  <a:pt x="258553" y="54110"/>
                </a:lnTo>
                <a:lnTo>
                  <a:pt x="254242" y="48972"/>
                </a:lnTo>
                <a:lnTo>
                  <a:pt x="249385" y="44554"/>
                </a:lnTo>
                <a:lnTo>
                  <a:pt x="245155" y="39625"/>
                </a:lnTo>
                <a:lnTo>
                  <a:pt x="241342" y="34354"/>
                </a:lnTo>
                <a:lnTo>
                  <a:pt x="237808" y="28855"/>
                </a:lnTo>
                <a:lnTo>
                  <a:pt x="233468" y="24198"/>
                </a:lnTo>
                <a:lnTo>
                  <a:pt x="228589" y="20101"/>
                </a:lnTo>
                <a:lnTo>
                  <a:pt x="223354" y="16377"/>
                </a:lnTo>
                <a:lnTo>
                  <a:pt x="218870" y="12903"/>
                </a:lnTo>
                <a:lnTo>
                  <a:pt x="214889" y="9593"/>
                </a:lnTo>
                <a:lnTo>
                  <a:pt x="211244" y="6395"/>
                </a:lnTo>
                <a:lnTo>
                  <a:pt x="207821" y="4263"/>
                </a:lnTo>
                <a:lnTo>
                  <a:pt x="204547" y="2842"/>
                </a:lnTo>
                <a:lnTo>
                  <a:pt x="19502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2" name="SMARTPenAnnotation43"/>
          <p:cNvSpPr/>
          <p:nvPr/>
        </p:nvSpPr>
        <p:spPr>
          <a:xfrm>
            <a:off x="6530503" y="5795367"/>
            <a:ext cx="130968" cy="350679"/>
          </a:xfrm>
          <a:custGeom>
            <a:avLst/>
            <a:gdLst/>
            <a:ahLst/>
            <a:cxnLst/>
            <a:rect l="0" t="0" r="0" b="0"/>
            <a:pathLst>
              <a:path w="130968" h="350679">
                <a:moveTo>
                  <a:pt x="86395" y="205383"/>
                </a:moveTo>
                <a:lnTo>
                  <a:pt x="78707" y="205383"/>
                </a:lnTo>
                <a:lnTo>
                  <a:pt x="78293" y="204391"/>
                </a:lnTo>
                <a:lnTo>
                  <a:pt x="77834" y="200642"/>
                </a:lnTo>
                <a:lnTo>
                  <a:pt x="75726" y="198254"/>
                </a:lnTo>
                <a:lnTo>
                  <a:pt x="72337" y="195670"/>
                </a:lnTo>
                <a:lnTo>
                  <a:pt x="68094" y="192954"/>
                </a:lnTo>
                <a:lnTo>
                  <a:pt x="59312" y="191144"/>
                </a:lnTo>
                <a:lnTo>
                  <a:pt x="47503" y="189937"/>
                </a:lnTo>
                <a:lnTo>
                  <a:pt x="33679" y="189132"/>
                </a:lnTo>
                <a:lnTo>
                  <a:pt x="21485" y="194550"/>
                </a:lnTo>
                <a:lnTo>
                  <a:pt x="10380" y="204114"/>
                </a:lnTo>
                <a:lnTo>
                  <a:pt x="0" y="216443"/>
                </a:lnTo>
                <a:lnTo>
                  <a:pt x="4986" y="241530"/>
                </a:lnTo>
                <a:lnTo>
                  <a:pt x="20216" y="275122"/>
                </a:lnTo>
                <a:lnTo>
                  <a:pt x="42276" y="314383"/>
                </a:lnTo>
                <a:lnTo>
                  <a:pt x="65911" y="336589"/>
                </a:lnTo>
                <a:lnTo>
                  <a:pt x="90599" y="347424"/>
                </a:lnTo>
                <a:lnTo>
                  <a:pt x="115987" y="350678"/>
                </a:lnTo>
                <a:lnTo>
                  <a:pt x="127951" y="313161"/>
                </a:lnTo>
                <a:lnTo>
                  <a:pt x="130967" y="248461"/>
                </a:lnTo>
                <a:lnTo>
                  <a:pt x="1221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3" name="SMARTPenAnnotation44"/>
          <p:cNvSpPr/>
          <p:nvPr/>
        </p:nvSpPr>
        <p:spPr>
          <a:xfrm>
            <a:off x="5840233" y="4554141"/>
            <a:ext cx="35502" cy="294680"/>
          </a:xfrm>
          <a:custGeom>
            <a:avLst/>
            <a:gdLst/>
            <a:ahLst/>
            <a:cxnLst/>
            <a:rect l="0" t="0" r="0" b="0"/>
            <a:pathLst>
              <a:path w="35502" h="294680">
                <a:moveTo>
                  <a:pt x="17642" y="0"/>
                </a:moveTo>
                <a:lnTo>
                  <a:pt x="8161" y="14221"/>
                </a:lnTo>
                <a:lnTo>
                  <a:pt x="5368" y="20395"/>
                </a:lnTo>
                <a:lnTo>
                  <a:pt x="3506" y="26495"/>
                </a:lnTo>
                <a:lnTo>
                  <a:pt x="2265" y="32546"/>
                </a:lnTo>
                <a:lnTo>
                  <a:pt x="1438" y="42533"/>
                </a:lnTo>
                <a:lnTo>
                  <a:pt x="886" y="55144"/>
                </a:lnTo>
                <a:lnTo>
                  <a:pt x="273" y="85032"/>
                </a:lnTo>
                <a:lnTo>
                  <a:pt x="0" y="118159"/>
                </a:lnTo>
                <a:lnTo>
                  <a:pt x="920" y="132351"/>
                </a:lnTo>
                <a:lnTo>
                  <a:pt x="2525" y="144788"/>
                </a:lnTo>
                <a:lnTo>
                  <a:pt x="4588" y="156057"/>
                </a:lnTo>
                <a:lnTo>
                  <a:pt x="9525" y="189743"/>
                </a:lnTo>
                <a:lnTo>
                  <a:pt x="35501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4" name="SMARTPenAnnotation45"/>
          <p:cNvSpPr/>
          <p:nvPr/>
        </p:nvSpPr>
        <p:spPr>
          <a:xfrm>
            <a:off x="6125766" y="5893594"/>
            <a:ext cx="8930" cy="330399"/>
          </a:xfrm>
          <a:custGeom>
            <a:avLst/>
            <a:gdLst/>
            <a:ahLst/>
            <a:cxnLst/>
            <a:rect l="0" t="0" r="0" b="0"/>
            <a:pathLst>
              <a:path w="8930" h="330399">
                <a:moveTo>
                  <a:pt x="0" y="0"/>
                </a:moveTo>
                <a:lnTo>
                  <a:pt x="4740" y="14221"/>
                </a:lnTo>
                <a:lnTo>
                  <a:pt x="6136" y="19402"/>
                </a:lnTo>
                <a:lnTo>
                  <a:pt x="7067" y="23849"/>
                </a:lnTo>
                <a:lnTo>
                  <a:pt x="7688" y="27806"/>
                </a:lnTo>
                <a:lnTo>
                  <a:pt x="8102" y="33419"/>
                </a:lnTo>
                <a:lnTo>
                  <a:pt x="8378" y="40139"/>
                </a:lnTo>
                <a:lnTo>
                  <a:pt x="8684" y="55543"/>
                </a:lnTo>
                <a:lnTo>
                  <a:pt x="8929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5" name="SMARTPenAnnotation46"/>
          <p:cNvSpPr/>
          <p:nvPr/>
        </p:nvSpPr>
        <p:spPr>
          <a:xfrm>
            <a:off x="5536406" y="4607719"/>
            <a:ext cx="44650" cy="232173"/>
          </a:xfrm>
          <a:custGeom>
            <a:avLst/>
            <a:gdLst/>
            <a:ahLst/>
            <a:cxnLst/>
            <a:rect l="0" t="0" r="0" b="0"/>
            <a:pathLst>
              <a:path w="44650" h="232173">
                <a:moveTo>
                  <a:pt x="0" y="0"/>
                </a:moveTo>
                <a:lnTo>
                  <a:pt x="0" y="9481"/>
                </a:lnTo>
                <a:lnTo>
                  <a:pt x="993" y="17234"/>
                </a:lnTo>
                <a:lnTo>
                  <a:pt x="2646" y="27365"/>
                </a:lnTo>
                <a:lnTo>
                  <a:pt x="4741" y="39079"/>
                </a:lnTo>
                <a:lnTo>
                  <a:pt x="6137" y="49866"/>
                </a:lnTo>
                <a:lnTo>
                  <a:pt x="7068" y="60033"/>
                </a:lnTo>
                <a:lnTo>
                  <a:pt x="7689" y="69787"/>
                </a:lnTo>
                <a:lnTo>
                  <a:pt x="9095" y="79267"/>
                </a:lnTo>
                <a:lnTo>
                  <a:pt x="11024" y="88563"/>
                </a:lnTo>
                <a:lnTo>
                  <a:pt x="29888" y="164190"/>
                </a:lnTo>
                <a:lnTo>
                  <a:pt x="35774" y="190382"/>
                </a:lnTo>
                <a:lnTo>
                  <a:pt x="44649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6" name="SMARTPenAnnotation47"/>
          <p:cNvSpPr/>
          <p:nvPr/>
        </p:nvSpPr>
        <p:spPr>
          <a:xfrm>
            <a:off x="5697305" y="5920383"/>
            <a:ext cx="185962" cy="231993"/>
          </a:xfrm>
          <a:custGeom>
            <a:avLst/>
            <a:gdLst/>
            <a:ahLst/>
            <a:cxnLst/>
            <a:rect l="0" t="0" r="0" b="0"/>
            <a:pathLst>
              <a:path w="185962" h="231993">
                <a:moveTo>
                  <a:pt x="80203" y="17859"/>
                </a:moveTo>
                <a:lnTo>
                  <a:pt x="80203" y="22600"/>
                </a:lnTo>
                <a:lnTo>
                  <a:pt x="79211" y="23996"/>
                </a:lnTo>
                <a:lnTo>
                  <a:pt x="77557" y="24927"/>
                </a:lnTo>
                <a:lnTo>
                  <a:pt x="73074" y="25961"/>
                </a:lnTo>
                <a:lnTo>
                  <a:pt x="67774" y="26421"/>
                </a:lnTo>
                <a:lnTo>
                  <a:pt x="64972" y="27536"/>
                </a:lnTo>
                <a:lnTo>
                  <a:pt x="59212" y="31420"/>
                </a:lnTo>
                <a:lnTo>
                  <a:pt x="56287" y="33845"/>
                </a:lnTo>
                <a:lnTo>
                  <a:pt x="53345" y="36454"/>
                </a:lnTo>
                <a:lnTo>
                  <a:pt x="50391" y="39185"/>
                </a:lnTo>
                <a:lnTo>
                  <a:pt x="47430" y="41006"/>
                </a:lnTo>
                <a:lnTo>
                  <a:pt x="44464" y="42221"/>
                </a:lnTo>
                <a:lnTo>
                  <a:pt x="41494" y="43029"/>
                </a:lnTo>
                <a:lnTo>
                  <a:pt x="37529" y="45554"/>
                </a:lnTo>
                <a:lnTo>
                  <a:pt x="32902" y="49220"/>
                </a:lnTo>
                <a:lnTo>
                  <a:pt x="27834" y="53650"/>
                </a:lnTo>
                <a:lnTo>
                  <a:pt x="23462" y="58587"/>
                </a:lnTo>
                <a:lnTo>
                  <a:pt x="19555" y="63863"/>
                </a:lnTo>
                <a:lnTo>
                  <a:pt x="15958" y="69365"/>
                </a:lnTo>
                <a:lnTo>
                  <a:pt x="12569" y="75016"/>
                </a:lnTo>
                <a:lnTo>
                  <a:pt x="9316" y="80769"/>
                </a:lnTo>
                <a:lnTo>
                  <a:pt x="6156" y="86588"/>
                </a:lnTo>
                <a:lnTo>
                  <a:pt x="4049" y="91460"/>
                </a:lnTo>
                <a:lnTo>
                  <a:pt x="2645" y="95700"/>
                </a:lnTo>
                <a:lnTo>
                  <a:pt x="1708" y="99519"/>
                </a:lnTo>
                <a:lnTo>
                  <a:pt x="668" y="106408"/>
                </a:lnTo>
                <a:lnTo>
                  <a:pt x="391" y="109634"/>
                </a:lnTo>
                <a:lnTo>
                  <a:pt x="205" y="113769"/>
                </a:lnTo>
                <a:lnTo>
                  <a:pt x="0" y="123655"/>
                </a:lnTo>
                <a:lnTo>
                  <a:pt x="937" y="129069"/>
                </a:lnTo>
                <a:lnTo>
                  <a:pt x="2555" y="134663"/>
                </a:lnTo>
                <a:lnTo>
                  <a:pt x="4625" y="140377"/>
                </a:lnTo>
                <a:lnTo>
                  <a:pt x="6997" y="145179"/>
                </a:lnTo>
                <a:lnTo>
                  <a:pt x="9571" y="149371"/>
                </a:lnTo>
                <a:lnTo>
                  <a:pt x="12279" y="153159"/>
                </a:lnTo>
                <a:lnTo>
                  <a:pt x="25571" y="172711"/>
                </a:lnTo>
                <a:lnTo>
                  <a:pt x="31876" y="180625"/>
                </a:lnTo>
                <a:lnTo>
                  <a:pt x="39055" y="188878"/>
                </a:lnTo>
                <a:lnTo>
                  <a:pt x="46818" y="197356"/>
                </a:lnTo>
                <a:lnTo>
                  <a:pt x="53977" y="204000"/>
                </a:lnTo>
                <a:lnTo>
                  <a:pt x="60735" y="209422"/>
                </a:lnTo>
                <a:lnTo>
                  <a:pt x="67224" y="214028"/>
                </a:lnTo>
                <a:lnTo>
                  <a:pt x="73535" y="218092"/>
                </a:lnTo>
                <a:lnTo>
                  <a:pt x="79726" y="221793"/>
                </a:lnTo>
                <a:lnTo>
                  <a:pt x="85839" y="225253"/>
                </a:lnTo>
                <a:lnTo>
                  <a:pt x="91897" y="227559"/>
                </a:lnTo>
                <a:lnTo>
                  <a:pt x="97921" y="229097"/>
                </a:lnTo>
                <a:lnTo>
                  <a:pt x="103921" y="230122"/>
                </a:lnTo>
                <a:lnTo>
                  <a:pt x="108913" y="230805"/>
                </a:lnTo>
                <a:lnTo>
                  <a:pt x="113234" y="231261"/>
                </a:lnTo>
                <a:lnTo>
                  <a:pt x="117106" y="231564"/>
                </a:lnTo>
                <a:lnTo>
                  <a:pt x="120681" y="231767"/>
                </a:lnTo>
                <a:lnTo>
                  <a:pt x="127297" y="231992"/>
                </a:lnTo>
                <a:lnTo>
                  <a:pt x="131443" y="231060"/>
                </a:lnTo>
                <a:lnTo>
                  <a:pt x="136191" y="229446"/>
                </a:lnTo>
                <a:lnTo>
                  <a:pt x="141341" y="227378"/>
                </a:lnTo>
                <a:lnTo>
                  <a:pt x="145766" y="225007"/>
                </a:lnTo>
                <a:lnTo>
                  <a:pt x="149709" y="222434"/>
                </a:lnTo>
                <a:lnTo>
                  <a:pt x="153329" y="219727"/>
                </a:lnTo>
                <a:lnTo>
                  <a:pt x="156735" y="216930"/>
                </a:lnTo>
                <a:lnTo>
                  <a:pt x="159998" y="214073"/>
                </a:lnTo>
                <a:lnTo>
                  <a:pt x="163166" y="211176"/>
                </a:lnTo>
                <a:lnTo>
                  <a:pt x="169330" y="205312"/>
                </a:lnTo>
                <a:lnTo>
                  <a:pt x="172363" y="202360"/>
                </a:lnTo>
                <a:lnTo>
                  <a:pt x="174386" y="198406"/>
                </a:lnTo>
                <a:lnTo>
                  <a:pt x="175733" y="193786"/>
                </a:lnTo>
                <a:lnTo>
                  <a:pt x="176632" y="188722"/>
                </a:lnTo>
                <a:lnTo>
                  <a:pt x="178223" y="181377"/>
                </a:lnTo>
                <a:lnTo>
                  <a:pt x="182638" y="162633"/>
                </a:lnTo>
                <a:lnTo>
                  <a:pt x="184212" y="154063"/>
                </a:lnTo>
                <a:lnTo>
                  <a:pt x="185261" y="146365"/>
                </a:lnTo>
                <a:lnTo>
                  <a:pt x="185961" y="139248"/>
                </a:lnTo>
                <a:lnTo>
                  <a:pt x="185435" y="132519"/>
                </a:lnTo>
                <a:lnTo>
                  <a:pt x="184092" y="126049"/>
                </a:lnTo>
                <a:lnTo>
                  <a:pt x="182204" y="119751"/>
                </a:lnTo>
                <a:lnTo>
                  <a:pt x="177461" y="102171"/>
                </a:lnTo>
                <a:lnTo>
                  <a:pt x="174807" y="91926"/>
                </a:lnTo>
                <a:lnTo>
                  <a:pt x="172046" y="83112"/>
                </a:lnTo>
                <a:lnTo>
                  <a:pt x="169212" y="75252"/>
                </a:lnTo>
                <a:lnTo>
                  <a:pt x="166332" y="68027"/>
                </a:lnTo>
                <a:lnTo>
                  <a:pt x="163419" y="61226"/>
                </a:lnTo>
                <a:lnTo>
                  <a:pt x="157537" y="48378"/>
                </a:lnTo>
                <a:lnTo>
                  <a:pt x="154579" y="43166"/>
                </a:lnTo>
                <a:lnTo>
                  <a:pt x="151615" y="38699"/>
                </a:lnTo>
                <a:lnTo>
                  <a:pt x="148647" y="34729"/>
                </a:lnTo>
                <a:lnTo>
                  <a:pt x="145676" y="31091"/>
                </a:lnTo>
                <a:lnTo>
                  <a:pt x="142704" y="27673"/>
                </a:lnTo>
                <a:lnTo>
                  <a:pt x="139729" y="24401"/>
                </a:lnTo>
                <a:lnTo>
                  <a:pt x="134770" y="21228"/>
                </a:lnTo>
                <a:lnTo>
                  <a:pt x="128487" y="18121"/>
                </a:lnTo>
                <a:lnTo>
                  <a:pt x="121322" y="15057"/>
                </a:lnTo>
                <a:lnTo>
                  <a:pt x="108069" y="9007"/>
                </a:lnTo>
                <a:lnTo>
                  <a:pt x="101757" y="6005"/>
                </a:lnTo>
                <a:lnTo>
                  <a:pt x="96556" y="4003"/>
                </a:lnTo>
                <a:lnTo>
                  <a:pt x="92097" y="2669"/>
                </a:lnTo>
                <a:lnTo>
                  <a:pt x="88133" y="1779"/>
                </a:lnTo>
                <a:lnTo>
                  <a:pt x="84497" y="1186"/>
                </a:lnTo>
                <a:lnTo>
                  <a:pt x="81081" y="791"/>
                </a:lnTo>
                <a:lnTo>
                  <a:pt x="74180" y="234"/>
                </a:lnTo>
                <a:lnTo>
                  <a:pt x="6234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7" name="SMARTPenAnnotation48"/>
          <p:cNvSpPr/>
          <p:nvPr/>
        </p:nvSpPr>
        <p:spPr>
          <a:xfrm>
            <a:off x="4563976" y="3277195"/>
            <a:ext cx="25884" cy="247846"/>
          </a:xfrm>
          <a:custGeom>
            <a:avLst/>
            <a:gdLst/>
            <a:ahLst/>
            <a:cxnLst/>
            <a:rect l="0" t="0" r="0" b="0"/>
            <a:pathLst>
              <a:path w="25884" h="247846">
                <a:moveTo>
                  <a:pt x="25883" y="0"/>
                </a:moveTo>
                <a:lnTo>
                  <a:pt x="18195" y="7689"/>
                </a:lnTo>
                <a:lnTo>
                  <a:pt x="18773" y="9095"/>
                </a:lnTo>
                <a:lnTo>
                  <a:pt x="20151" y="11024"/>
                </a:lnTo>
                <a:lnTo>
                  <a:pt x="22062" y="13303"/>
                </a:lnTo>
                <a:lnTo>
                  <a:pt x="23335" y="15814"/>
                </a:lnTo>
                <a:lnTo>
                  <a:pt x="24185" y="18480"/>
                </a:lnTo>
                <a:lnTo>
                  <a:pt x="24751" y="21250"/>
                </a:lnTo>
                <a:lnTo>
                  <a:pt x="24137" y="24088"/>
                </a:lnTo>
                <a:lnTo>
                  <a:pt x="22734" y="26973"/>
                </a:lnTo>
                <a:lnTo>
                  <a:pt x="20808" y="29889"/>
                </a:lnTo>
                <a:lnTo>
                  <a:pt x="19523" y="32824"/>
                </a:lnTo>
                <a:lnTo>
                  <a:pt x="18666" y="35774"/>
                </a:lnTo>
                <a:lnTo>
                  <a:pt x="18095" y="38732"/>
                </a:lnTo>
                <a:lnTo>
                  <a:pt x="17461" y="44665"/>
                </a:lnTo>
                <a:lnTo>
                  <a:pt x="17292" y="47636"/>
                </a:lnTo>
                <a:lnTo>
                  <a:pt x="16187" y="53586"/>
                </a:lnTo>
                <a:lnTo>
                  <a:pt x="12313" y="70780"/>
                </a:lnTo>
                <a:lnTo>
                  <a:pt x="10884" y="77945"/>
                </a:lnTo>
                <a:lnTo>
                  <a:pt x="9930" y="83713"/>
                </a:lnTo>
                <a:lnTo>
                  <a:pt x="9295" y="88551"/>
                </a:lnTo>
                <a:lnTo>
                  <a:pt x="8872" y="93760"/>
                </a:lnTo>
                <a:lnTo>
                  <a:pt x="8589" y="99218"/>
                </a:lnTo>
                <a:lnTo>
                  <a:pt x="8401" y="104841"/>
                </a:lnTo>
                <a:lnTo>
                  <a:pt x="8136" y="141197"/>
                </a:lnTo>
                <a:lnTo>
                  <a:pt x="7106" y="152670"/>
                </a:lnTo>
                <a:lnTo>
                  <a:pt x="5428" y="162304"/>
                </a:lnTo>
                <a:lnTo>
                  <a:pt x="3317" y="170710"/>
                </a:lnTo>
                <a:lnTo>
                  <a:pt x="1909" y="178299"/>
                </a:lnTo>
                <a:lnTo>
                  <a:pt x="971" y="185343"/>
                </a:lnTo>
                <a:lnTo>
                  <a:pt x="345" y="192023"/>
                </a:lnTo>
                <a:lnTo>
                  <a:pt x="921" y="201437"/>
                </a:lnTo>
                <a:lnTo>
                  <a:pt x="2296" y="212675"/>
                </a:lnTo>
                <a:lnTo>
                  <a:pt x="4206" y="225127"/>
                </a:lnTo>
                <a:lnTo>
                  <a:pt x="4486" y="233428"/>
                </a:lnTo>
                <a:lnTo>
                  <a:pt x="3681" y="238962"/>
                </a:lnTo>
                <a:lnTo>
                  <a:pt x="0" y="247845"/>
                </a:lnTo>
                <a:lnTo>
                  <a:pt x="691" y="247582"/>
                </a:lnTo>
                <a:lnTo>
                  <a:pt x="2143" y="246414"/>
                </a:lnTo>
                <a:lnTo>
                  <a:pt x="8024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8" name="SMARTPenAnnotation49"/>
          <p:cNvSpPr/>
          <p:nvPr/>
        </p:nvSpPr>
        <p:spPr>
          <a:xfrm>
            <a:off x="2928938" y="4572000"/>
            <a:ext cx="2125266" cy="52325"/>
          </a:xfrm>
          <a:custGeom>
            <a:avLst/>
            <a:gdLst/>
            <a:ahLst/>
            <a:cxnLst/>
            <a:rect l="0" t="0" r="0" b="0"/>
            <a:pathLst>
              <a:path w="2125266" h="52325">
                <a:moveTo>
                  <a:pt x="2125265" y="0"/>
                </a:moveTo>
                <a:lnTo>
                  <a:pt x="2086892" y="0"/>
                </a:lnTo>
                <a:lnTo>
                  <a:pt x="2081823" y="993"/>
                </a:lnTo>
                <a:lnTo>
                  <a:pt x="2075469" y="2646"/>
                </a:lnTo>
                <a:lnTo>
                  <a:pt x="2068254" y="4741"/>
                </a:lnTo>
                <a:lnTo>
                  <a:pt x="2036427" y="12360"/>
                </a:lnTo>
                <a:lnTo>
                  <a:pt x="2015438" y="17169"/>
                </a:lnTo>
                <a:lnTo>
                  <a:pt x="1986563" y="22360"/>
                </a:lnTo>
                <a:lnTo>
                  <a:pt x="1914792" y="33419"/>
                </a:lnTo>
                <a:lnTo>
                  <a:pt x="1886723" y="37162"/>
                </a:lnTo>
                <a:lnTo>
                  <a:pt x="1865034" y="39658"/>
                </a:lnTo>
                <a:lnTo>
                  <a:pt x="1847598" y="41322"/>
                </a:lnTo>
                <a:lnTo>
                  <a:pt x="1832998" y="42431"/>
                </a:lnTo>
                <a:lnTo>
                  <a:pt x="1808837" y="43662"/>
                </a:lnTo>
                <a:lnTo>
                  <a:pt x="1798227" y="44983"/>
                </a:lnTo>
                <a:lnTo>
                  <a:pt x="1788178" y="46856"/>
                </a:lnTo>
                <a:lnTo>
                  <a:pt x="1778501" y="49097"/>
                </a:lnTo>
                <a:lnTo>
                  <a:pt x="1765105" y="50590"/>
                </a:lnTo>
                <a:lnTo>
                  <a:pt x="1731699" y="52250"/>
                </a:lnTo>
                <a:lnTo>
                  <a:pt x="1675049" y="52324"/>
                </a:lnTo>
                <a:lnTo>
                  <a:pt x="1662402" y="50758"/>
                </a:lnTo>
                <a:lnTo>
                  <a:pt x="1650002" y="48721"/>
                </a:lnTo>
                <a:lnTo>
                  <a:pt x="1638760" y="47364"/>
                </a:lnTo>
                <a:lnTo>
                  <a:pt x="1618329" y="45855"/>
                </a:lnTo>
                <a:lnTo>
                  <a:pt x="1562182" y="44808"/>
                </a:lnTo>
                <a:lnTo>
                  <a:pt x="1444497" y="44651"/>
                </a:lnTo>
                <a:lnTo>
                  <a:pt x="1427342" y="43658"/>
                </a:lnTo>
                <a:lnTo>
                  <a:pt x="1364502" y="38512"/>
                </a:lnTo>
                <a:lnTo>
                  <a:pt x="1329089" y="36960"/>
                </a:lnTo>
                <a:lnTo>
                  <a:pt x="1262298" y="36087"/>
                </a:lnTo>
                <a:lnTo>
                  <a:pt x="1204916" y="35828"/>
                </a:lnTo>
                <a:lnTo>
                  <a:pt x="1188246" y="34799"/>
                </a:lnTo>
                <a:lnTo>
                  <a:pt x="1172172" y="33122"/>
                </a:lnTo>
                <a:lnTo>
                  <a:pt x="1156494" y="31011"/>
                </a:lnTo>
                <a:lnTo>
                  <a:pt x="1130168" y="29604"/>
                </a:lnTo>
                <a:lnTo>
                  <a:pt x="1058583" y="28040"/>
                </a:lnTo>
                <a:lnTo>
                  <a:pt x="981176" y="27160"/>
                </a:lnTo>
                <a:lnTo>
                  <a:pt x="914643" y="24308"/>
                </a:lnTo>
                <a:lnTo>
                  <a:pt x="874676" y="22158"/>
                </a:lnTo>
                <a:lnTo>
                  <a:pt x="798518" y="19770"/>
                </a:lnTo>
                <a:lnTo>
                  <a:pt x="624245" y="17971"/>
                </a:lnTo>
                <a:lnTo>
                  <a:pt x="299156" y="17861"/>
                </a:lnTo>
                <a:lnTo>
                  <a:pt x="255992" y="18852"/>
                </a:lnTo>
                <a:lnTo>
                  <a:pt x="87113" y="25962"/>
                </a:lnTo>
                <a:lnTo>
                  <a:pt x="20812" y="26741"/>
                </a:lnTo>
                <a:lnTo>
                  <a:pt x="6166" y="26774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9" name="SMARTPenAnnotation50"/>
          <p:cNvSpPr/>
          <p:nvPr/>
        </p:nvSpPr>
        <p:spPr>
          <a:xfrm>
            <a:off x="4830961" y="4884539"/>
            <a:ext cx="17490" cy="464345"/>
          </a:xfrm>
          <a:custGeom>
            <a:avLst/>
            <a:gdLst/>
            <a:ahLst/>
            <a:cxnLst/>
            <a:rect l="0" t="0" r="0" b="0"/>
            <a:pathLst>
              <a:path w="17490" h="464345">
                <a:moveTo>
                  <a:pt x="0" y="0"/>
                </a:moveTo>
                <a:lnTo>
                  <a:pt x="4741" y="23702"/>
                </a:lnTo>
                <a:lnTo>
                  <a:pt x="6137" y="31677"/>
                </a:lnTo>
                <a:lnTo>
                  <a:pt x="7068" y="37985"/>
                </a:lnTo>
                <a:lnTo>
                  <a:pt x="7689" y="43183"/>
                </a:lnTo>
                <a:lnTo>
                  <a:pt x="8102" y="50616"/>
                </a:lnTo>
                <a:lnTo>
                  <a:pt x="8562" y="69460"/>
                </a:lnTo>
                <a:lnTo>
                  <a:pt x="8821" y="102381"/>
                </a:lnTo>
                <a:lnTo>
                  <a:pt x="9849" y="113895"/>
                </a:lnTo>
                <a:lnTo>
                  <a:pt x="11527" y="125539"/>
                </a:lnTo>
                <a:lnTo>
                  <a:pt x="13637" y="137271"/>
                </a:lnTo>
                <a:lnTo>
                  <a:pt x="15046" y="154022"/>
                </a:lnTo>
                <a:lnTo>
                  <a:pt x="15983" y="174119"/>
                </a:lnTo>
                <a:lnTo>
                  <a:pt x="17025" y="222246"/>
                </a:lnTo>
                <a:lnTo>
                  <a:pt x="17489" y="280015"/>
                </a:lnTo>
                <a:lnTo>
                  <a:pt x="16620" y="305740"/>
                </a:lnTo>
                <a:lnTo>
                  <a:pt x="15049" y="328842"/>
                </a:lnTo>
                <a:lnTo>
                  <a:pt x="13009" y="350197"/>
                </a:lnTo>
                <a:lnTo>
                  <a:pt x="11649" y="371379"/>
                </a:lnTo>
                <a:lnTo>
                  <a:pt x="10743" y="392445"/>
                </a:lnTo>
                <a:lnTo>
                  <a:pt x="8930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0" name="SMARTPenAnnotation51"/>
          <p:cNvSpPr/>
          <p:nvPr/>
        </p:nvSpPr>
        <p:spPr>
          <a:xfrm>
            <a:off x="4295378" y="4813102"/>
            <a:ext cx="204648" cy="294512"/>
          </a:xfrm>
          <a:custGeom>
            <a:avLst/>
            <a:gdLst/>
            <a:ahLst/>
            <a:cxnLst/>
            <a:rect l="0" t="0" r="0" b="0"/>
            <a:pathLst>
              <a:path w="204648" h="294512">
                <a:moveTo>
                  <a:pt x="115888" y="35718"/>
                </a:moveTo>
                <a:lnTo>
                  <a:pt x="106407" y="35718"/>
                </a:lnTo>
                <a:lnTo>
                  <a:pt x="100637" y="36711"/>
                </a:lnTo>
                <a:lnTo>
                  <a:pt x="93815" y="38364"/>
                </a:lnTo>
                <a:lnTo>
                  <a:pt x="86289" y="40459"/>
                </a:lnTo>
                <a:lnTo>
                  <a:pt x="79288" y="43840"/>
                </a:lnTo>
                <a:lnTo>
                  <a:pt x="72636" y="48078"/>
                </a:lnTo>
                <a:lnTo>
                  <a:pt x="66218" y="52887"/>
                </a:lnTo>
                <a:lnTo>
                  <a:pt x="60946" y="57086"/>
                </a:lnTo>
                <a:lnTo>
                  <a:pt x="56440" y="60878"/>
                </a:lnTo>
                <a:lnTo>
                  <a:pt x="52443" y="64398"/>
                </a:lnTo>
                <a:lnTo>
                  <a:pt x="47794" y="68728"/>
                </a:lnTo>
                <a:lnTo>
                  <a:pt x="37338" y="78832"/>
                </a:lnTo>
                <a:lnTo>
                  <a:pt x="31771" y="85297"/>
                </a:lnTo>
                <a:lnTo>
                  <a:pt x="26076" y="92583"/>
                </a:lnTo>
                <a:lnTo>
                  <a:pt x="20294" y="100418"/>
                </a:lnTo>
                <a:lnTo>
                  <a:pt x="15448" y="108617"/>
                </a:lnTo>
                <a:lnTo>
                  <a:pt x="11225" y="117059"/>
                </a:lnTo>
                <a:lnTo>
                  <a:pt x="7417" y="125664"/>
                </a:lnTo>
                <a:lnTo>
                  <a:pt x="4879" y="133385"/>
                </a:lnTo>
                <a:lnTo>
                  <a:pt x="3186" y="140517"/>
                </a:lnTo>
                <a:lnTo>
                  <a:pt x="2058" y="147256"/>
                </a:lnTo>
                <a:lnTo>
                  <a:pt x="1306" y="153733"/>
                </a:lnTo>
                <a:lnTo>
                  <a:pt x="805" y="160035"/>
                </a:lnTo>
                <a:lnTo>
                  <a:pt x="470" y="166222"/>
                </a:lnTo>
                <a:lnTo>
                  <a:pt x="99" y="178387"/>
                </a:lnTo>
                <a:lnTo>
                  <a:pt x="0" y="184408"/>
                </a:lnTo>
                <a:lnTo>
                  <a:pt x="926" y="191400"/>
                </a:lnTo>
                <a:lnTo>
                  <a:pt x="2536" y="199037"/>
                </a:lnTo>
                <a:lnTo>
                  <a:pt x="4601" y="207106"/>
                </a:lnTo>
                <a:lnTo>
                  <a:pt x="7962" y="214469"/>
                </a:lnTo>
                <a:lnTo>
                  <a:pt x="12187" y="221361"/>
                </a:lnTo>
                <a:lnTo>
                  <a:pt x="16988" y="227941"/>
                </a:lnTo>
                <a:lnTo>
                  <a:pt x="22173" y="234312"/>
                </a:lnTo>
                <a:lnTo>
                  <a:pt x="27615" y="240544"/>
                </a:lnTo>
                <a:lnTo>
                  <a:pt x="33226" y="246683"/>
                </a:lnTo>
                <a:lnTo>
                  <a:pt x="39944" y="252760"/>
                </a:lnTo>
                <a:lnTo>
                  <a:pt x="47399" y="258795"/>
                </a:lnTo>
                <a:lnTo>
                  <a:pt x="55346" y="264804"/>
                </a:lnTo>
                <a:lnTo>
                  <a:pt x="63620" y="269802"/>
                </a:lnTo>
                <a:lnTo>
                  <a:pt x="72113" y="274125"/>
                </a:lnTo>
                <a:lnTo>
                  <a:pt x="88494" y="281575"/>
                </a:lnTo>
                <a:lnTo>
                  <a:pt x="102390" y="288194"/>
                </a:lnTo>
                <a:lnTo>
                  <a:pt x="109866" y="290355"/>
                </a:lnTo>
                <a:lnTo>
                  <a:pt x="117826" y="291796"/>
                </a:lnTo>
                <a:lnTo>
                  <a:pt x="126109" y="292758"/>
                </a:lnTo>
                <a:lnTo>
                  <a:pt x="133616" y="293398"/>
                </a:lnTo>
                <a:lnTo>
                  <a:pt x="140605" y="293825"/>
                </a:lnTo>
                <a:lnTo>
                  <a:pt x="153662" y="294300"/>
                </a:lnTo>
                <a:lnTo>
                  <a:pt x="166080" y="294511"/>
                </a:lnTo>
                <a:lnTo>
                  <a:pt x="171177" y="293575"/>
                </a:lnTo>
                <a:lnTo>
                  <a:pt x="175568" y="291958"/>
                </a:lnTo>
                <a:lnTo>
                  <a:pt x="179487" y="289889"/>
                </a:lnTo>
                <a:lnTo>
                  <a:pt x="183092" y="287517"/>
                </a:lnTo>
                <a:lnTo>
                  <a:pt x="186488" y="284943"/>
                </a:lnTo>
                <a:lnTo>
                  <a:pt x="189743" y="282236"/>
                </a:lnTo>
                <a:lnTo>
                  <a:pt x="196006" y="273936"/>
                </a:lnTo>
                <a:lnTo>
                  <a:pt x="199066" y="268944"/>
                </a:lnTo>
                <a:lnTo>
                  <a:pt x="201105" y="263632"/>
                </a:lnTo>
                <a:lnTo>
                  <a:pt x="202465" y="258106"/>
                </a:lnTo>
                <a:lnTo>
                  <a:pt x="203372" y="252438"/>
                </a:lnTo>
                <a:lnTo>
                  <a:pt x="203976" y="245682"/>
                </a:lnTo>
                <a:lnTo>
                  <a:pt x="204379" y="238202"/>
                </a:lnTo>
                <a:lnTo>
                  <a:pt x="204647" y="230239"/>
                </a:lnTo>
                <a:lnTo>
                  <a:pt x="202842" y="216993"/>
                </a:lnTo>
                <a:lnTo>
                  <a:pt x="199654" y="200224"/>
                </a:lnTo>
                <a:lnTo>
                  <a:pt x="195545" y="181108"/>
                </a:lnTo>
                <a:lnTo>
                  <a:pt x="191813" y="165387"/>
                </a:lnTo>
                <a:lnTo>
                  <a:pt x="188332" y="151929"/>
                </a:lnTo>
                <a:lnTo>
                  <a:pt x="185020" y="139982"/>
                </a:lnTo>
                <a:lnTo>
                  <a:pt x="179835" y="128048"/>
                </a:lnTo>
                <a:lnTo>
                  <a:pt x="173402" y="116123"/>
                </a:lnTo>
                <a:lnTo>
                  <a:pt x="159309" y="93281"/>
                </a:lnTo>
                <a:lnTo>
                  <a:pt x="134093" y="54365"/>
                </a:lnTo>
                <a:lnTo>
                  <a:pt x="128024" y="45173"/>
                </a:lnTo>
                <a:lnTo>
                  <a:pt x="121994" y="37060"/>
                </a:lnTo>
                <a:lnTo>
                  <a:pt x="115990" y="29668"/>
                </a:lnTo>
                <a:lnTo>
                  <a:pt x="8909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1" name="SMARTPenAnnotation52"/>
          <p:cNvSpPr/>
          <p:nvPr/>
        </p:nvSpPr>
        <p:spPr>
          <a:xfrm>
            <a:off x="3877698" y="4777383"/>
            <a:ext cx="60295" cy="312540"/>
          </a:xfrm>
          <a:custGeom>
            <a:avLst/>
            <a:gdLst/>
            <a:ahLst/>
            <a:cxnLst/>
            <a:rect l="0" t="0" r="0" b="0"/>
            <a:pathLst>
              <a:path w="60295" h="312540">
                <a:moveTo>
                  <a:pt x="60294" y="0"/>
                </a:moveTo>
                <a:lnTo>
                  <a:pt x="44917" y="23065"/>
                </a:lnTo>
                <a:lnTo>
                  <a:pt x="42106" y="26291"/>
                </a:lnTo>
                <a:lnTo>
                  <a:pt x="38247" y="30426"/>
                </a:lnTo>
                <a:lnTo>
                  <a:pt x="33690" y="35167"/>
                </a:lnTo>
                <a:lnTo>
                  <a:pt x="28667" y="42296"/>
                </a:lnTo>
                <a:lnTo>
                  <a:pt x="23334" y="51017"/>
                </a:lnTo>
                <a:lnTo>
                  <a:pt x="17795" y="60801"/>
                </a:lnTo>
                <a:lnTo>
                  <a:pt x="13110" y="72284"/>
                </a:lnTo>
                <a:lnTo>
                  <a:pt x="8994" y="84900"/>
                </a:lnTo>
                <a:lnTo>
                  <a:pt x="5258" y="98272"/>
                </a:lnTo>
                <a:lnTo>
                  <a:pt x="2767" y="115124"/>
                </a:lnTo>
                <a:lnTo>
                  <a:pt x="1107" y="134297"/>
                </a:lnTo>
                <a:lnTo>
                  <a:pt x="0" y="155015"/>
                </a:lnTo>
                <a:lnTo>
                  <a:pt x="1247" y="174781"/>
                </a:lnTo>
                <a:lnTo>
                  <a:pt x="4062" y="193911"/>
                </a:lnTo>
                <a:lnTo>
                  <a:pt x="7923" y="212618"/>
                </a:lnTo>
                <a:lnTo>
                  <a:pt x="10498" y="227073"/>
                </a:lnTo>
                <a:lnTo>
                  <a:pt x="12213" y="238695"/>
                </a:lnTo>
                <a:lnTo>
                  <a:pt x="13358" y="248427"/>
                </a:lnTo>
                <a:lnTo>
                  <a:pt x="14121" y="259875"/>
                </a:lnTo>
                <a:lnTo>
                  <a:pt x="14629" y="272469"/>
                </a:lnTo>
                <a:lnTo>
                  <a:pt x="15646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2" name="SMARTPenAnnotation53"/>
          <p:cNvSpPr/>
          <p:nvPr/>
        </p:nvSpPr>
        <p:spPr>
          <a:xfrm>
            <a:off x="3358960" y="4732734"/>
            <a:ext cx="52182" cy="318185"/>
          </a:xfrm>
          <a:custGeom>
            <a:avLst/>
            <a:gdLst/>
            <a:ahLst/>
            <a:cxnLst/>
            <a:rect l="0" t="0" r="0" b="0"/>
            <a:pathLst>
              <a:path w="52182" h="318185">
                <a:moveTo>
                  <a:pt x="52181" y="0"/>
                </a:moveTo>
                <a:lnTo>
                  <a:pt x="42700" y="4741"/>
                </a:lnTo>
                <a:lnTo>
                  <a:pt x="38915" y="7129"/>
                </a:lnTo>
                <a:lnTo>
                  <a:pt x="35399" y="9714"/>
                </a:lnTo>
                <a:lnTo>
                  <a:pt x="32064" y="12430"/>
                </a:lnTo>
                <a:lnTo>
                  <a:pt x="28847" y="15232"/>
                </a:lnTo>
                <a:lnTo>
                  <a:pt x="25711" y="18092"/>
                </a:lnTo>
                <a:lnTo>
                  <a:pt x="19581" y="23916"/>
                </a:lnTo>
                <a:lnTo>
                  <a:pt x="13548" y="29812"/>
                </a:lnTo>
                <a:lnTo>
                  <a:pt x="11543" y="32773"/>
                </a:lnTo>
                <a:lnTo>
                  <a:pt x="10206" y="35739"/>
                </a:lnTo>
                <a:lnTo>
                  <a:pt x="9315" y="38709"/>
                </a:lnTo>
                <a:lnTo>
                  <a:pt x="7728" y="42674"/>
                </a:lnTo>
                <a:lnTo>
                  <a:pt x="5678" y="47301"/>
                </a:lnTo>
                <a:lnTo>
                  <a:pt x="3320" y="52370"/>
                </a:lnTo>
                <a:lnTo>
                  <a:pt x="1748" y="58726"/>
                </a:lnTo>
                <a:lnTo>
                  <a:pt x="699" y="65940"/>
                </a:lnTo>
                <a:lnTo>
                  <a:pt x="0" y="73725"/>
                </a:lnTo>
                <a:lnTo>
                  <a:pt x="527" y="80900"/>
                </a:lnTo>
                <a:lnTo>
                  <a:pt x="1870" y="87668"/>
                </a:lnTo>
                <a:lnTo>
                  <a:pt x="3757" y="94164"/>
                </a:lnTo>
                <a:lnTo>
                  <a:pt x="5016" y="100480"/>
                </a:lnTo>
                <a:lnTo>
                  <a:pt x="5854" y="106674"/>
                </a:lnTo>
                <a:lnTo>
                  <a:pt x="6414" y="112788"/>
                </a:lnTo>
                <a:lnTo>
                  <a:pt x="9681" y="135456"/>
                </a:lnTo>
                <a:lnTo>
                  <a:pt x="22698" y="219840"/>
                </a:lnTo>
                <a:lnTo>
                  <a:pt x="25580" y="234865"/>
                </a:lnTo>
                <a:lnTo>
                  <a:pt x="28494" y="248850"/>
                </a:lnTo>
                <a:lnTo>
                  <a:pt x="29444" y="262143"/>
                </a:lnTo>
                <a:lnTo>
                  <a:pt x="29086" y="274972"/>
                </a:lnTo>
                <a:lnTo>
                  <a:pt x="27033" y="296836"/>
                </a:lnTo>
                <a:lnTo>
                  <a:pt x="26121" y="309859"/>
                </a:lnTo>
                <a:lnTo>
                  <a:pt x="24886" y="313729"/>
                </a:lnTo>
                <a:lnTo>
                  <a:pt x="23070" y="316309"/>
                </a:lnTo>
                <a:lnTo>
                  <a:pt x="20867" y="318029"/>
                </a:lnTo>
                <a:lnTo>
                  <a:pt x="19399" y="318184"/>
                </a:lnTo>
                <a:lnTo>
                  <a:pt x="18420" y="317295"/>
                </a:lnTo>
                <a:lnTo>
                  <a:pt x="16849" y="313479"/>
                </a:lnTo>
                <a:lnTo>
                  <a:pt x="17712" y="313166"/>
                </a:lnTo>
                <a:lnTo>
                  <a:pt x="19280" y="312957"/>
                </a:lnTo>
                <a:lnTo>
                  <a:pt x="21317" y="312818"/>
                </a:lnTo>
                <a:lnTo>
                  <a:pt x="23667" y="312725"/>
                </a:lnTo>
                <a:lnTo>
                  <a:pt x="28925" y="312622"/>
                </a:lnTo>
                <a:lnTo>
                  <a:pt x="31716" y="311602"/>
                </a:lnTo>
                <a:lnTo>
                  <a:pt x="34569" y="309930"/>
                </a:lnTo>
                <a:lnTo>
                  <a:pt x="52181" y="3036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3" name="SMARTPenAnnotation54"/>
          <p:cNvSpPr/>
          <p:nvPr/>
        </p:nvSpPr>
        <p:spPr>
          <a:xfrm>
            <a:off x="4724340" y="5402461"/>
            <a:ext cx="249328" cy="169241"/>
          </a:xfrm>
          <a:custGeom>
            <a:avLst/>
            <a:gdLst/>
            <a:ahLst/>
            <a:cxnLst/>
            <a:rect l="0" t="0" r="0" b="0"/>
            <a:pathLst>
              <a:path w="249328" h="169241">
                <a:moveTo>
                  <a:pt x="124480" y="0"/>
                </a:moveTo>
                <a:lnTo>
                  <a:pt x="84246" y="0"/>
                </a:lnTo>
                <a:lnTo>
                  <a:pt x="78806" y="993"/>
                </a:lnTo>
                <a:lnTo>
                  <a:pt x="74187" y="2646"/>
                </a:lnTo>
                <a:lnTo>
                  <a:pt x="70116" y="4741"/>
                </a:lnTo>
                <a:lnTo>
                  <a:pt x="65416" y="6137"/>
                </a:lnTo>
                <a:lnTo>
                  <a:pt x="60300" y="7068"/>
                </a:lnTo>
                <a:lnTo>
                  <a:pt x="54904" y="7689"/>
                </a:lnTo>
                <a:lnTo>
                  <a:pt x="49322" y="9094"/>
                </a:lnTo>
                <a:lnTo>
                  <a:pt x="43618" y="11024"/>
                </a:lnTo>
                <a:lnTo>
                  <a:pt x="37829" y="13302"/>
                </a:lnTo>
                <a:lnTo>
                  <a:pt x="32979" y="16806"/>
                </a:lnTo>
                <a:lnTo>
                  <a:pt x="28753" y="21126"/>
                </a:lnTo>
                <a:lnTo>
                  <a:pt x="24943" y="25990"/>
                </a:lnTo>
                <a:lnTo>
                  <a:pt x="21412" y="30225"/>
                </a:lnTo>
                <a:lnTo>
                  <a:pt x="18065" y="34041"/>
                </a:lnTo>
                <a:lnTo>
                  <a:pt x="14842" y="37577"/>
                </a:lnTo>
                <a:lnTo>
                  <a:pt x="11700" y="41918"/>
                </a:lnTo>
                <a:lnTo>
                  <a:pt x="8614" y="46797"/>
                </a:lnTo>
                <a:lnTo>
                  <a:pt x="5564" y="52034"/>
                </a:lnTo>
                <a:lnTo>
                  <a:pt x="3531" y="56517"/>
                </a:lnTo>
                <a:lnTo>
                  <a:pt x="2175" y="60499"/>
                </a:lnTo>
                <a:lnTo>
                  <a:pt x="1272" y="64145"/>
                </a:lnTo>
                <a:lnTo>
                  <a:pt x="670" y="67568"/>
                </a:lnTo>
                <a:lnTo>
                  <a:pt x="268" y="70842"/>
                </a:lnTo>
                <a:lnTo>
                  <a:pt x="0" y="74017"/>
                </a:lnTo>
                <a:lnTo>
                  <a:pt x="1806" y="78118"/>
                </a:lnTo>
                <a:lnTo>
                  <a:pt x="4995" y="82837"/>
                </a:lnTo>
                <a:lnTo>
                  <a:pt x="9104" y="87966"/>
                </a:lnTo>
                <a:lnTo>
                  <a:pt x="12836" y="93371"/>
                </a:lnTo>
                <a:lnTo>
                  <a:pt x="16317" y="98958"/>
                </a:lnTo>
                <a:lnTo>
                  <a:pt x="19629" y="104668"/>
                </a:lnTo>
                <a:lnTo>
                  <a:pt x="23822" y="109465"/>
                </a:lnTo>
                <a:lnTo>
                  <a:pt x="28601" y="113657"/>
                </a:lnTo>
                <a:lnTo>
                  <a:pt x="33772" y="117443"/>
                </a:lnTo>
                <a:lnTo>
                  <a:pt x="40196" y="120959"/>
                </a:lnTo>
                <a:lnTo>
                  <a:pt x="47455" y="124295"/>
                </a:lnTo>
                <a:lnTo>
                  <a:pt x="55270" y="127512"/>
                </a:lnTo>
                <a:lnTo>
                  <a:pt x="63458" y="131641"/>
                </a:lnTo>
                <a:lnTo>
                  <a:pt x="71892" y="136378"/>
                </a:lnTo>
                <a:lnTo>
                  <a:pt x="80492" y="141520"/>
                </a:lnTo>
                <a:lnTo>
                  <a:pt x="89201" y="145940"/>
                </a:lnTo>
                <a:lnTo>
                  <a:pt x="97985" y="149880"/>
                </a:lnTo>
                <a:lnTo>
                  <a:pt x="106816" y="153498"/>
                </a:lnTo>
                <a:lnTo>
                  <a:pt x="114689" y="155910"/>
                </a:lnTo>
                <a:lnTo>
                  <a:pt x="121922" y="157518"/>
                </a:lnTo>
                <a:lnTo>
                  <a:pt x="128728" y="158590"/>
                </a:lnTo>
                <a:lnTo>
                  <a:pt x="136242" y="160297"/>
                </a:lnTo>
                <a:lnTo>
                  <a:pt x="144228" y="162427"/>
                </a:lnTo>
                <a:lnTo>
                  <a:pt x="152528" y="164839"/>
                </a:lnTo>
                <a:lnTo>
                  <a:pt x="161039" y="166448"/>
                </a:lnTo>
                <a:lnTo>
                  <a:pt x="169688" y="167520"/>
                </a:lnTo>
                <a:lnTo>
                  <a:pt x="178432" y="168234"/>
                </a:lnTo>
                <a:lnTo>
                  <a:pt x="186245" y="168711"/>
                </a:lnTo>
                <a:lnTo>
                  <a:pt x="200218" y="169240"/>
                </a:lnTo>
                <a:lnTo>
                  <a:pt x="206722" y="168389"/>
                </a:lnTo>
                <a:lnTo>
                  <a:pt x="213042" y="166830"/>
                </a:lnTo>
                <a:lnTo>
                  <a:pt x="219240" y="164798"/>
                </a:lnTo>
                <a:lnTo>
                  <a:pt x="224365" y="162451"/>
                </a:lnTo>
                <a:lnTo>
                  <a:pt x="228773" y="159895"/>
                </a:lnTo>
                <a:lnTo>
                  <a:pt x="236317" y="155400"/>
                </a:lnTo>
                <a:lnTo>
                  <a:pt x="242977" y="153403"/>
                </a:lnTo>
                <a:lnTo>
                  <a:pt x="245150" y="151877"/>
                </a:lnTo>
                <a:lnTo>
                  <a:pt x="246599" y="149869"/>
                </a:lnTo>
                <a:lnTo>
                  <a:pt x="247564" y="147538"/>
                </a:lnTo>
                <a:lnTo>
                  <a:pt x="248208" y="143999"/>
                </a:lnTo>
                <a:lnTo>
                  <a:pt x="248637" y="139655"/>
                </a:lnTo>
                <a:lnTo>
                  <a:pt x="249115" y="130530"/>
                </a:lnTo>
                <a:lnTo>
                  <a:pt x="249327" y="123167"/>
                </a:lnTo>
                <a:lnTo>
                  <a:pt x="248391" y="117830"/>
                </a:lnTo>
                <a:lnTo>
                  <a:pt x="246775" y="111296"/>
                </a:lnTo>
                <a:lnTo>
                  <a:pt x="244705" y="103963"/>
                </a:lnTo>
                <a:lnTo>
                  <a:pt x="240349" y="94113"/>
                </a:lnTo>
                <a:lnTo>
                  <a:pt x="234469" y="82586"/>
                </a:lnTo>
                <a:lnTo>
                  <a:pt x="227571" y="69940"/>
                </a:lnTo>
                <a:lnTo>
                  <a:pt x="220989" y="59525"/>
                </a:lnTo>
                <a:lnTo>
                  <a:pt x="214617" y="50597"/>
                </a:lnTo>
                <a:lnTo>
                  <a:pt x="208384" y="42661"/>
                </a:lnTo>
                <a:lnTo>
                  <a:pt x="202244" y="35386"/>
                </a:lnTo>
                <a:lnTo>
                  <a:pt x="196166" y="28552"/>
                </a:lnTo>
                <a:lnTo>
                  <a:pt x="1691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4" name="SMARTPenAnnotation55"/>
          <p:cNvSpPr/>
          <p:nvPr/>
        </p:nvSpPr>
        <p:spPr>
          <a:xfrm>
            <a:off x="4518422" y="5304234"/>
            <a:ext cx="44649" cy="267892"/>
          </a:xfrm>
          <a:custGeom>
            <a:avLst/>
            <a:gdLst/>
            <a:ahLst/>
            <a:cxnLst/>
            <a:rect l="0" t="0" r="0" b="0"/>
            <a:pathLst>
              <a:path w="44649" h="267892">
                <a:moveTo>
                  <a:pt x="44648" y="0"/>
                </a:moveTo>
                <a:lnTo>
                  <a:pt x="39908" y="4741"/>
                </a:lnTo>
                <a:lnTo>
                  <a:pt x="38511" y="8122"/>
                </a:lnTo>
                <a:lnTo>
                  <a:pt x="37581" y="12360"/>
                </a:lnTo>
                <a:lnTo>
                  <a:pt x="36960" y="17169"/>
                </a:lnTo>
                <a:lnTo>
                  <a:pt x="35554" y="21368"/>
                </a:lnTo>
                <a:lnTo>
                  <a:pt x="33624" y="25160"/>
                </a:lnTo>
                <a:lnTo>
                  <a:pt x="31346" y="28680"/>
                </a:lnTo>
                <a:lnTo>
                  <a:pt x="29827" y="34003"/>
                </a:lnTo>
                <a:lnTo>
                  <a:pt x="28814" y="40528"/>
                </a:lnTo>
                <a:lnTo>
                  <a:pt x="28139" y="47855"/>
                </a:lnTo>
                <a:lnTo>
                  <a:pt x="26697" y="57700"/>
                </a:lnTo>
                <a:lnTo>
                  <a:pt x="22449" y="81869"/>
                </a:lnTo>
                <a:lnTo>
                  <a:pt x="18934" y="97243"/>
                </a:lnTo>
                <a:lnTo>
                  <a:pt x="9738" y="132847"/>
                </a:lnTo>
                <a:lnTo>
                  <a:pt x="6492" y="150081"/>
                </a:lnTo>
                <a:lnTo>
                  <a:pt x="4328" y="166531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5" name="SMARTPenAnnotation56"/>
          <p:cNvSpPr/>
          <p:nvPr/>
        </p:nvSpPr>
        <p:spPr>
          <a:xfrm>
            <a:off x="4063417" y="5188148"/>
            <a:ext cx="26381" cy="303611"/>
          </a:xfrm>
          <a:custGeom>
            <a:avLst/>
            <a:gdLst/>
            <a:ahLst/>
            <a:cxnLst/>
            <a:rect l="0" t="0" r="0" b="0"/>
            <a:pathLst>
              <a:path w="26381" h="303611">
                <a:moveTo>
                  <a:pt x="26380" y="0"/>
                </a:moveTo>
                <a:lnTo>
                  <a:pt x="21639" y="9482"/>
                </a:lnTo>
                <a:lnTo>
                  <a:pt x="19251" y="13267"/>
                </a:lnTo>
                <a:lnTo>
                  <a:pt x="16667" y="16782"/>
                </a:lnTo>
                <a:lnTo>
                  <a:pt x="13951" y="20118"/>
                </a:lnTo>
                <a:lnTo>
                  <a:pt x="12141" y="25319"/>
                </a:lnTo>
                <a:lnTo>
                  <a:pt x="10934" y="31762"/>
                </a:lnTo>
                <a:lnTo>
                  <a:pt x="10129" y="39034"/>
                </a:lnTo>
                <a:lnTo>
                  <a:pt x="8601" y="44874"/>
                </a:lnTo>
                <a:lnTo>
                  <a:pt x="6590" y="49760"/>
                </a:lnTo>
                <a:lnTo>
                  <a:pt x="4257" y="54009"/>
                </a:lnTo>
                <a:lnTo>
                  <a:pt x="2701" y="63788"/>
                </a:lnTo>
                <a:lnTo>
                  <a:pt x="1665" y="77252"/>
                </a:lnTo>
                <a:lnTo>
                  <a:pt x="974" y="93173"/>
                </a:lnTo>
                <a:lnTo>
                  <a:pt x="206" y="132030"/>
                </a:lnTo>
                <a:lnTo>
                  <a:pt x="0" y="153505"/>
                </a:lnTo>
                <a:lnTo>
                  <a:pt x="856" y="176751"/>
                </a:lnTo>
                <a:lnTo>
                  <a:pt x="8521" y="3036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6" name="SMARTPenAnnotation57"/>
          <p:cNvSpPr/>
          <p:nvPr/>
        </p:nvSpPr>
        <p:spPr>
          <a:xfrm>
            <a:off x="3582823" y="5197078"/>
            <a:ext cx="167491" cy="330076"/>
          </a:xfrm>
          <a:custGeom>
            <a:avLst/>
            <a:gdLst/>
            <a:ahLst/>
            <a:cxnLst/>
            <a:rect l="0" t="0" r="0" b="0"/>
            <a:pathLst>
              <a:path w="167491" h="330076">
                <a:moveTo>
                  <a:pt x="122997" y="53578"/>
                </a:moveTo>
                <a:lnTo>
                  <a:pt x="113516" y="53578"/>
                </a:lnTo>
                <a:lnTo>
                  <a:pt x="108739" y="54571"/>
                </a:lnTo>
                <a:lnTo>
                  <a:pt x="103570" y="56224"/>
                </a:lnTo>
                <a:lnTo>
                  <a:pt x="98140" y="58319"/>
                </a:lnTo>
                <a:lnTo>
                  <a:pt x="92535" y="60707"/>
                </a:lnTo>
                <a:lnTo>
                  <a:pt x="81016" y="66008"/>
                </a:lnTo>
                <a:lnTo>
                  <a:pt x="76158" y="68809"/>
                </a:lnTo>
                <a:lnTo>
                  <a:pt x="71928" y="71670"/>
                </a:lnTo>
                <a:lnTo>
                  <a:pt x="68115" y="74569"/>
                </a:lnTo>
                <a:lnTo>
                  <a:pt x="63589" y="77494"/>
                </a:lnTo>
                <a:lnTo>
                  <a:pt x="58587" y="80436"/>
                </a:lnTo>
                <a:lnTo>
                  <a:pt x="53268" y="83390"/>
                </a:lnTo>
                <a:lnTo>
                  <a:pt x="46745" y="88335"/>
                </a:lnTo>
                <a:lnTo>
                  <a:pt x="39421" y="94609"/>
                </a:lnTo>
                <a:lnTo>
                  <a:pt x="31561" y="101768"/>
                </a:lnTo>
                <a:lnTo>
                  <a:pt x="25328" y="108525"/>
                </a:lnTo>
                <a:lnTo>
                  <a:pt x="20181" y="115014"/>
                </a:lnTo>
                <a:lnTo>
                  <a:pt x="15758" y="121325"/>
                </a:lnTo>
                <a:lnTo>
                  <a:pt x="11817" y="130493"/>
                </a:lnTo>
                <a:lnTo>
                  <a:pt x="8197" y="141566"/>
                </a:lnTo>
                <a:lnTo>
                  <a:pt x="4792" y="153909"/>
                </a:lnTo>
                <a:lnTo>
                  <a:pt x="2522" y="164121"/>
                </a:lnTo>
                <a:lnTo>
                  <a:pt x="1009" y="172915"/>
                </a:lnTo>
                <a:lnTo>
                  <a:pt x="0" y="180761"/>
                </a:lnTo>
                <a:lnTo>
                  <a:pt x="319" y="187976"/>
                </a:lnTo>
                <a:lnTo>
                  <a:pt x="1524" y="194771"/>
                </a:lnTo>
                <a:lnTo>
                  <a:pt x="3320" y="201285"/>
                </a:lnTo>
                <a:lnTo>
                  <a:pt x="7961" y="216461"/>
                </a:lnTo>
                <a:lnTo>
                  <a:pt x="10588" y="224674"/>
                </a:lnTo>
                <a:lnTo>
                  <a:pt x="14323" y="233126"/>
                </a:lnTo>
                <a:lnTo>
                  <a:pt x="18798" y="241738"/>
                </a:lnTo>
                <a:lnTo>
                  <a:pt x="23765" y="250455"/>
                </a:lnTo>
                <a:lnTo>
                  <a:pt x="29062" y="259243"/>
                </a:lnTo>
                <a:lnTo>
                  <a:pt x="40238" y="276946"/>
                </a:lnTo>
                <a:lnTo>
                  <a:pt x="45996" y="284842"/>
                </a:lnTo>
                <a:lnTo>
                  <a:pt x="51819" y="292090"/>
                </a:lnTo>
                <a:lnTo>
                  <a:pt x="57686" y="298906"/>
                </a:lnTo>
                <a:lnTo>
                  <a:pt x="63582" y="305435"/>
                </a:lnTo>
                <a:lnTo>
                  <a:pt x="75423" y="317981"/>
                </a:lnTo>
                <a:lnTo>
                  <a:pt x="82352" y="322120"/>
                </a:lnTo>
                <a:lnTo>
                  <a:pt x="89947" y="324880"/>
                </a:lnTo>
                <a:lnTo>
                  <a:pt x="97988" y="326719"/>
                </a:lnTo>
                <a:lnTo>
                  <a:pt x="105332" y="327946"/>
                </a:lnTo>
                <a:lnTo>
                  <a:pt x="112213" y="328763"/>
                </a:lnTo>
                <a:lnTo>
                  <a:pt x="118784" y="329309"/>
                </a:lnTo>
                <a:lnTo>
                  <a:pt x="124157" y="329672"/>
                </a:lnTo>
                <a:lnTo>
                  <a:pt x="132773" y="330075"/>
                </a:lnTo>
                <a:lnTo>
                  <a:pt x="136460" y="329191"/>
                </a:lnTo>
                <a:lnTo>
                  <a:pt x="139910" y="327609"/>
                </a:lnTo>
                <a:lnTo>
                  <a:pt x="143202" y="325562"/>
                </a:lnTo>
                <a:lnTo>
                  <a:pt x="146389" y="322213"/>
                </a:lnTo>
                <a:lnTo>
                  <a:pt x="149506" y="317997"/>
                </a:lnTo>
                <a:lnTo>
                  <a:pt x="152576" y="313201"/>
                </a:lnTo>
                <a:lnTo>
                  <a:pt x="155615" y="309012"/>
                </a:lnTo>
                <a:lnTo>
                  <a:pt x="158633" y="305226"/>
                </a:lnTo>
                <a:lnTo>
                  <a:pt x="161637" y="301711"/>
                </a:lnTo>
                <a:lnTo>
                  <a:pt x="163640" y="296391"/>
                </a:lnTo>
                <a:lnTo>
                  <a:pt x="164975" y="289867"/>
                </a:lnTo>
                <a:lnTo>
                  <a:pt x="165865" y="282541"/>
                </a:lnTo>
                <a:lnTo>
                  <a:pt x="166459" y="275674"/>
                </a:lnTo>
                <a:lnTo>
                  <a:pt x="166854" y="269110"/>
                </a:lnTo>
                <a:lnTo>
                  <a:pt x="167118" y="262751"/>
                </a:lnTo>
                <a:lnTo>
                  <a:pt x="167411" y="247747"/>
                </a:lnTo>
                <a:lnTo>
                  <a:pt x="167490" y="239579"/>
                </a:lnTo>
                <a:lnTo>
                  <a:pt x="166549" y="230165"/>
                </a:lnTo>
                <a:lnTo>
                  <a:pt x="164931" y="219920"/>
                </a:lnTo>
                <a:lnTo>
                  <a:pt x="162859" y="209121"/>
                </a:lnTo>
                <a:lnTo>
                  <a:pt x="160486" y="198946"/>
                </a:lnTo>
                <a:lnTo>
                  <a:pt x="157911" y="189185"/>
                </a:lnTo>
                <a:lnTo>
                  <a:pt x="155203" y="179702"/>
                </a:lnTo>
                <a:lnTo>
                  <a:pt x="151413" y="170403"/>
                </a:lnTo>
                <a:lnTo>
                  <a:pt x="146902" y="161227"/>
                </a:lnTo>
                <a:lnTo>
                  <a:pt x="141910" y="152133"/>
                </a:lnTo>
                <a:lnTo>
                  <a:pt x="137590" y="143094"/>
                </a:lnTo>
                <a:lnTo>
                  <a:pt x="133718" y="134092"/>
                </a:lnTo>
                <a:lnTo>
                  <a:pt x="130145" y="125113"/>
                </a:lnTo>
                <a:lnTo>
                  <a:pt x="125778" y="117143"/>
                </a:lnTo>
                <a:lnTo>
                  <a:pt x="120882" y="109845"/>
                </a:lnTo>
                <a:lnTo>
                  <a:pt x="115634" y="102996"/>
                </a:lnTo>
                <a:lnTo>
                  <a:pt x="110151" y="96445"/>
                </a:lnTo>
                <a:lnTo>
                  <a:pt x="104512" y="90094"/>
                </a:lnTo>
                <a:lnTo>
                  <a:pt x="98767" y="83876"/>
                </a:lnTo>
                <a:lnTo>
                  <a:pt x="90969" y="73776"/>
                </a:lnTo>
                <a:lnTo>
                  <a:pt x="81801" y="61090"/>
                </a:lnTo>
                <a:lnTo>
                  <a:pt x="71721" y="46680"/>
                </a:lnTo>
                <a:lnTo>
                  <a:pt x="64008" y="36081"/>
                </a:lnTo>
                <a:lnTo>
                  <a:pt x="57875" y="28022"/>
                </a:lnTo>
                <a:lnTo>
                  <a:pt x="52793" y="21658"/>
                </a:lnTo>
                <a:lnTo>
                  <a:pt x="47421" y="16424"/>
                </a:lnTo>
                <a:lnTo>
                  <a:pt x="41855" y="11941"/>
                </a:lnTo>
                <a:lnTo>
                  <a:pt x="2477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7" name="SMARTPenAnnotation58"/>
          <p:cNvSpPr/>
          <p:nvPr/>
        </p:nvSpPr>
        <p:spPr>
          <a:xfrm>
            <a:off x="3384609" y="5626987"/>
            <a:ext cx="1678525" cy="43355"/>
          </a:xfrm>
          <a:custGeom>
            <a:avLst/>
            <a:gdLst/>
            <a:ahLst/>
            <a:cxnLst/>
            <a:rect l="0" t="0" r="0" b="0"/>
            <a:pathLst>
              <a:path w="1678525" h="43355">
                <a:moveTo>
                  <a:pt x="1678524" y="25505"/>
                </a:moveTo>
                <a:lnTo>
                  <a:pt x="1420329" y="25505"/>
                </a:lnTo>
                <a:lnTo>
                  <a:pt x="1395268" y="26498"/>
                </a:lnTo>
                <a:lnTo>
                  <a:pt x="1374594" y="28151"/>
                </a:lnTo>
                <a:lnTo>
                  <a:pt x="1356841" y="30246"/>
                </a:lnTo>
                <a:lnTo>
                  <a:pt x="1329131" y="31642"/>
                </a:lnTo>
                <a:lnTo>
                  <a:pt x="1225199" y="33607"/>
                </a:lnTo>
                <a:lnTo>
                  <a:pt x="1177736" y="34067"/>
                </a:lnTo>
                <a:lnTo>
                  <a:pt x="1108355" y="36917"/>
                </a:lnTo>
                <a:lnTo>
                  <a:pt x="1008861" y="41454"/>
                </a:lnTo>
                <a:lnTo>
                  <a:pt x="954246" y="42798"/>
                </a:lnTo>
                <a:lnTo>
                  <a:pt x="784701" y="43354"/>
                </a:lnTo>
                <a:lnTo>
                  <a:pt x="756212" y="42365"/>
                </a:lnTo>
                <a:lnTo>
                  <a:pt x="729283" y="40714"/>
                </a:lnTo>
                <a:lnTo>
                  <a:pt x="703391" y="38621"/>
                </a:lnTo>
                <a:lnTo>
                  <a:pt x="677201" y="37226"/>
                </a:lnTo>
                <a:lnTo>
                  <a:pt x="624289" y="35676"/>
                </a:lnTo>
                <a:lnTo>
                  <a:pt x="602638" y="34270"/>
                </a:lnTo>
                <a:lnTo>
                  <a:pt x="584235" y="32340"/>
                </a:lnTo>
                <a:lnTo>
                  <a:pt x="567998" y="30062"/>
                </a:lnTo>
                <a:lnTo>
                  <a:pt x="549236" y="28543"/>
                </a:lnTo>
                <a:lnTo>
                  <a:pt x="528790" y="27531"/>
                </a:lnTo>
                <a:lnTo>
                  <a:pt x="507222" y="26855"/>
                </a:lnTo>
                <a:lnTo>
                  <a:pt x="484906" y="25413"/>
                </a:lnTo>
                <a:lnTo>
                  <a:pt x="335259" y="13195"/>
                </a:lnTo>
                <a:lnTo>
                  <a:pt x="284791" y="10112"/>
                </a:lnTo>
                <a:lnTo>
                  <a:pt x="251447" y="8742"/>
                </a:lnTo>
                <a:lnTo>
                  <a:pt x="223398" y="8133"/>
                </a:lnTo>
                <a:lnTo>
                  <a:pt x="211353" y="6979"/>
                </a:lnTo>
                <a:lnTo>
                  <a:pt x="200348" y="5217"/>
                </a:lnTo>
                <a:lnTo>
                  <a:pt x="190034" y="3050"/>
                </a:lnTo>
                <a:lnTo>
                  <a:pt x="181174" y="1605"/>
                </a:lnTo>
                <a:lnTo>
                  <a:pt x="173283" y="642"/>
                </a:lnTo>
                <a:lnTo>
                  <a:pt x="166037" y="0"/>
                </a:lnTo>
                <a:lnTo>
                  <a:pt x="158231" y="564"/>
                </a:lnTo>
                <a:lnTo>
                  <a:pt x="150050" y="1932"/>
                </a:lnTo>
                <a:lnTo>
                  <a:pt x="141619" y="3837"/>
                </a:lnTo>
                <a:lnTo>
                  <a:pt x="134015" y="5106"/>
                </a:lnTo>
                <a:lnTo>
                  <a:pt x="126960" y="5953"/>
                </a:lnTo>
                <a:lnTo>
                  <a:pt x="107551" y="7144"/>
                </a:lnTo>
                <a:lnTo>
                  <a:pt x="63300" y="7602"/>
                </a:lnTo>
                <a:lnTo>
                  <a:pt x="38905" y="8618"/>
                </a:lnTo>
                <a:lnTo>
                  <a:pt x="26842" y="10278"/>
                </a:lnTo>
                <a:lnTo>
                  <a:pt x="14833" y="12378"/>
                </a:lnTo>
                <a:lnTo>
                  <a:pt x="7818" y="13777"/>
                </a:lnTo>
                <a:lnTo>
                  <a:pt x="4135" y="14710"/>
                </a:lnTo>
                <a:lnTo>
                  <a:pt x="2670" y="15332"/>
                </a:lnTo>
                <a:lnTo>
                  <a:pt x="1694" y="14755"/>
                </a:lnTo>
                <a:lnTo>
                  <a:pt x="1044" y="13377"/>
                </a:lnTo>
                <a:lnTo>
                  <a:pt x="0" y="8778"/>
                </a:lnTo>
                <a:lnTo>
                  <a:pt x="906" y="8401"/>
                </a:lnTo>
                <a:lnTo>
                  <a:pt x="26532" y="764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8" name="SMARTPenAnnotation59"/>
          <p:cNvSpPr/>
          <p:nvPr/>
        </p:nvSpPr>
        <p:spPr>
          <a:xfrm>
            <a:off x="5027414" y="5840016"/>
            <a:ext cx="79116" cy="321469"/>
          </a:xfrm>
          <a:custGeom>
            <a:avLst/>
            <a:gdLst/>
            <a:ahLst/>
            <a:cxnLst/>
            <a:rect l="0" t="0" r="0" b="0"/>
            <a:pathLst>
              <a:path w="79116" h="321469">
                <a:moveTo>
                  <a:pt x="0" y="0"/>
                </a:moveTo>
                <a:lnTo>
                  <a:pt x="4741" y="9481"/>
                </a:lnTo>
                <a:lnTo>
                  <a:pt x="7068" y="16781"/>
                </a:lnTo>
                <a:lnTo>
                  <a:pt x="9094" y="24325"/>
                </a:lnTo>
                <a:lnTo>
                  <a:pt x="11024" y="29115"/>
                </a:lnTo>
                <a:lnTo>
                  <a:pt x="13302" y="34292"/>
                </a:lnTo>
                <a:lnTo>
                  <a:pt x="15813" y="38737"/>
                </a:lnTo>
                <a:lnTo>
                  <a:pt x="18480" y="42692"/>
                </a:lnTo>
                <a:lnTo>
                  <a:pt x="21250" y="46320"/>
                </a:lnTo>
                <a:lnTo>
                  <a:pt x="24089" y="50724"/>
                </a:lnTo>
                <a:lnTo>
                  <a:pt x="26973" y="55644"/>
                </a:lnTo>
                <a:lnTo>
                  <a:pt x="29888" y="60908"/>
                </a:lnTo>
                <a:lnTo>
                  <a:pt x="33816" y="70371"/>
                </a:lnTo>
                <a:lnTo>
                  <a:pt x="38419" y="82633"/>
                </a:lnTo>
                <a:lnTo>
                  <a:pt x="43472" y="96760"/>
                </a:lnTo>
                <a:lnTo>
                  <a:pt x="46841" y="107171"/>
                </a:lnTo>
                <a:lnTo>
                  <a:pt x="49087" y="115103"/>
                </a:lnTo>
                <a:lnTo>
                  <a:pt x="50584" y="121384"/>
                </a:lnTo>
                <a:lnTo>
                  <a:pt x="52574" y="127556"/>
                </a:lnTo>
                <a:lnTo>
                  <a:pt x="54893" y="133654"/>
                </a:lnTo>
                <a:lnTo>
                  <a:pt x="57431" y="139704"/>
                </a:lnTo>
                <a:lnTo>
                  <a:pt x="59123" y="145722"/>
                </a:lnTo>
                <a:lnTo>
                  <a:pt x="60252" y="151718"/>
                </a:lnTo>
                <a:lnTo>
                  <a:pt x="61004" y="157700"/>
                </a:lnTo>
                <a:lnTo>
                  <a:pt x="62497" y="165657"/>
                </a:lnTo>
                <a:lnTo>
                  <a:pt x="66803" y="185081"/>
                </a:lnTo>
                <a:lnTo>
                  <a:pt x="68348" y="192840"/>
                </a:lnTo>
                <a:lnTo>
                  <a:pt x="69378" y="199006"/>
                </a:lnTo>
                <a:lnTo>
                  <a:pt x="70064" y="204108"/>
                </a:lnTo>
                <a:lnTo>
                  <a:pt x="70522" y="209493"/>
                </a:lnTo>
                <a:lnTo>
                  <a:pt x="70827" y="215069"/>
                </a:lnTo>
                <a:lnTo>
                  <a:pt x="71166" y="226554"/>
                </a:lnTo>
                <a:lnTo>
                  <a:pt x="71317" y="238274"/>
                </a:lnTo>
                <a:lnTo>
                  <a:pt x="72350" y="243186"/>
                </a:lnTo>
                <a:lnTo>
                  <a:pt x="74030" y="247452"/>
                </a:lnTo>
                <a:lnTo>
                  <a:pt x="76142" y="251288"/>
                </a:lnTo>
                <a:lnTo>
                  <a:pt x="78489" y="258196"/>
                </a:lnTo>
                <a:lnTo>
                  <a:pt x="79115" y="261428"/>
                </a:lnTo>
                <a:lnTo>
                  <a:pt x="77165" y="270309"/>
                </a:lnTo>
                <a:lnTo>
                  <a:pt x="75256" y="275456"/>
                </a:lnTo>
                <a:lnTo>
                  <a:pt x="73983" y="281863"/>
                </a:lnTo>
                <a:lnTo>
                  <a:pt x="73135" y="289113"/>
                </a:lnTo>
                <a:lnTo>
                  <a:pt x="71438" y="3214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9" name="SMARTPenAnnotation60"/>
          <p:cNvSpPr/>
          <p:nvPr/>
        </p:nvSpPr>
        <p:spPr>
          <a:xfrm>
            <a:off x="4670291" y="5857875"/>
            <a:ext cx="17796" cy="267892"/>
          </a:xfrm>
          <a:custGeom>
            <a:avLst/>
            <a:gdLst/>
            <a:ahLst/>
            <a:cxnLst/>
            <a:rect l="0" t="0" r="0" b="0"/>
            <a:pathLst>
              <a:path w="17796" h="267892">
                <a:moveTo>
                  <a:pt x="17795" y="0"/>
                </a:moveTo>
                <a:lnTo>
                  <a:pt x="17795" y="9481"/>
                </a:lnTo>
                <a:lnTo>
                  <a:pt x="15811" y="16243"/>
                </a:lnTo>
                <a:lnTo>
                  <a:pt x="12503" y="24719"/>
                </a:lnTo>
                <a:lnTo>
                  <a:pt x="8314" y="34339"/>
                </a:lnTo>
                <a:lnTo>
                  <a:pt x="5521" y="41744"/>
                </a:lnTo>
                <a:lnTo>
                  <a:pt x="3659" y="47673"/>
                </a:lnTo>
                <a:lnTo>
                  <a:pt x="2418" y="52618"/>
                </a:lnTo>
                <a:lnTo>
                  <a:pt x="1591" y="62860"/>
                </a:lnTo>
                <a:lnTo>
                  <a:pt x="1039" y="76633"/>
                </a:lnTo>
                <a:lnTo>
                  <a:pt x="153" y="129680"/>
                </a:lnTo>
                <a:lnTo>
                  <a:pt x="0" y="159470"/>
                </a:lnTo>
                <a:lnTo>
                  <a:pt x="971" y="167830"/>
                </a:lnTo>
                <a:lnTo>
                  <a:pt x="2611" y="175386"/>
                </a:lnTo>
                <a:lnTo>
                  <a:pt x="4695" y="182408"/>
                </a:lnTo>
                <a:lnTo>
                  <a:pt x="6086" y="190067"/>
                </a:lnTo>
                <a:lnTo>
                  <a:pt x="7012" y="198148"/>
                </a:lnTo>
                <a:lnTo>
                  <a:pt x="7630" y="206513"/>
                </a:lnTo>
                <a:lnTo>
                  <a:pt x="8042" y="214074"/>
                </a:lnTo>
                <a:lnTo>
                  <a:pt x="8499" y="227766"/>
                </a:lnTo>
                <a:lnTo>
                  <a:pt x="8758" y="241891"/>
                </a:lnTo>
                <a:lnTo>
                  <a:pt x="8865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0" name="SMARTPenAnnotation61"/>
          <p:cNvSpPr/>
          <p:nvPr/>
        </p:nvSpPr>
        <p:spPr>
          <a:xfrm>
            <a:off x="4161234" y="5750719"/>
            <a:ext cx="141109" cy="382149"/>
          </a:xfrm>
          <a:custGeom>
            <a:avLst/>
            <a:gdLst/>
            <a:ahLst/>
            <a:cxnLst/>
            <a:rect l="0" t="0" r="0" b="0"/>
            <a:pathLst>
              <a:path w="141109" h="382149">
                <a:moveTo>
                  <a:pt x="53579" y="89297"/>
                </a:moveTo>
                <a:lnTo>
                  <a:pt x="39357" y="98778"/>
                </a:lnTo>
                <a:lnTo>
                  <a:pt x="34176" y="102563"/>
                </a:lnTo>
                <a:lnTo>
                  <a:pt x="29729" y="106078"/>
                </a:lnTo>
                <a:lnTo>
                  <a:pt x="25773" y="109414"/>
                </a:lnTo>
                <a:lnTo>
                  <a:pt x="23135" y="112630"/>
                </a:lnTo>
                <a:lnTo>
                  <a:pt x="21377" y="115766"/>
                </a:lnTo>
                <a:lnTo>
                  <a:pt x="18430" y="122889"/>
                </a:lnTo>
                <a:lnTo>
                  <a:pt x="13814" y="132670"/>
                </a:lnTo>
                <a:lnTo>
                  <a:pt x="11194" y="139048"/>
                </a:lnTo>
                <a:lnTo>
                  <a:pt x="8455" y="146277"/>
                </a:lnTo>
                <a:lnTo>
                  <a:pt x="5637" y="154072"/>
                </a:lnTo>
                <a:lnTo>
                  <a:pt x="3758" y="162246"/>
                </a:lnTo>
                <a:lnTo>
                  <a:pt x="2506" y="170672"/>
                </a:lnTo>
                <a:lnTo>
                  <a:pt x="1670" y="179266"/>
                </a:lnTo>
                <a:lnTo>
                  <a:pt x="2106" y="186979"/>
                </a:lnTo>
                <a:lnTo>
                  <a:pt x="3388" y="194105"/>
                </a:lnTo>
                <a:lnTo>
                  <a:pt x="5236" y="200841"/>
                </a:lnTo>
                <a:lnTo>
                  <a:pt x="6467" y="208308"/>
                </a:lnTo>
                <a:lnTo>
                  <a:pt x="7288" y="216263"/>
                </a:lnTo>
                <a:lnTo>
                  <a:pt x="7836" y="224542"/>
                </a:lnTo>
                <a:lnTo>
                  <a:pt x="9193" y="233038"/>
                </a:lnTo>
                <a:lnTo>
                  <a:pt x="11090" y="241680"/>
                </a:lnTo>
                <a:lnTo>
                  <a:pt x="13346" y="250416"/>
                </a:lnTo>
                <a:lnTo>
                  <a:pt x="16835" y="261202"/>
                </a:lnTo>
                <a:lnTo>
                  <a:pt x="21146" y="273353"/>
                </a:lnTo>
                <a:lnTo>
                  <a:pt x="26003" y="286415"/>
                </a:lnTo>
                <a:lnTo>
                  <a:pt x="31226" y="298099"/>
                </a:lnTo>
                <a:lnTo>
                  <a:pt x="36693" y="308866"/>
                </a:lnTo>
                <a:lnTo>
                  <a:pt x="47066" y="327774"/>
                </a:lnTo>
                <a:lnTo>
                  <a:pt x="54983" y="342792"/>
                </a:lnTo>
                <a:lnTo>
                  <a:pt x="59476" y="348582"/>
                </a:lnTo>
                <a:lnTo>
                  <a:pt x="64455" y="353435"/>
                </a:lnTo>
                <a:lnTo>
                  <a:pt x="69759" y="357662"/>
                </a:lnTo>
                <a:lnTo>
                  <a:pt x="75280" y="361473"/>
                </a:lnTo>
                <a:lnTo>
                  <a:pt x="80945" y="365005"/>
                </a:lnTo>
                <a:lnTo>
                  <a:pt x="86706" y="368352"/>
                </a:lnTo>
                <a:lnTo>
                  <a:pt x="91538" y="371576"/>
                </a:lnTo>
                <a:lnTo>
                  <a:pt x="95752" y="374718"/>
                </a:lnTo>
                <a:lnTo>
                  <a:pt x="99554" y="377804"/>
                </a:lnTo>
                <a:lnTo>
                  <a:pt x="103080" y="379861"/>
                </a:lnTo>
                <a:lnTo>
                  <a:pt x="106423" y="381233"/>
                </a:lnTo>
                <a:lnTo>
                  <a:pt x="109644" y="382148"/>
                </a:lnTo>
                <a:lnTo>
                  <a:pt x="112784" y="381764"/>
                </a:lnTo>
                <a:lnTo>
                  <a:pt x="115869" y="380518"/>
                </a:lnTo>
                <a:lnTo>
                  <a:pt x="118918" y="378694"/>
                </a:lnTo>
                <a:lnTo>
                  <a:pt x="121943" y="377478"/>
                </a:lnTo>
                <a:lnTo>
                  <a:pt x="124952" y="376667"/>
                </a:lnTo>
                <a:lnTo>
                  <a:pt x="127950" y="376128"/>
                </a:lnTo>
                <a:lnTo>
                  <a:pt x="130941" y="374775"/>
                </a:lnTo>
                <a:lnTo>
                  <a:pt x="133927" y="372881"/>
                </a:lnTo>
                <a:lnTo>
                  <a:pt x="136910" y="370626"/>
                </a:lnTo>
                <a:lnTo>
                  <a:pt x="138898" y="367139"/>
                </a:lnTo>
                <a:lnTo>
                  <a:pt x="141108" y="357972"/>
                </a:lnTo>
                <a:lnTo>
                  <a:pt x="140705" y="349773"/>
                </a:lnTo>
                <a:lnTo>
                  <a:pt x="139444" y="339346"/>
                </a:lnTo>
                <a:lnTo>
                  <a:pt x="137611" y="327434"/>
                </a:lnTo>
                <a:lnTo>
                  <a:pt x="135397" y="315524"/>
                </a:lnTo>
                <a:lnTo>
                  <a:pt x="130291" y="291706"/>
                </a:lnTo>
                <a:lnTo>
                  <a:pt x="118929" y="244078"/>
                </a:lnTo>
                <a:lnTo>
                  <a:pt x="113050" y="220266"/>
                </a:lnTo>
                <a:lnTo>
                  <a:pt x="109101" y="208360"/>
                </a:lnTo>
                <a:lnTo>
                  <a:pt x="104484" y="196453"/>
                </a:lnTo>
                <a:lnTo>
                  <a:pt x="99422" y="184547"/>
                </a:lnTo>
                <a:lnTo>
                  <a:pt x="68595" y="115645"/>
                </a:lnTo>
                <a:lnTo>
                  <a:pt x="56644" y="91979"/>
                </a:lnTo>
                <a:lnTo>
                  <a:pt x="44708" y="70249"/>
                </a:lnTo>
                <a:lnTo>
                  <a:pt x="32782" y="49809"/>
                </a:lnTo>
                <a:lnTo>
                  <a:pt x="23840" y="35190"/>
                </a:lnTo>
                <a:lnTo>
                  <a:pt x="16885" y="2445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1" name="SMARTPenAnnotation62"/>
          <p:cNvSpPr/>
          <p:nvPr/>
        </p:nvSpPr>
        <p:spPr>
          <a:xfrm>
            <a:off x="3339703" y="4563070"/>
            <a:ext cx="44650" cy="218415"/>
          </a:xfrm>
          <a:custGeom>
            <a:avLst/>
            <a:gdLst/>
            <a:ahLst/>
            <a:cxnLst/>
            <a:rect l="0" t="0" r="0" b="0"/>
            <a:pathLst>
              <a:path w="44650" h="218415">
                <a:moveTo>
                  <a:pt x="0" y="0"/>
                </a:moveTo>
                <a:lnTo>
                  <a:pt x="0" y="24858"/>
                </a:lnTo>
                <a:lnTo>
                  <a:pt x="992" y="32447"/>
                </a:lnTo>
                <a:lnTo>
                  <a:pt x="2646" y="41476"/>
                </a:lnTo>
                <a:lnTo>
                  <a:pt x="4741" y="51463"/>
                </a:lnTo>
                <a:lnTo>
                  <a:pt x="6137" y="60106"/>
                </a:lnTo>
                <a:lnTo>
                  <a:pt x="7068" y="67852"/>
                </a:lnTo>
                <a:lnTo>
                  <a:pt x="7688" y="75000"/>
                </a:lnTo>
                <a:lnTo>
                  <a:pt x="11079" y="87703"/>
                </a:lnTo>
                <a:lnTo>
                  <a:pt x="16316" y="104110"/>
                </a:lnTo>
                <a:lnTo>
                  <a:pt x="22784" y="122985"/>
                </a:lnTo>
                <a:lnTo>
                  <a:pt x="27095" y="137553"/>
                </a:lnTo>
                <a:lnTo>
                  <a:pt x="29970" y="149248"/>
                </a:lnTo>
                <a:lnTo>
                  <a:pt x="31886" y="159031"/>
                </a:lnTo>
                <a:lnTo>
                  <a:pt x="33164" y="167536"/>
                </a:lnTo>
                <a:lnTo>
                  <a:pt x="34015" y="175191"/>
                </a:lnTo>
                <a:lnTo>
                  <a:pt x="34583" y="182278"/>
                </a:lnTo>
                <a:lnTo>
                  <a:pt x="35954" y="187996"/>
                </a:lnTo>
                <a:lnTo>
                  <a:pt x="37860" y="192799"/>
                </a:lnTo>
                <a:lnTo>
                  <a:pt x="40123" y="196994"/>
                </a:lnTo>
                <a:lnTo>
                  <a:pt x="41632" y="201774"/>
                </a:lnTo>
                <a:lnTo>
                  <a:pt x="42637" y="206946"/>
                </a:lnTo>
                <a:lnTo>
                  <a:pt x="44052" y="218414"/>
                </a:lnTo>
                <a:lnTo>
                  <a:pt x="44649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2" name="SMARTPenAnnotation63"/>
          <p:cNvSpPr/>
          <p:nvPr/>
        </p:nvSpPr>
        <p:spPr>
          <a:xfrm>
            <a:off x="3759663" y="5884774"/>
            <a:ext cx="217365" cy="258146"/>
          </a:xfrm>
          <a:custGeom>
            <a:avLst/>
            <a:gdLst/>
            <a:ahLst/>
            <a:cxnLst/>
            <a:rect l="0" t="0" r="0" b="0"/>
            <a:pathLst>
              <a:path w="217365" h="258146">
                <a:moveTo>
                  <a:pt x="142610" y="44539"/>
                </a:moveTo>
                <a:lnTo>
                  <a:pt x="133130" y="49279"/>
                </a:lnTo>
                <a:lnTo>
                  <a:pt x="129345" y="50675"/>
                </a:lnTo>
                <a:lnTo>
                  <a:pt x="125829" y="51606"/>
                </a:lnTo>
                <a:lnTo>
                  <a:pt x="119277" y="52641"/>
                </a:lnTo>
                <a:lnTo>
                  <a:pt x="113058" y="53100"/>
                </a:lnTo>
                <a:lnTo>
                  <a:pt x="110010" y="54215"/>
                </a:lnTo>
                <a:lnTo>
                  <a:pt x="103978" y="58100"/>
                </a:lnTo>
                <a:lnTo>
                  <a:pt x="99989" y="59532"/>
                </a:lnTo>
                <a:lnTo>
                  <a:pt x="95344" y="60488"/>
                </a:lnTo>
                <a:lnTo>
                  <a:pt x="90264" y="61124"/>
                </a:lnTo>
                <a:lnTo>
                  <a:pt x="83900" y="62541"/>
                </a:lnTo>
                <a:lnTo>
                  <a:pt x="76681" y="64478"/>
                </a:lnTo>
                <a:lnTo>
                  <a:pt x="68892" y="66761"/>
                </a:lnTo>
                <a:lnTo>
                  <a:pt x="62707" y="68283"/>
                </a:lnTo>
                <a:lnTo>
                  <a:pt x="57592" y="69299"/>
                </a:lnTo>
                <a:lnTo>
                  <a:pt x="53189" y="69974"/>
                </a:lnTo>
                <a:lnTo>
                  <a:pt x="49262" y="71417"/>
                </a:lnTo>
                <a:lnTo>
                  <a:pt x="45652" y="73372"/>
                </a:lnTo>
                <a:lnTo>
                  <a:pt x="38994" y="78189"/>
                </a:lnTo>
                <a:lnTo>
                  <a:pt x="32728" y="83638"/>
                </a:lnTo>
                <a:lnTo>
                  <a:pt x="26636" y="89366"/>
                </a:lnTo>
                <a:lnTo>
                  <a:pt x="9900" y="105869"/>
                </a:lnTo>
                <a:lnTo>
                  <a:pt x="6512" y="110230"/>
                </a:lnTo>
                <a:lnTo>
                  <a:pt x="2747" y="117722"/>
                </a:lnTo>
                <a:lnTo>
                  <a:pt x="1074" y="124359"/>
                </a:lnTo>
                <a:lnTo>
                  <a:pt x="330" y="130616"/>
                </a:lnTo>
                <a:lnTo>
                  <a:pt x="0" y="136704"/>
                </a:lnTo>
                <a:lnTo>
                  <a:pt x="904" y="139716"/>
                </a:lnTo>
                <a:lnTo>
                  <a:pt x="4554" y="145710"/>
                </a:lnTo>
                <a:lnTo>
                  <a:pt x="9484" y="151680"/>
                </a:lnTo>
                <a:lnTo>
                  <a:pt x="14982" y="158634"/>
                </a:lnTo>
                <a:lnTo>
                  <a:pt x="17837" y="163266"/>
                </a:lnTo>
                <a:lnTo>
                  <a:pt x="20733" y="168339"/>
                </a:lnTo>
                <a:lnTo>
                  <a:pt x="23656" y="172712"/>
                </a:lnTo>
                <a:lnTo>
                  <a:pt x="29549" y="180218"/>
                </a:lnTo>
                <a:lnTo>
                  <a:pt x="33502" y="184601"/>
                </a:lnTo>
                <a:lnTo>
                  <a:pt x="43185" y="194763"/>
                </a:lnTo>
                <a:lnTo>
                  <a:pt x="50530" y="201243"/>
                </a:lnTo>
                <a:lnTo>
                  <a:pt x="59395" y="208539"/>
                </a:lnTo>
                <a:lnTo>
                  <a:pt x="69275" y="216380"/>
                </a:lnTo>
                <a:lnTo>
                  <a:pt x="79829" y="223592"/>
                </a:lnTo>
                <a:lnTo>
                  <a:pt x="90835" y="230385"/>
                </a:lnTo>
                <a:lnTo>
                  <a:pt x="102140" y="236896"/>
                </a:lnTo>
                <a:lnTo>
                  <a:pt x="113646" y="242230"/>
                </a:lnTo>
                <a:lnTo>
                  <a:pt x="125285" y="246779"/>
                </a:lnTo>
                <a:lnTo>
                  <a:pt x="137013" y="250803"/>
                </a:lnTo>
                <a:lnTo>
                  <a:pt x="146816" y="253486"/>
                </a:lnTo>
                <a:lnTo>
                  <a:pt x="155336" y="255274"/>
                </a:lnTo>
                <a:lnTo>
                  <a:pt x="163000" y="256467"/>
                </a:lnTo>
                <a:lnTo>
                  <a:pt x="171087" y="257262"/>
                </a:lnTo>
                <a:lnTo>
                  <a:pt x="179454" y="257791"/>
                </a:lnTo>
                <a:lnTo>
                  <a:pt x="188008" y="258145"/>
                </a:lnTo>
                <a:lnTo>
                  <a:pt x="194704" y="257388"/>
                </a:lnTo>
                <a:lnTo>
                  <a:pt x="200160" y="255891"/>
                </a:lnTo>
                <a:lnTo>
                  <a:pt x="204789" y="253901"/>
                </a:lnTo>
                <a:lnTo>
                  <a:pt x="208868" y="252575"/>
                </a:lnTo>
                <a:lnTo>
                  <a:pt x="212579" y="251690"/>
                </a:lnTo>
                <a:lnTo>
                  <a:pt x="216045" y="251101"/>
                </a:lnTo>
                <a:lnTo>
                  <a:pt x="217364" y="249715"/>
                </a:lnTo>
                <a:lnTo>
                  <a:pt x="217251" y="247800"/>
                </a:lnTo>
                <a:lnTo>
                  <a:pt x="216183" y="245530"/>
                </a:lnTo>
                <a:lnTo>
                  <a:pt x="214997" y="240363"/>
                </a:lnTo>
                <a:lnTo>
                  <a:pt x="214470" y="234759"/>
                </a:lnTo>
                <a:lnTo>
                  <a:pt x="214236" y="228961"/>
                </a:lnTo>
                <a:lnTo>
                  <a:pt x="213181" y="225034"/>
                </a:lnTo>
                <a:lnTo>
                  <a:pt x="211486" y="220432"/>
                </a:lnTo>
                <a:lnTo>
                  <a:pt x="209363" y="215378"/>
                </a:lnTo>
                <a:lnTo>
                  <a:pt x="206956" y="210025"/>
                </a:lnTo>
                <a:lnTo>
                  <a:pt x="201636" y="198786"/>
                </a:lnTo>
                <a:lnTo>
                  <a:pt x="198828" y="192019"/>
                </a:lnTo>
                <a:lnTo>
                  <a:pt x="195963" y="184530"/>
                </a:lnTo>
                <a:lnTo>
                  <a:pt x="193062" y="176562"/>
                </a:lnTo>
                <a:lnTo>
                  <a:pt x="189143" y="167281"/>
                </a:lnTo>
                <a:lnTo>
                  <a:pt x="184546" y="157124"/>
                </a:lnTo>
                <a:lnTo>
                  <a:pt x="167651" y="121789"/>
                </a:lnTo>
                <a:lnTo>
                  <a:pt x="157857" y="101934"/>
                </a:lnTo>
                <a:lnTo>
                  <a:pt x="152775" y="94709"/>
                </a:lnTo>
                <a:lnTo>
                  <a:pt x="146410" y="86915"/>
                </a:lnTo>
                <a:lnTo>
                  <a:pt x="133385" y="72302"/>
                </a:lnTo>
                <a:lnTo>
                  <a:pt x="124289" y="62500"/>
                </a:lnTo>
                <a:lnTo>
                  <a:pt x="121466" y="57505"/>
                </a:lnTo>
                <a:lnTo>
                  <a:pt x="119585" y="52191"/>
                </a:lnTo>
                <a:lnTo>
                  <a:pt x="118330" y="46664"/>
                </a:lnTo>
                <a:lnTo>
                  <a:pt x="116502" y="41986"/>
                </a:lnTo>
                <a:lnTo>
                  <a:pt x="111824" y="34144"/>
                </a:lnTo>
                <a:lnTo>
                  <a:pt x="109188" y="31656"/>
                </a:lnTo>
                <a:lnTo>
                  <a:pt x="106438" y="29997"/>
                </a:lnTo>
                <a:lnTo>
                  <a:pt x="103612" y="28891"/>
                </a:lnTo>
                <a:lnTo>
                  <a:pt x="97828" y="25016"/>
                </a:lnTo>
                <a:lnTo>
                  <a:pt x="91949" y="19987"/>
                </a:lnTo>
                <a:lnTo>
                  <a:pt x="86029" y="14444"/>
                </a:lnTo>
                <a:lnTo>
                  <a:pt x="83062" y="12570"/>
                </a:lnTo>
                <a:lnTo>
                  <a:pt x="77118" y="10486"/>
                </a:lnTo>
                <a:lnTo>
                  <a:pt x="71169" y="9560"/>
                </a:lnTo>
                <a:lnTo>
                  <a:pt x="67202" y="9149"/>
                </a:lnTo>
                <a:lnTo>
                  <a:pt x="67534" y="9040"/>
                </a:lnTo>
                <a:lnTo>
                  <a:pt x="68747" y="8966"/>
                </a:lnTo>
                <a:lnTo>
                  <a:pt x="69556" y="7925"/>
                </a:lnTo>
                <a:lnTo>
                  <a:pt x="70454" y="4123"/>
                </a:lnTo>
                <a:lnTo>
                  <a:pt x="71686" y="2712"/>
                </a:lnTo>
                <a:lnTo>
                  <a:pt x="73500" y="1771"/>
                </a:lnTo>
                <a:lnTo>
                  <a:pt x="75701" y="1144"/>
                </a:lnTo>
                <a:lnTo>
                  <a:pt x="76176" y="726"/>
                </a:lnTo>
                <a:lnTo>
                  <a:pt x="75501" y="448"/>
                </a:lnTo>
                <a:lnTo>
                  <a:pt x="72028" y="0"/>
                </a:lnTo>
                <a:lnTo>
                  <a:pt x="78354" y="6973"/>
                </a:lnTo>
                <a:lnTo>
                  <a:pt x="80103" y="8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3" name="SMARTPenAnnotation64"/>
          <p:cNvSpPr/>
          <p:nvPr/>
        </p:nvSpPr>
        <p:spPr>
          <a:xfrm>
            <a:off x="2848570" y="5036344"/>
            <a:ext cx="26648" cy="428626"/>
          </a:xfrm>
          <a:custGeom>
            <a:avLst/>
            <a:gdLst/>
            <a:ahLst/>
            <a:cxnLst/>
            <a:rect l="0" t="0" r="0" b="0"/>
            <a:pathLst>
              <a:path w="26648" h="428626">
                <a:moveTo>
                  <a:pt x="0" y="0"/>
                </a:moveTo>
                <a:lnTo>
                  <a:pt x="0" y="9481"/>
                </a:lnTo>
                <a:lnTo>
                  <a:pt x="993" y="15250"/>
                </a:lnTo>
                <a:lnTo>
                  <a:pt x="2646" y="22073"/>
                </a:lnTo>
                <a:lnTo>
                  <a:pt x="4741" y="29598"/>
                </a:lnTo>
                <a:lnTo>
                  <a:pt x="6137" y="36599"/>
                </a:lnTo>
                <a:lnTo>
                  <a:pt x="7068" y="43251"/>
                </a:lnTo>
                <a:lnTo>
                  <a:pt x="7689" y="49670"/>
                </a:lnTo>
                <a:lnTo>
                  <a:pt x="8103" y="56925"/>
                </a:lnTo>
                <a:lnTo>
                  <a:pt x="8562" y="72925"/>
                </a:lnTo>
                <a:lnTo>
                  <a:pt x="9677" y="81359"/>
                </a:lnTo>
                <a:lnTo>
                  <a:pt x="11412" y="89958"/>
                </a:lnTo>
                <a:lnTo>
                  <a:pt x="13562" y="98667"/>
                </a:lnTo>
                <a:lnTo>
                  <a:pt x="15986" y="110427"/>
                </a:lnTo>
                <a:lnTo>
                  <a:pt x="21327" y="139368"/>
                </a:lnTo>
                <a:lnTo>
                  <a:pt x="23148" y="153435"/>
                </a:lnTo>
                <a:lnTo>
                  <a:pt x="24362" y="166782"/>
                </a:lnTo>
                <a:lnTo>
                  <a:pt x="25171" y="179649"/>
                </a:lnTo>
                <a:lnTo>
                  <a:pt x="26070" y="201884"/>
                </a:lnTo>
                <a:lnTo>
                  <a:pt x="26310" y="211979"/>
                </a:lnTo>
                <a:lnTo>
                  <a:pt x="26647" y="306777"/>
                </a:lnTo>
                <a:lnTo>
                  <a:pt x="25703" y="333502"/>
                </a:lnTo>
                <a:lnTo>
                  <a:pt x="24081" y="352311"/>
                </a:lnTo>
                <a:lnTo>
                  <a:pt x="22007" y="365843"/>
                </a:lnTo>
                <a:lnTo>
                  <a:pt x="20625" y="375856"/>
                </a:lnTo>
                <a:lnTo>
                  <a:pt x="19703" y="383524"/>
                </a:lnTo>
                <a:lnTo>
                  <a:pt x="19088" y="389628"/>
                </a:lnTo>
                <a:lnTo>
                  <a:pt x="18406" y="401702"/>
                </a:lnTo>
                <a:lnTo>
                  <a:pt x="18224" y="407699"/>
                </a:lnTo>
                <a:lnTo>
                  <a:pt x="17110" y="412690"/>
                </a:lnTo>
                <a:lnTo>
                  <a:pt x="15376" y="417010"/>
                </a:lnTo>
                <a:lnTo>
                  <a:pt x="8945" y="428598"/>
                </a:lnTo>
                <a:lnTo>
                  <a:pt x="8930" y="428624"/>
                </a:lnTo>
                <a:lnTo>
                  <a:pt x="17860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4" name="SMARTPenAnnotation65"/>
          <p:cNvSpPr/>
          <p:nvPr/>
        </p:nvSpPr>
        <p:spPr>
          <a:xfrm>
            <a:off x="2420345" y="5045273"/>
            <a:ext cx="266930" cy="307230"/>
          </a:xfrm>
          <a:custGeom>
            <a:avLst/>
            <a:gdLst/>
            <a:ahLst/>
            <a:cxnLst/>
            <a:rect l="0" t="0" r="0" b="0"/>
            <a:pathLst>
              <a:path w="266930" h="307230">
                <a:moveTo>
                  <a:pt x="17460" y="53579"/>
                </a:moveTo>
                <a:lnTo>
                  <a:pt x="9771" y="68956"/>
                </a:lnTo>
                <a:lnTo>
                  <a:pt x="8365" y="73752"/>
                </a:lnTo>
                <a:lnTo>
                  <a:pt x="4158" y="89664"/>
                </a:lnTo>
                <a:lnTo>
                  <a:pt x="2638" y="99464"/>
                </a:lnTo>
                <a:lnTo>
                  <a:pt x="1626" y="109966"/>
                </a:lnTo>
                <a:lnTo>
                  <a:pt x="951" y="120935"/>
                </a:lnTo>
                <a:lnTo>
                  <a:pt x="200" y="146353"/>
                </a:lnTo>
                <a:lnTo>
                  <a:pt x="0" y="160077"/>
                </a:lnTo>
                <a:lnTo>
                  <a:pt x="859" y="171211"/>
                </a:lnTo>
                <a:lnTo>
                  <a:pt x="2424" y="180617"/>
                </a:lnTo>
                <a:lnTo>
                  <a:pt x="4459" y="188872"/>
                </a:lnTo>
                <a:lnTo>
                  <a:pt x="7801" y="196361"/>
                </a:lnTo>
                <a:lnTo>
                  <a:pt x="12013" y="203337"/>
                </a:lnTo>
                <a:lnTo>
                  <a:pt x="16805" y="209972"/>
                </a:lnTo>
                <a:lnTo>
                  <a:pt x="21984" y="216379"/>
                </a:lnTo>
                <a:lnTo>
                  <a:pt x="27421" y="222636"/>
                </a:lnTo>
                <a:lnTo>
                  <a:pt x="33030" y="228792"/>
                </a:lnTo>
                <a:lnTo>
                  <a:pt x="44555" y="240922"/>
                </a:lnTo>
                <a:lnTo>
                  <a:pt x="50406" y="246935"/>
                </a:lnTo>
                <a:lnTo>
                  <a:pt x="57283" y="252928"/>
                </a:lnTo>
                <a:lnTo>
                  <a:pt x="64845" y="258908"/>
                </a:lnTo>
                <a:lnTo>
                  <a:pt x="72862" y="264879"/>
                </a:lnTo>
                <a:lnTo>
                  <a:pt x="89708" y="276805"/>
                </a:lnTo>
                <a:lnTo>
                  <a:pt x="98367" y="282763"/>
                </a:lnTo>
                <a:lnTo>
                  <a:pt x="108109" y="287728"/>
                </a:lnTo>
                <a:lnTo>
                  <a:pt x="118572" y="292030"/>
                </a:lnTo>
                <a:lnTo>
                  <a:pt x="159141" y="306063"/>
                </a:lnTo>
                <a:lnTo>
                  <a:pt x="167476" y="307229"/>
                </a:lnTo>
                <a:lnTo>
                  <a:pt x="175018" y="307015"/>
                </a:lnTo>
                <a:lnTo>
                  <a:pt x="182030" y="305880"/>
                </a:lnTo>
                <a:lnTo>
                  <a:pt x="189681" y="304131"/>
                </a:lnTo>
                <a:lnTo>
                  <a:pt x="197758" y="301973"/>
                </a:lnTo>
                <a:lnTo>
                  <a:pt x="206119" y="299542"/>
                </a:lnTo>
                <a:lnTo>
                  <a:pt x="212686" y="296929"/>
                </a:lnTo>
                <a:lnTo>
                  <a:pt x="218056" y="294195"/>
                </a:lnTo>
                <a:lnTo>
                  <a:pt x="222628" y="291381"/>
                </a:lnTo>
                <a:lnTo>
                  <a:pt x="227660" y="288512"/>
                </a:lnTo>
                <a:lnTo>
                  <a:pt x="238543" y="282678"/>
                </a:lnTo>
                <a:lnTo>
                  <a:pt x="243232" y="278742"/>
                </a:lnTo>
                <a:lnTo>
                  <a:pt x="247350" y="274133"/>
                </a:lnTo>
                <a:lnTo>
                  <a:pt x="251087" y="269075"/>
                </a:lnTo>
                <a:lnTo>
                  <a:pt x="254571" y="263720"/>
                </a:lnTo>
                <a:lnTo>
                  <a:pt x="257885" y="258165"/>
                </a:lnTo>
                <a:lnTo>
                  <a:pt x="261087" y="252477"/>
                </a:lnTo>
                <a:lnTo>
                  <a:pt x="263221" y="245709"/>
                </a:lnTo>
                <a:lnTo>
                  <a:pt x="264645" y="238220"/>
                </a:lnTo>
                <a:lnTo>
                  <a:pt x="265593" y="230251"/>
                </a:lnTo>
                <a:lnTo>
                  <a:pt x="266226" y="221962"/>
                </a:lnTo>
                <a:lnTo>
                  <a:pt x="266648" y="213459"/>
                </a:lnTo>
                <a:lnTo>
                  <a:pt x="266929" y="204814"/>
                </a:lnTo>
                <a:lnTo>
                  <a:pt x="266124" y="196074"/>
                </a:lnTo>
                <a:lnTo>
                  <a:pt x="264595" y="187271"/>
                </a:lnTo>
                <a:lnTo>
                  <a:pt x="262584" y="178426"/>
                </a:lnTo>
                <a:lnTo>
                  <a:pt x="260251" y="169552"/>
                </a:lnTo>
                <a:lnTo>
                  <a:pt x="257703" y="160660"/>
                </a:lnTo>
                <a:lnTo>
                  <a:pt x="252227" y="142842"/>
                </a:lnTo>
                <a:lnTo>
                  <a:pt x="246486" y="125001"/>
                </a:lnTo>
                <a:lnTo>
                  <a:pt x="241581" y="116076"/>
                </a:lnTo>
                <a:lnTo>
                  <a:pt x="235335" y="107150"/>
                </a:lnTo>
                <a:lnTo>
                  <a:pt x="228194" y="98223"/>
                </a:lnTo>
                <a:lnTo>
                  <a:pt x="221449" y="89295"/>
                </a:lnTo>
                <a:lnTo>
                  <a:pt x="208663" y="71436"/>
                </a:lnTo>
                <a:lnTo>
                  <a:pt x="201484" y="63500"/>
                </a:lnTo>
                <a:lnTo>
                  <a:pt x="193720" y="56224"/>
                </a:lnTo>
                <a:lnTo>
                  <a:pt x="185569" y="49389"/>
                </a:lnTo>
                <a:lnTo>
                  <a:pt x="177157" y="42848"/>
                </a:lnTo>
                <a:lnTo>
                  <a:pt x="168573" y="36503"/>
                </a:lnTo>
                <a:lnTo>
                  <a:pt x="159874" y="30289"/>
                </a:lnTo>
                <a:lnTo>
                  <a:pt x="151098" y="25153"/>
                </a:lnTo>
                <a:lnTo>
                  <a:pt x="142270" y="20738"/>
                </a:lnTo>
                <a:lnTo>
                  <a:pt x="125517" y="13186"/>
                </a:lnTo>
                <a:lnTo>
                  <a:pt x="118271" y="9783"/>
                </a:lnTo>
                <a:lnTo>
                  <a:pt x="8889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5" name="SMARTPenAnnotation66"/>
          <p:cNvSpPr/>
          <p:nvPr/>
        </p:nvSpPr>
        <p:spPr>
          <a:xfrm>
            <a:off x="1969595" y="4982766"/>
            <a:ext cx="216366" cy="301705"/>
          </a:xfrm>
          <a:custGeom>
            <a:avLst/>
            <a:gdLst/>
            <a:ahLst/>
            <a:cxnLst/>
            <a:rect l="0" t="0" r="0" b="0"/>
            <a:pathLst>
              <a:path w="216366" h="301705">
                <a:moveTo>
                  <a:pt x="164600" y="0"/>
                </a:moveTo>
                <a:lnTo>
                  <a:pt x="150379" y="9481"/>
                </a:lnTo>
                <a:lnTo>
                  <a:pt x="145198" y="12274"/>
                </a:lnTo>
                <a:lnTo>
                  <a:pt x="140751" y="14135"/>
                </a:lnTo>
                <a:lnTo>
                  <a:pt x="136795" y="15377"/>
                </a:lnTo>
                <a:lnTo>
                  <a:pt x="132173" y="17196"/>
                </a:lnTo>
                <a:lnTo>
                  <a:pt x="127107" y="19402"/>
                </a:lnTo>
                <a:lnTo>
                  <a:pt x="121745" y="21865"/>
                </a:lnTo>
                <a:lnTo>
                  <a:pt x="116186" y="23506"/>
                </a:lnTo>
                <a:lnTo>
                  <a:pt x="110496" y="24600"/>
                </a:lnTo>
                <a:lnTo>
                  <a:pt x="104719" y="25329"/>
                </a:lnTo>
                <a:lnTo>
                  <a:pt x="98882" y="27800"/>
                </a:lnTo>
                <a:lnTo>
                  <a:pt x="93007" y="31432"/>
                </a:lnTo>
                <a:lnTo>
                  <a:pt x="87106" y="35837"/>
                </a:lnTo>
                <a:lnTo>
                  <a:pt x="81187" y="39766"/>
                </a:lnTo>
                <a:lnTo>
                  <a:pt x="75257" y="43378"/>
                </a:lnTo>
                <a:lnTo>
                  <a:pt x="69320" y="46778"/>
                </a:lnTo>
                <a:lnTo>
                  <a:pt x="63377" y="51029"/>
                </a:lnTo>
                <a:lnTo>
                  <a:pt x="57430" y="55848"/>
                </a:lnTo>
                <a:lnTo>
                  <a:pt x="51482" y="61044"/>
                </a:lnTo>
                <a:lnTo>
                  <a:pt x="45532" y="66492"/>
                </a:lnTo>
                <a:lnTo>
                  <a:pt x="33629" y="77838"/>
                </a:lnTo>
                <a:lnTo>
                  <a:pt x="28669" y="84634"/>
                </a:lnTo>
                <a:lnTo>
                  <a:pt x="24370" y="92142"/>
                </a:lnTo>
                <a:lnTo>
                  <a:pt x="10342" y="120836"/>
                </a:lnTo>
                <a:lnTo>
                  <a:pt x="7191" y="128183"/>
                </a:lnTo>
                <a:lnTo>
                  <a:pt x="4098" y="136057"/>
                </a:lnTo>
                <a:lnTo>
                  <a:pt x="1044" y="144282"/>
                </a:lnTo>
                <a:lnTo>
                  <a:pt x="0" y="152743"/>
                </a:lnTo>
                <a:lnTo>
                  <a:pt x="297" y="161360"/>
                </a:lnTo>
                <a:lnTo>
                  <a:pt x="1486" y="170081"/>
                </a:lnTo>
                <a:lnTo>
                  <a:pt x="4264" y="180856"/>
                </a:lnTo>
                <a:lnTo>
                  <a:pt x="8100" y="193000"/>
                </a:lnTo>
                <a:lnTo>
                  <a:pt x="12642" y="206057"/>
                </a:lnTo>
                <a:lnTo>
                  <a:pt x="17654" y="217739"/>
                </a:lnTo>
                <a:lnTo>
                  <a:pt x="22980" y="228503"/>
                </a:lnTo>
                <a:lnTo>
                  <a:pt x="28515" y="238655"/>
                </a:lnTo>
                <a:lnTo>
                  <a:pt x="34189" y="246416"/>
                </a:lnTo>
                <a:lnTo>
                  <a:pt x="39956" y="252581"/>
                </a:lnTo>
                <a:lnTo>
                  <a:pt x="45786" y="257685"/>
                </a:lnTo>
                <a:lnTo>
                  <a:pt x="52648" y="263071"/>
                </a:lnTo>
                <a:lnTo>
                  <a:pt x="60200" y="268646"/>
                </a:lnTo>
                <a:lnTo>
                  <a:pt x="68211" y="274347"/>
                </a:lnTo>
                <a:lnTo>
                  <a:pt x="75536" y="279140"/>
                </a:lnTo>
                <a:lnTo>
                  <a:pt x="82404" y="283328"/>
                </a:lnTo>
                <a:lnTo>
                  <a:pt x="88967" y="287112"/>
                </a:lnTo>
                <a:lnTo>
                  <a:pt x="96319" y="290626"/>
                </a:lnTo>
                <a:lnTo>
                  <a:pt x="104196" y="293962"/>
                </a:lnTo>
                <a:lnTo>
                  <a:pt x="112425" y="297178"/>
                </a:lnTo>
                <a:lnTo>
                  <a:pt x="120887" y="299321"/>
                </a:lnTo>
                <a:lnTo>
                  <a:pt x="129505" y="300751"/>
                </a:lnTo>
                <a:lnTo>
                  <a:pt x="138227" y="301704"/>
                </a:lnTo>
                <a:lnTo>
                  <a:pt x="146026" y="301347"/>
                </a:lnTo>
                <a:lnTo>
                  <a:pt x="153209" y="300117"/>
                </a:lnTo>
                <a:lnTo>
                  <a:pt x="159983" y="298304"/>
                </a:lnTo>
                <a:lnTo>
                  <a:pt x="166483" y="296104"/>
                </a:lnTo>
                <a:lnTo>
                  <a:pt x="172801" y="293644"/>
                </a:lnTo>
                <a:lnTo>
                  <a:pt x="178997" y="291013"/>
                </a:lnTo>
                <a:lnTo>
                  <a:pt x="184120" y="287274"/>
                </a:lnTo>
                <a:lnTo>
                  <a:pt x="188528" y="282797"/>
                </a:lnTo>
                <a:lnTo>
                  <a:pt x="192458" y="277828"/>
                </a:lnTo>
                <a:lnTo>
                  <a:pt x="196071" y="272531"/>
                </a:lnTo>
                <a:lnTo>
                  <a:pt x="199471" y="267015"/>
                </a:lnTo>
                <a:lnTo>
                  <a:pt x="202730" y="261354"/>
                </a:lnTo>
                <a:lnTo>
                  <a:pt x="208998" y="249772"/>
                </a:lnTo>
                <a:lnTo>
                  <a:pt x="212058" y="243905"/>
                </a:lnTo>
                <a:lnTo>
                  <a:pt x="214098" y="237017"/>
                </a:lnTo>
                <a:lnTo>
                  <a:pt x="215458" y="229449"/>
                </a:lnTo>
                <a:lnTo>
                  <a:pt x="216365" y="221426"/>
                </a:lnTo>
                <a:lnTo>
                  <a:pt x="215977" y="213102"/>
                </a:lnTo>
                <a:lnTo>
                  <a:pt x="214727" y="204576"/>
                </a:lnTo>
                <a:lnTo>
                  <a:pt x="212901" y="195915"/>
                </a:lnTo>
                <a:lnTo>
                  <a:pt x="205590" y="164764"/>
                </a:lnTo>
                <a:lnTo>
                  <a:pt x="202841" y="154491"/>
                </a:lnTo>
                <a:lnTo>
                  <a:pt x="197141" y="135139"/>
                </a:lnTo>
                <a:lnTo>
                  <a:pt x="193239" y="125812"/>
                </a:lnTo>
                <a:lnTo>
                  <a:pt x="188654" y="116616"/>
                </a:lnTo>
                <a:lnTo>
                  <a:pt x="183613" y="107510"/>
                </a:lnTo>
                <a:lnTo>
                  <a:pt x="176283" y="95486"/>
                </a:lnTo>
                <a:lnTo>
                  <a:pt x="157556" y="66251"/>
                </a:lnTo>
                <a:lnTo>
                  <a:pt x="147005" y="53096"/>
                </a:lnTo>
                <a:lnTo>
                  <a:pt x="136003" y="41351"/>
                </a:lnTo>
                <a:lnTo>
                  <a:pt x="9316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6" name="SMARTPenAnnotation67"/>
          <p:cNvSpPr/>
          <p:nvPr/>
        </p:nvSpPr>
        <p:spPr>
          <a:xfrm>
            <a:off x="1339453" y="4920258"/>
            <a:ext cx="330241" cy="337406"/>
          </a:xfrm>
          <a:custGeom>
            <a:avLst/>
            <a:gdLst/>
            <a:ahLst/>
            <a:cxnLst/>
            <a:rect l="0" t="0" r="0" b="0"/>
            <a:pathLst>
              <a:path w="330241" h="337406">
                <a:moveTo>
                  <a:pt x="241102" y="35719"/>
                </a:moveTo>
                <a:lnTo>
                  <a:pt x="226880" y="40459"/>
                </a:lnTo>
                <a:lnTo>
                  <a:pt x="218722" y="42848"/>
                </a:lnTo>
                <a:lnTo>
                  <a:pt x="199075" y="48148"/>
                </a:lnTo>
                <a:lnTo>
                  <a:pt x="190263" y="50950"/>
                </a:lnTo>
                <a:lnTo>
                  <a:pt x="182405" y="53810"/>
                </a:lnTo>
                <a:lnTo>
                  <a:pt x="175181" y="56709"/>
                </a:lnTo>
                <a:lnTo>
                  <a:pt x="168382" y="60627"/>
                </a:lnTo>
                <a:lnTo>
                  <a:pt x="161864" y="65223"/>
                </a:lnTo>
                <a:lnTo>
                  <a:pt x="155534" y="70270"/>
                </a:lnTo>
                <a:lnTo>
                  <a:pt x="149330" y="74628"/>
                </a:lnTo>
                <a:lnTo>
                  <a:pt x="143210" y="78525"/>
                </a:lnTo>
                <a:lnTo>
                  <a:pt x="137145" y="82116"/>
                </a:lnTo>
                <a:lnTo>
                  <a:pt x="127761" y="91397"/>
                </a:lnTo>
                <a:lnTo>
                  <a:pt x="123869" y="96650"/>
                </a:lnTo>
                <a:lnTo>
                  <a:pt x="120283" y="102136"/>
                </a:lnTo>
                <a:lnTo>
                  <a:pt x="116899" y="107779"/>
                </a:lnTo>
                <a:lnTo>
                  <a:pt x="113652" y="113525"/>
                </a:lnTo>
                <a:lnTo>
                  <a:pt x="111487" y="119339"/>
                </a:lnTo>
                <a:lnTo>
                  <a:pt x="110043" y="125200"/>
                </a:lnTo>
                <a:lnTo>
                  <a:pt x="109081" y="131092"/>
                </a:lnTo>
                <a:lnTo>
                  <a:pt x="108439" y="137996"/>
                </a:lnTo>
                <a:lnTo>
                  <a:pt x="108012" y="145575"/>
                </a:lnTo>
                <a:lnTo>
                  <a:pt x="107727" y="153605"/>
                </a:lnTo>
                <a:lnTo>
                  <a:pt x="108529" y="161935"/>
                </a:lnTo>
                <a:lnTo>
                  <a:pt x="110056" y="170464"/>
                </a:lnTo>
                <a:lnTo>
                  <a:pt x="112066" y="179127"/>
                </a:lnTo>
                <a:lnTo>
                  <a:pt x="114398" y="186887"/>
                </a:lnTo>
                <a:lnTo>
                  <a:pt x="116945" y="194045"/>
                </a:lnTo>
                <a:lnTo>
                  <a:pt x="119635" y="200800"/>
                </a:lnTo>
                <a:lnTo>
                  <a:pt x="123413" y="208281"/>
                </a:lnTo>
                <a:lnTo>
                  <a:pt x="127916" y="216244"/>
                </a:lnTo>
                <a:lnTo>
                  <a:pt x="132903" y="224530"/>
                </a:lnTo>
                <a:lnTo>
                  <a:pt x="143734" y="241674"/>
                </a:lnTo>
                <a:lnTo>
                  <a:pt x="149401" y="250413"/>
                </a:lnTo>
                <a:lnTo>
                  <a:pt x="156156" y="258223"/>
                </a:lnTo>
                <a:lnTo>
                  <a:pt x="163635" y="265414"/>
                </a:lnTo>
                <a:lnTo>
                  <a:pt x="171598" y="272193"/>
                </a:lnTo>
                <a:lnTo>
                  <a:pt x="178891" y="278697"/>
                </a:lnTo>
                <a:lnTo>
                  <a:pt x="192286" y="291214"/>
                </a:lnTo>
                <a:lnTo>
                  <a:pt x="199628" y="297330"/>
                </a:lnTo>
                <a:lnTo>
                  <a:pt x="207499" y="303392"/>
                </a:lnTo>
                <a:lnTo>
                  <a:pt x="215724" y="309417"/>
                </a:lnTo>
                <a:lnTo>
                  <a:pt x="223191" y="314427"/>
                </a:lnTo>
                <a:lnTo>
                  <a:pt x="230153" y="318759"/>
                </a:lnTo>
                <a:lnTo>
                  <a:pt x="236779" y="322639"/>
                </a:lnTo>
                <a:lnTo>
                  <a:pt x="243181" y="326217"/>
                </a:lnTo>
                <a:lnTo>
                  <a:pt x="255586" y="332840"/>
                </a:lnTo>
                <a:lnTo>
                  <a:pt x="261672" y="335002"/>
                </a:lnTo>
                <a:lnTo>
                  <a:pt x="267714" y="336444"/>
                </a:lnTo>
                <a:lnTo>
                  <a:pt x="273726" y="337405"/>
                </a:lnTo>
                <a:lnTo>
                  <a:pt x="279718" y="337054"/>
                </a:lnTo>
                <a:lnTo>
                  <a:pt x="285698" y="335828"/>
                </a:lnTo>
                <a:lnTo>
                  <a:pt x="291668" y="334018"/>
                </a:lnTo>
                <a:lnTo>
                  <a:pt x="300948" y="332007"/>
                </a:lnTo>
                <a:lnTo>
                  <a:pt x="304812" y="331471"/>
                </a:lnTo>
                <a:lnTo>
                  <a:pt x="308380" y="329129"/>
                </a:lnTo>
                <a:lnTo>
                  <a:pt x="314990" y="321235"/>
                </a:lnTo>
                <a:lnTo>
                  <a:pt x="321235" y="313758"/>
                </a:lnTo>
                <a:lnTo>
                  <a:pt x="324290" y="310375"/>
                </a:lnTo>
                <a:lnTo>
                  <a:pt x="326326" y="305144"/>
                </a:lnTo>
                <a:lnTo>
                  <a:pt x="327684" y="298679"/>
                </a:lnTo>
                <a:lnTo>
                  <a:pt x="328589" y="291392"/>
                </a:lnTo>
                <a:lnTo>
                  <a:pt x="329192" y="284551"/>
                </a:lnTo>
                <a:lnTo>
                  <a:pt x="329594" y="278005"/>
                </a:lnTo>
                <a:lnTo>
                  <a:pt x="330041" y="265441"/>
                </a:lnTo>
                <a:lnTo>
                  <a:pt x="330240" y="253242"/>
                </a:lnTo>
                <a:lnTo>
                  <a:pt x="329301" y="245226"/>
                </a:lnTo>
                <a:lnTo>
                  <a:pt x="327682" y="235914"/>
                </a:lnTo>
                <a:lnTo>
                  <a:pt x="325611" y="225736"/>
                </a:lnTo>
                <a:lnTo>
                  <a:pt x="322246" y="215976"/>
                </a:lnTo>
                <a:lnTo>
                  <a:pt x="318018" y="206492"/>
                </a:lnTo>
                <a:lnTo>
                  <a:pt x="313215" y="197192"/>
                </a:lnTo>
                <a:lnTo>
                  <a:pt x="309021" y="188016"/>
                </a:lnTo>
                <a:lnTo>
                  <a:pt x="305233" y="178922"/>
                </a:lnTo>
                <a:lnTo>
                  <a:pt x="301715" y="169883"/>
                </a:lnTo>
                <a:lnTo>
                  <a:pt x="297386" y="160880"/>
                </a:lnTo>
                <a:lnTo>
                  <a:pt x="292515" y="151902"/>
                </a:lnTo>
                <a:lnTo>
                  <a:pt x="287283" y="142940"/>
                </a:lnTo>
                <a:lnTo>
                  <a:pt x="280819" y="133988"/>
                </a:lnTo>
                <a:lnTo>
                  <a:pt x="273533" y="125045"/>
                </a:lnTo>
                <a:lnTo>
                  <a:pt x="265699" y="116105"/>
                </a:lnTo>
                <a:lnTo>
                  <a:pt x="258492" y="107168"/>
                </a:lnTo>
                <a:lnTo>
                  <a:pt x="251703" y="98235"/>
                </a:lnTo>
                <a:lnTo>
                  <a:pt x="245193" y="89302"/>
                </a:lnTo>
                <a:lnTo>
                  <a:pt x="237876" y="81363"/>
                </a:lnTo>
                <a:lnTo>
                  <a:pt x="230022" y="74086"/>
                </a:lnTo>
                <a:lnTo>
                  <a:pt x="221809" y="67250"/>
                </a:lnTo>
                <a:lnTo>
                  <a:pt x="212365" y="60708"/>
                </a:lnTo>
                <a:lnTo>
                  <a:pt x="202100" y="54362"/>
                </a:lnTo>
                <a:lnTo>
                  <a:pt x="191288" y="48148"/>
                </a:lnTo>
                <a:lnTo>
                  <a:pt x="181104" y="42020"/>
                </a:lnTo>
                <a:lnTo>
                  <a:pt x="161850" y="29920"/>
                </a:lnTo>
                <a:lnTo>
                  <a:pt x="151556" y="24908"/>
                </a:lnTo>
                <a:lnTo>
                  <a:pt x="140725" y="20574"/>
                </a:lnTo>
                <a:lnTo>
                  <a:pt x="129536" y="16692"/>
                </a:lnTo>
                <a:lnTo>
                  <a:pt x="118107" y="13113"/>
                </a:lnTo>
                <a:lnTo>
                  <a:pt x="94825" y="6489"/>
                </a:lnTo>
                <a:lnTo>
                  <a:pt x="84053" y="4326"/>
                </a:lnTo>
                <a:lnTo>
                  <a:pt x="73895" y="2884"/>
                </a:lnTo>
                <a:lnTo>
                  <a:pt x="64146" y="1923"/>
                </a:lnTo>
                <a:lnTo>
                  <a:pt x="54670" y="1282"/>
                </a:lnTo>
                <a:lnTo>
                  <a:pt x="45377" y="85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7" name="SMARTPenAnnotation68"/>
          <p:cNvSpPr/>
          <p:nvPr/>
        </p:nvSpPr>
        <p:spPr>
          <a:xfrm>
            <a:off x="437555" y="2303859"/>
            <a:ext cx="125016" cy="544712"/>
          </a:xfrm>
          <a:custGeom>
            <a:avLst/>
            <a:gdLst/>
            <a:ahLst/>
            <a:cxnLst/>
            <a:rect l="0" t="0" r="0" b="0"/>
            <a:pathLst>
              <a:path w="125016" h="544712">
                <a:moveTo>
                  <a:pt x="0" y="0"/>
                </a:moveTo>
                <a:lnTo>
                  <a:pt x="0" y="14222"/>
                </a:lnTo>
                <a:lnTo>
                  <a:pt x="992" y="19403"/>
                </a:lnTo>
                <a:lnTo>
                  <a:pt x="4740" y="27806"/>
                </a:lnTo>
                <a:lnTo>
                  <a:pt x="7067" y="37494"/>
                </a:lnTo>
                <a:lnTo>
                  <a:pt x="9094" y="51391"/>
                </a:lnTo>
                <a:lnTo>
                  <a:pt x="13302" y="74104"/>
                </a:lnTo>
                <a:lnTo>
                  <a:pt x="15813" y="85122"/>
                </a:lnTo>
                <a:lnTo>
                  <a:pt x="18480" y="95443"/>
                </a:lnTo>
                <a:lnTo>
                  <a:pt x="21249" y="105301"/>
                </a:lnTo>
                <a:lnTo>
                  <a:pt x="24088" y="113857"/>
                </a:lnTo>
                <a:lnTo>
                  <a:pt x="26973" y="121545"/>
                </a:lnTo>
                <a:lnTo>
                  <a:pt x="29888" y="128655"/>
                </a:lnTo>
                <a:lnTo>
                  <a:pt x="38419" y="152430"/>
                </a:lnTo>
                <a:lnTo>
                  <a:pt x="60064" y="216200"/>
                </a:lnTo>
                <a:lnTo>
                  <a:pt x="63855" y="234423"/>
                </a:lnTo>
                <a:lnTo>
                  <a:pt x="66383" y="253516"/>
                </a:lnTo>
                <a:lnTo>
                  <a:pt x="68067" y="273190"/>
                </a:lnTo>
                <a:lnTo>
                  <a:pt x="70183" y="289283"/>
                </a:lnTo>
                <a:lnTo>
                  <a:pt x="72585" y="302988"/>
                </a:lnTo>
                <a:lnTo>
                  <a:pt x="75179" y="315102"/>
                </a:lnTo>
                <a:lnTo>
                  <a:pt x="77901" y="331115"/>
                </a:lnTo>
                <a:lnTo>
                  <a:pt x="83570" y="370074"/>
                </a:lnTo>
                <a:lnTo>
                  <a:pt x="86471" y="387607"/>
                </a:lnTo>
                <a:lnTo>
                  <a:pt x="89397" y="403264"/>
                </a:lnTo>
                <a:lnTo>
                  <a:pt x="95295" y="431244"/>
                </a:lnTo>
                <a:lnTo>
                  <a:pt x="101223" y="456909"/>
                </a:lnTo>
                <a:lnTo>
                  <a:pt x="104193" y="467325"/>
                </a:lnTo>
                <a:lnTo>
                  <a:pt x="107165" y="476253"/>
                </a:lnTo>
                <a:lnTo>
                  <a:pt x="110138" y="484190"/>
                </a:lnTo>
                <a:lnTo>
                  <a:pt x="113442" y="495654"/>
                </a:lnTo>
                <a:lnTo>
                  <a:pt x="115854" y="510468"/>
                </a:lnTo>
                <a:lnTo>
                  <a:pt x="125015" y="5447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8" name="SMARTPenAnnotation69"/>
          <p:cNvSpPr/>
          <p:nvPr/>
        </p:nvSpPr>
        <p:spPr>
          <a:xfrm>
            <a:off x="910910" y="2287283"/>
            <a:ext cx="416396" cy="488041"/>
          </a:xfrm>
          <a:custGeom>
            <a:avLst/>
            <a:gdLst/>
            <a:ahLst/>
            <a:cxnLst/>
            <a:rect l="0" t="0" r="0" b="0"/>
            <a:pathLst>
              <a:path w="416396" h="488041">
                <a:moveTo>
                  <a:pt x="26707" y="25506"/>
                </a:moveTo>
                <a:lnTo>
                  <a:pt x="21967" y="20766"/>
                </a:lnTo>
                <a:lnTo>
                  <a:pt x="21563" y="18377"/>
                </a:lnTo>
                <a:lnTo>
                  <a:pt x="22285" y="15792"/>
                </a:lnTo>
                <a:lnTo>
                  <a:pt x="23759" y="13077"/>
                </a:lnTo>
                <a:lnTo>
                  <a:pt x="26726" y="11267"/>
                </a:lnTo>
                <a:lnTo>
                  <a:pt x="35315" y="9256"/>
                </a:lnTo>
                <a:lnTo>
                  <a:pt x="45746" y="8362"/>
                </a:lnTo>
                <a:lnTo>
                  <a:pt x="57989" y="6972"/>
                </a:lnTo>
                <a:lnTo>
                  <a:pt x="65421" y="5213"/>
                </a:lnTo>
                <a:lnTo>
                  <a:pt x="73352" y="3048"/>
                </a:lnTo>
                <a:lnTo>
                  <a:pt x="82609" y="1604"/>
                </a:lnTo>
                <a:lnTo>
                  <a:pt x="92748" y="641"/>
                </a:lnTo>
                <a:lnTo>
                  <a:pt x="103477" y="0"/>
                </a:lnTo>
                <a:lnTo>
                  <a:pt x="113606" y="565"/>
                </a:lnTo>
                <a:lnTo>
                  <a:pt x="123335" y="1933"/>
                </a:lnTo>
                <a:lnTo>
                  <a:pt x="132798" y="3837"/>
                </a:lnTo>
                <a:lnTo>
                  <a:pt x="142083" y="5108"/>
                </a:lnTo>
                <a:lnTo>
                  <a:pt x="151249" y="5954"/>
                </a:lnTo>
                <a:lnTo>
                  <a:pt x="160337" y="6518"/>
                </a:lnTo>
                <a:lnTo>
                  <a:pt x="169372" y="7887"/>
                </a:lnTo>
                <a:lnTo>
                  <a:pt x="178372" y="9791"/>
                </a:lnTo>
                <a:lnTo>
                  <a:pt x="187348" y="12053"/>
                </a:lnTo>
                <a:lnTo>
                  <a:pt x="198293" y="15545"/>
                </a:lnTo>
                <a:lnTo>
                  <a:pt x="210551" y="19857"/>
                </a:lnTo>
                <a:lnTo>
                  <a:pt x="223684" y="24717"/>
                </a:lnTo>
                <a:lnTo>
                  <a:pt x="234423" y="28949"/>
                </a:lnTo>
                <a:lnTo>
                  <a:pt x="243567" y="32762"/>
                </a:lnTo>
                <a:lnTo>
                  <a:pt x="251648" y="36297"/>
                </a:lnTo>
                <a:lnTo>
                  <a:pt x="257035" y="39645"/>
                </a:lnTo>
                <a:lnTo>
                  <a:pt x="260626" y="42870"/>
                </a:lnTo>
                <a:lnTo>
                  <a:pt x="263020" y="46011"/>
                </a:lnTo>
                <a:lnTo>
                  <a:pt x="264617" y="50090"/>
                </a:lnTo>
                <a:lnTo>
                  <a:pt x="266863" y="65312"/>
                </a:lnTo>
                <a:lnTo>
                  <a:pt x="267388" y="76601"/>
                </a:lnTo>
                <a:lnTo>
                  <a:pt x="264976" y="88233"/>
                </a:lnTo>
                <a:lnTo>
                  <a:pt x="260597" y="100018"/>
                </a:lnTo>
                <a:lnTo>
                  <a:pt x="255343" y="111870"/>
                </a:lnTo>
                <a:lnTo>
                  <a:pt x="247055" y="123752"/>
                </a:lnTo>
                <a:lnTo>
                  <a:pt x="237749" y="135647"/>
                </a:lnTo>
                <a:lnTo>
                  <a:pt x="230306" y="147549"/>
                </a:lnTo>
                <a:lnTo>
                  <a:pt x="217443" y="165222"/>
                </a:lnTo>
                <a:lnTo>
                  <a:pt x="211359" y="175576"/>
                </a:lnTo>
                <a:lnTo>
                  <a:pt x="207993" y="186792"/>
                </a:lnTo>
                <a:lnTo>
                  <a:pt x="207096" y="192562"/>
                </a:lnTo>
                <a:lnTo>
                  <a:pt x="207490" y="197400"/>
                </a:lnTo>
                <a:lnTo>
                  <a:pt x="208745" y="201618"/>
                </a:lnTo>
                <a:lnTo>
                  <a:pt x="210573" y="205422"/>
                </a:lnTo>
                <a:lnTo>
                  <a:pt x="222628" y="220256"/>
                </a:lnTo>
                <a:lnTo>
                  <a:pt x="228758" y="225785"/>
                </a:lnTo>
                <a:lnTo>
                  <a:pt x="235822" y="231455"/>
                </a:lnTo>
                <a:lnTo>
                  <a:pt x="243508" y="237219"/>
                </a:lnTo>
                <a:lnTo>
                  <a:pt x="252600" y="242054"/>
                </a:lnTo>
                <a:lnTo>
                  <a:pt x="262631" y="246270"/>
                </a:lnTo>
                <a:lnTo>
                  <a:pt x="273286" y="250073"/>
                </a:lnTo>
                <a:lnTo>
                  <a:pt x="291304" y="258561"/>
                </a:lnTo>
                <a:lnTo>
                  <a:pt x="386781" y="307881"/>
                </a:lnTo>
                <a:lnTo>
                  <a:pt x="395741" y="312975"/>
                </a:lnTo>
                <a:lnTo>
                  <a:pt x="408342" y="321280"/>
                </a:lnTo>
                <a:lnTo>
                  <a:pt x="412099" y="325877"/>
                </a:lnTo>
                <a:lnTo>
                  <a:pt x="414604" y="330925"/>
                </a:lnTo>
                <a:lnTo>
                  <a:pt x="416274" y="336275"/>
                </a:lnTo>
                <a:lnTo>
                  <a:pt x="416395" y="340834"/>
                </a:lnTo>
                <a:lnTo>
                  <a:pt x="415483" y="344865"/>
                </a:lnTo>
                <a:lnTo>
                  <a:pt x="409460" y="357925"/>
                </a:lnTo>
                <a:lnTo>
                  <a:pt x="406891" y="363205"/>
                </a:lnTo>
                <a:lnTo>
                  <a:pt x="403195" y="367717"/>
                </a:lnTo>
                <a:lnTo>
                  <a:pt x="393795" y="375376"/>
                </a:lnTo>
                <a:lnTo>
                  <a:pt x="387519" y="378807"/>
                </a:lnTo>
                <a:lnTo>
                  <a:pt x="380358" y="382087"/>
                </a:lnTo>
                <a:lnTo>
                  <a:pt x="337996" y="399220"/>
                </a:lnTo>
                <a:lnTo>
                  <a:pt x="321546" y="404626"/>
                </a:lnTo>
                <a:lnTo>
                  <a:pt x="302641" y="410214"/>
                </a:lnTo>
                <a:lnTo>
                  <a:pt x="282101" y="415923"/>
                </a:lnTo>
                <a:lnTo>
                  <a:pt x="235465" y="427559"/>
                </a:lnTo>
                <a:lnTo>
                  <a:pt x="137507" y="451198"/>
                </a:lnTo>
                <a:lnTo>
                  <a:pt x="102741" y="460434"/>
                </a:lnTo>
                <a:lnTo>
                  <a:pt x="89302" y="464286"/>
                </a:lnTo>
                <a:lnTo>
                  <a:pt x="78359" y="467847"/>
                </a:lnTo>
                <a:lnTo>
                  <a:pt x="69079" y="471212"/>
                </a:lnTo>
                <a:lnTo>
                  <a:pt x="60908" y="474448"/>
                </a:lnTo>
                <a:lnTo>
                  <a:pt x="51492" y="477598"/>
                </a:lnTo>
                <a:lnTo>
                  <a:pt x="41246" y="480690"/>
                </a:lnTo>
                <a:lnTo>
                  <a:pt x="30447" y="483743"/>
                </a:lnTo>
                <a:lnTo>
                  <a:pt x="22255" y="485779"/>
                </a:lnTo>
                <a:lnTo>
                  <a:pt x="10507" y="488040"/>
                </a:lnTo>
                <a:lnTo>
                  <a:pt x="6977" y="487651"/>
                </a:lnTo>
                <a:lnTo>
                  <a:pt x="4624" y="486400"/>
                </a:lnTo>
                <a:lnTo>
                  <a:pt x="0" y="481015"/>
                </a:lnTo>
                <a:lnTo>
                  <a:pt x="8848" y="4719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9" name="SMARTPenAnnotation70"/>
          <p:cNvSpPr/>
          <p:nvPr/>
        </p:nvSpPr>
        <p:spPr>
          <a:xfrm>
            <a:off x="1799829" y="2143125"/>
            <a:ext cx="155774" cy="569366"/>
          </a:xfrm>
          <a:custGeom>
            <a:avLst/>
            <a:gdLst/>
            <a:ahLst/>
            <a:cxnLst/>
            <a:rect l="0" t="0" r="0" b="0"/>
            <a:pathLst>
              <a:path w="155774" h="569366">
                <a:moveTo>
                  <a:pt x="155773" y="0"/>
                </a:moveTo>
                <a:lnTo>
                  <a:pt x="151032" y="9481"/>
                </a:lnTo>
                <a:lnTo>
                  <a:pt x="146659" y="22196"/>
                </a:lnTo>
                <a:lnTo>
                  <a:pt x="119405" y="108230"/>
                </a:lnTo>
                <a:lnTo>
                  <a:pt x="115653" y="121763"/>
                </a:lnTo>
                <a:lnTo>
                  <a:pt x="112159" y="135745"/>
                </a:lnTo>
                <a:lnTo>
                  <a:pt x="94682" y="208053"/>
                </a:lnTo>
                <a:lnTo>
                  <a:pt x="80996" y="257833"/>
                </a:lnTo>
                <a:lnTo>
                  <a:pt x="61848" y="325765"/>
                </a:lnTo>
                <a:lnTo>
                  <a:pt x="57438" y="342192"/>
                </a:lnTo>
                <a:lnTo>
                  <a:pt x="53505" y="358104"/>
                </a:lnTo>
                <a:lnTo>
                  <a:pt x="27855" y="466717"/>
                </a:lnTo>
                <a:lnTo>
                  <a:pt x="18873" y="502861"/>
                </a:lnTo>
                <a:lnTo>
                  <a:pt x="15889" y="512842"/>
                </a:lnTo>
                <a:lnTo>
                  <a:pt x="12907" y="521481"/>
                </a:lnTo>
                <a:lnTo>
                  <a:pt x="9928" y="529224"/>
                </a:lnTo>
                <a:lnTo>
                  <a:pt x="6949" y="538355"/>
                </a:lnTo>
                <a:lnTo>
                  <a:pt x="3971" y="548411"/>
                </a:lnTo>
                <a:lnTo>
                  <a:pt x="0" y="565207"/>
                </a:lnTo>
                <a:lnTo>
                  <a:pt x="331" y="568297"/>
                </a:lnTo>
                <a:lnTo>
                  <a:pt x="1543" y="569365"/>
                </a:lnTo>
                <a:lnTo>
                  <a:pt x="2351" y="569084"/>
                </a:lnTo>
                <a:lnTo>
                  <a:pt x="2890" y="567905"/>
                </a:lnTo>
                <a:lnTo>
                  <a:pt x="3968" y="56257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30" name="SMARTPenAnnotation71"/>
          <p:cNvSpPr/>
          <p:nvPr/>
        </p:nvSpPr>
        <p:spPr>
          <a:xfrm>
            <a:off x="1678900" y="2241352"/>
            <a:ext cx="428507" cy="160682"/>
          </a:xfrm>
          <a:custGeom>
            <a:avLst/>
            <a:gdLst/>
            <a:ahLst/>
            <a:cxnLst/>
            <a:rect l="0" t="0" r="0" b="0"/>
            <a:pathLst>
              <a:path w="428507" h="160682">
                <a:moveTo>
                  <a:pt x="17741" y="0"/>
                </a:moveTo>
                <a:lnTo>
                  <a:pt x="13000" y="9480"/>
                </a:lnTo>
                <a:lnTo>
                  <a:pt x="11604" y="14258"/>
                </a:lnTo>
                <a:lnTo>
                  <a:pt x="10673" y="19427"/>
                </a:lnTo>
                <a:lnTo>
                  <a:pt x="10052" y="24857"/>
                </a:lnTo>
                <a:lnTo>
                  <a:pt x="8646" y="30462"/>
                </a:lnTo>
                <a:lnTo>
                  <a:pt x="6717" y="36183"/>
                </a:lnTo>
                <a:lnTo>
                  <a:pt x="4438" y="41981"/>
                </a:lnTo>
                <a:lnTo>
                  <a:pt x="2919" y="47831"/>
                </a:lnTo>
                <a:lnTo>
                  <a:pt x="1907" y="53716"/>
                </a:lnTo>
                <a:lnTo>
                  <a:pt x="1231" y="59622"/>
                </a:lnTo>
                <a:lnTo>
                  <a:pt x="781" y="69514"/>
                </a:lnTo>
                <a:lnTo>
                  <a:pt x="148" y="107909"/>
                </a:lnTo>
                <a:lnTo>
                  <a:pt x="0" y="126011"/>
                </a:lnTo>
                <a:lnTo>
                  <a:pt x="953" y="132625"/>
                </a:lnTo>
                <a:lnTo>
                  <a:pt x="2580" y="138026"/>
                </a:lnTo>
                <a:lnTo>
                  <a:pt x="4657" y="142619"/>
                </a:lnTo>
                <a:lnTo>
                  <a:pt x="6042" y="146673"/>
                </a:lnTo>
                <a:lnTo>
                  <a:pt x="6965" y="150368"/>
                </a:lnTo>
                <a:lnTo>
                  <a:pt x="7580" y="153823"/>
                </a:lnTo>
                <a:lnTo>
                  <a:pt x="8983" y="156127"/>
                </a:lnTo>
                <a:lnTo>
                  <a:pt x="10910" y="157662"/>
                </a:lnTo>
                <a:lnTo>
                  <a:pt x="13187" y="158686"/>
                </a:lnTo>
                <a:lnTo>
                  <a:pt x="25872" y="160127"/>
                </a:lnTo>
                <a:lnTo>
                  <a:pt x="36568" y="160464"/>
                </a:lnTo>
                <a:lnTo>
                  <a:pt x="64344" y="160681"/>
                </a:lnTo>
                <a:lnTo>
                  <a:pt x="76591" y="158714"/>
                </a:lnTo>
                <a:lnTo>
                  <a:pt x="91701" y="155419"/>
                </a:lnTo>
                <a:lnTo>
                  <a:pt x="151633" y="140612"/>
                </a:lnTo>
                <a:lnTo>
                  <a:pt x="164549" y="136405"/>
                </a:lnTo>
                <a:lnTo>
                  <a:pt x="177129" y="131616"/>
                </a:lnTo>
                <a:lnTo>
                  <a:pt x="189484" y="126439"/>
                </a:lnTo>
                <a:lnTo>
                  <a:pt x="205658" y="121004"/>
                </a:lnTo>
                <a:lnTo>
                  <a:pt x="224378" y="115395"/>
                </a:lnTo>
                <a:lnTo>
                  <a:pt x="244796" y="109673"/>
                </a:lnTo>
                <a:lnTo>
                  <a:pt x="283357" y="98022"/>
                </a:lnTo>
                <a:lnTo>
                  <a:pt x="342398" y="79114"/>
                </a:lnTo>
                <a:lnTo>
                  <a:pt x="355226" y="74570"/>
                </a:lnTo>
                <a:lnTo>
                  <a:pt x="382708" y="64231"/>
                </a:lnTo>
                <a:lnTo>
                  <a:pt x="393013" y="60680"/>
                </a:lnTo>
                <a:lnTo>
                  <a:pt x="400875" y="58312"/>
                </a:lnTo>
                <a:lnTo>
                  <a:pt x="412257" y="54690"/>
                </a:lnTo>
                <a:lnTo>
                  <a:pt x="416681" y="52335"/>
                </a:lnTo>
                <a:lnTo>
                  <a:pt x="428506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98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650667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54673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10"/>
          <p:cNvSpPr/>
          <p:nvPr/>
        </p:nvSpPr>
        <p:spPr>
          <a:xfrm>
            <a:off x="741164" y="1314555"/>
            <a:ext cx="1946673" cy="95781"/>
          </a:xfrm>
          <a:custGeom>
            <a:avLst/>
            <a:gdLst/>
            <a:ahLst/>
            <a:cxnLst/>
            <a:rect l="0" t="0" r="0" b="0"/>
            <a:pathLst>
              <a:path w="1946673" h="95781">
                <a:moveTo>
                  <a:pt x="1946672" y="7039"/>
                </a:moveTo>
                <a:lnTo>
                  <a:pt x="1886211" y="9685"/>
                </a:lnTo>
                <a:lnTo>
                  <a:pt x="1864692" y="11779"/>
                </a:lnTo>
                <a:lnTo>
                  <a:pt x="1832488" y="13176"/>
                </a:lnTo>
                <a:lnTo>
                  <a:pt x="1692166" y="15417"/>
                </a:lnTo>
                <a:lnTo>
                  <a:pt x="1643058" y="14731"/>
                </a:lnTo>
                <a:lnTo>
                  <a:pt x="1522566" y="9759"/>
                </a:lnTo>
                <a:lnTo>
                  <a:pt x="1435719" y="8248"/>
                </a:lnTo>
                <a:lnTo>
                  <a:pt x="1400654" y="6853"/>
                </a:lnTo>
                <a:lnTo>
                  <a:pt x="1371324" y="4930"/>
                </a:lnTo>
                <a:lnTo>
                  <a:pt x="1345818" y="2656"/>
                </a:lnTo>
                <a:lnTo>
                  <a:pt x="1304248" y="130"/>
                </a:lnTo>
                <a:lnTo>
                  <a:pt x="1261299" y="0"/>
                </a:lnTo>
                <a:lnTo>
                  <a:pt x="1199215" y="3249"/>
                </a:lnTo>
                <a:lnTo>
                  <a:pt x="1110107" y="5354"/>
                </a:lnTo>
                <a:lnTo>
                  <a:pt x="1058563" y="5916"/>
                </a:lnTo>
                <a:lnTo>
                  <a:pt x="964251" y="9186"/>
                </a:lnTo>
                <a:lnTo>
                  <a:pt x="919655" y="11447"/>
                </a:lnTo>
                <a:lnTo>
                  <a:pt x="882978" y="13946"/>
                </a:lnTo>
                <a:lnTo>
                  <a:pt x="851582" y="16605"/>
                </a:lnTo>
                <a:lnTo>
                  <a:pt x="823706" y="19369"/>
                </a:lnTo>
                <a:lnTo>
                  <a:pt x="755690" y="27732"/>
                </a:lnTo>
                <a:lnTo>
                  <a:pt x="529804" y="58395"/>
                </a:lnTo>
                <a:lnTo>
                  <a:pt x="405357" y="72636"/>
                </a:lnTo>
                <a:lnTo>
                  <a:pt x="237731" y="90005"/>
                </a:lnTo>
                <a:lnTo>
                  <a:pt x="206112" y="92116"/>
                </a:lnTo>
                <a:lnTo>
                  <a:pt x="173127" y="93522"/>
                </a:lnTo>
                <a:lnTo>
                  <a:pt x="72563" y="95780"/>
                </a:lnTo>
                <a:lnTo>
                  <a:pt x="46802" y="93443"/>
                </a:lnTo>
                <a:lnTo>
                  <a:pt x="37155" y="91430"/>
                </a:lnTo>
                <a:lnTo>
                  <a:pt x="21143" y="89195"/>
                </a:lnTo>
                <a:lnTo>
                  <a:pt x="0" y="874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78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696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00868"/>
            <a:ext cx="5533770" cy="132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2667000"/>
            <a:ext cx="2819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0101 0001 0011 0111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8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0678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400" y="22098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Complement bit 6</a:t>
            </a:r>
          </a:p>
          <a:p>
            <a:endParaRPr lang="en-US" dirty="0" smtClean="0"/>
          </a:p>
          <a:p>
            <a:r>
              <a:rPr lang="en-US" dirty="0" smtClean="0"/>
              <a:t>A: 100 0001</a:t>
            </a:r>
          </a:p>
          <a:p>
            <a:endParaRPr lang="en-US" dirty="0"/>
          </a:p>
          <a:p>
            <a:r>
              <a:rPr lang="en-US" dirty="0" smtClean="0"/>
              <a:t>a: 110 0001</a:t>
            </a:r>
            <a:endParaRPr lang="en-US" dirty="0"/>
          </a:p>
        </p:txBody>
      </p:sp>
      <p:sp>
        <p:nvSpPr>
          <p:cNvPr id="2" name="SMARTPenAnnotation0"/>
          <p:cNvSpPr/>
          <p:nvPr/>
        </p:nvSpPr>
        <p:spPr>
          <a:xfrm>
            <a:off x="776883" y="3420070"/>
            <a:ext cx="8931" cy="35720"/>
          </a:xfrm>
          <a:custGeom>
            <a:avLst/>
            <a:gdLst/>
            <a:ahLst/>
            <a:cxnLst/>
            <a:rect l="0" t="0" r="0" b="0"/>
            <a:pathLst>
              <a:path w="8931" h="35720">
                <a:moveTo>
                  <a:pt x="8930" y="35719"/>
                </a:moveTo>
                <a:lnTo>
                  <a:pt x="8930" y="3307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1"/>
          <p:cNvSpPr/>
          <p:nvPr/>
        </p:nvSpPr>
        <p:spPr>
          <a:xfrm>
            <a:off x="857250" y="364331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9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3419475" y="476250"/>
            <a:ext cx="3035300" cy="5953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Codes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pic>
        <p:nvPicPr>
          <p:cNvPr id="60419" name="Picture 8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b="-200"/>
          <a:stretch>
            <a:fillRect/>
          </a:stretch>
        </p:blipFill>
        <p:spPr bwMode="auto">
          <a:xfrm>
            <a:off x="539750" y="1196975"/>
            <a:ext cx="813593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MARTPenAnnotation2"/>
          <p:cNvSpPr/>
          <p:nvPr/>
        </p:nvSpPr>
        <p:spPr>
          <a:xfrm>
            <a:off x="2662656" y="3402211"/>
            <a:ext cx="25181" cy="8931"/>
          </a:xfrm>
          <a:custGeom>
            <a:avLst/>
            <a:gdLst/>
            <a:ahLst/>
            <a:cxnLst/>
            <a:rect l="0" t="0" r="0" b="0"/>
            <a:pathLst>
              <a:path w="25181" h="8931">
                <a:moveTo>
                  <a:pt x="16250" y="8930"/>
                </a:moveTo>
                <a:lnTo>
                  <a:pt x="0" y="8930"/>
                </a:lnTo>
                <a:lnTo>
                  <a:pt x="11735" y="8930"/>
                </a:lnTo>
                <a:lnTo>
                  <a:pt x="13240" y="7937"/>
                </a:lnTo>
                <a:lnTo>
                  <a:pt x="14244" y="6284"/>
                </a:lnTo>
                <a:lnTo>
                  <a:pt x="14913" y="4189"/>
                </a:lnTo>
                <a:lnTo>
                  <a:pt x="16351" y="2793"/>
                </a:lnTo>
                <a:lnTo>
                  <a:pt x="18301" y="1862"/>
                </a:lnTo>
                <a:lnTo>
                  <a:pt x="2518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3"/>
          <p:cNvSpPr/>
          <p:nvPr/>
        </p:nvSpPr>
        <p:spPr>
          <a:xfrm>
            <a:off x="2687836" y="340221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4"/>
          <p:cNvSpPr/>
          <p:nvPr/>
        </p:nvSpPr>
        <p:spPr>
          <a:xfrm>
            <a:off x="2678906" y="3411141"/>
            <a:ext cx="2647" cy="7689"/>
          </a:xfrm>
          <a:custGeom>
            <a:avLst/>
            <a:gdLst/>
            <a:ahLst/>
            <a:cxnLst/>
            <a:rect l="0" t="0" r="0" b="0"/>
            <a:pathLst>
              <a:path w="2647" h="7689">
                <a:moveTo>
                  <a:pt x="0" y="0"/>
                </a:moveTo>
                <a:lnTo>
                  <a:pt x="0" y="7688"/>
                </a:lnTo>
                <a:lnTo>
                  <a:pt x="0" y="3821"/>
                </a:lnTo>
                <a:lnTo>
                  <a:pt x="992" y="2548"/>
                </a:lnTo>
                <a:lnTo>
                  <a:pt x="2646" y="1698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5"/>
          <p:cNvSpPr/>
          <p:nvPr/>
        </p:nvSpPr>
        <p:spPr>
          <a:xfrm>
            <a:off x="2678906" y="3411141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6"/>
          <p:cNvSpPr/>
          <p:nvPr/>
        </p:nvSpPr>
        <p:spPr>
          <a:xfrm>
            <a:off x="2696766" y="3402211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893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7"/>
          <p:cNvSpPr/>
          <p:nvPr/>
        </p:nvSpPr>
        <p:spPr>
          <a:xfrm>
            <a:off x="2696766" y="3411141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89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8"/>
          <p:cNvSpPr/>
          <p:nvPr/>
        </p:nvSpPr>
        <p:spPr>
          <a:xfrm>
            <a:off x="5545336" y="3385593"/>
            <a:ext cx="2647" cy="7689"/>
          </a:xfrm>
          <a:custGeom>
            <a:avLst/>
            <a:gdLst/>
            <a:ahLst/>
            <a:cxnLst/>
            <a:rect l="0" t="0" r="0" b="0"/>
            <a:pathLst>
              <a:path w="2647" h="7689">
                <a:moveTo>
                  <a:pt x="0" y="7688"/>
                </a:moveTo>
                <a:lnTo>
                  <a:pt x="0" y="0"/>
                </a:lnTo>
                <a:lnTo>
                  <a:pt x="993" y="578"/>
                </a:lnTo>
                <a:lnTo>
                  <a:pt x="2646" y="1956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9"/>
          <p:cNvSpPr/>
          <p:nvPr/>
        </p:nvSpPr>
        <p:spPr>
          <a:xfrm>
            <a:off x="4429466" y="3393281"/>
            <a:ext cx="106816" cy="8931"/>
          </a:xfrm>
          <a:custGeom>
            <a:avLst/>
            <a:gdLst/>
            <a:ahLst/>
            <a:cxnLst/>
            <a:rect l="0" t="0" r="0" b="0"/>
            <a:pathLst>
              <a:path w="106816" h="8931">
                <a:moveTo>
                  <a:pt x="17518" y="8930"/>
                </a:moveTo>
                <a:lnTo>
                  <a:pt x="32895" y="1242"/>
                </a:lnTo>
                <a:lnTo>
                  <a:pt x="34715" y="828"/>
                </a:lnTo>
                <a:lnTo>
                  <a:pt x="36920" y="552"/>
                </a:lnTo>
                <a:lnTo>
                  <a:pt x="39383" y="368"/>
                </a:lnTo>
                <a:lnTo>
                  <a:pt x="40032" y="246"/>
                </a:lnTo>
                <a:lnTo>
                  <a:pt x="38108" y="109"/>
                </a:lnTo>
                <a:lnTo>
                  <a:pt x="0" y="3"/>
                </a:lnTo>
                <a:lnTo>
                  <a:pt x="10681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62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6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1"/>
          <p:cNvSpPr>
            <a:spLocks noGrp="1"/>
          </p:cNvSpPr>
          <p:nvPr>
            <p:ph type="title"/>
          </p:nvPr>
        </p:nvSpPr>
        <p:spPr>
          <a:xfrm>
            <a:off x="2916238" y="549275"/>
            <a:ext cx="3825875" cy="593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ASCII Properties</a:t>
            </a:r>
            <a:endParaRPr lang="zh-TW" altLang="en-US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9395" name="內容版面配置區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248150"/>
          </a:xfrm>
        </p:spPr>
        <p:txBody>
          <a:bodyPr/>
          <a:lstStyle/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Digits 0 to 9 span Hexadecimal values 30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39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Upper case A-Z span 41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5A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case a-z span 61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7A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to upper case translation (and vice versa) occurs by flipping </a:t>
            </a:r>
            <a:r>
              <a:rPr lang="en-US" altLang="zh-TW" sz="2800" smtClean="0">
                <a:solidFill>
                  <a:srgbClr val="FF33CC"/>
                </a:solidFill>
                <a:ea typeface="ＭＳ Ｐゴシック" pitchFamily="34" charset="-128"/>
                <a:cs typeface="Times New Roman" pitchFamily="18" charset="0"/>
              </a:rPr>
              <a:t>bit 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.</a:t>
            </a:r>
            <a:endParaRPr lang="en-US" altLang="zh-TW" sz="2800" baseline="-250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zh-TW" altLang="en-US" sz="3200" smtClean="0"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55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425"/>
          <p:cNvSpPr/>
          <p:nvPr/>
        </p:nvSpPr>
        <p:spPr>
          <a:xfrm>
            <a:off x="1348392" y="1848445"/>
            <a:ext cx="543988" cy="633850"/>
          </a:xfrm>
          <a:custGeom>
            <a:avLst/>
            <a:gdLst/>
            <a:ahLst/>
            <a:cxnLst/>
            <a:rect l="0" t="0" r="0" b="0"/>
            <a:pathLst>
              <a:path w="543988" h="633850">
                <a:moveTo>
                  <a:pt x="8921" y="0"/>
                </a:moveTo>
                <a:lnTo>
                  <a:pt x="8921" y="4741"/>
                </a:lnTo>
                <a:lnTo>
                  <a:pt x="7928" y="6137"/>
                </a:lnTo>
                <a:lnTo>
                  <a:pt x="6275" y="7068"/>
                </a:lnTo>
                <a:lnTo>
                  <a:pt x="0" y="8927"/>
                </a:lnTo>
                <a:lnTo>
                  <a:pt x="4734" y="8929"/>
                </a:lnTo>
                <a:lnTo>
                  <a:pt x="6130" y="9922"/>
                </a:lnTo>
                <a:lnTo>
                  <a:pt x="7060" y="11575"/>
                </a:lnTo>
                <a:lnTo>
                  <a:pt x="8094" y="16059"/>
                </a:lnTo>
                <a:lnTo>
                  <a:pt x="8553" y="21359"/>
                </a:lnTo>
                <a:lnTo>
                  <a:pt x="15977" y="39975"/>
                </a:lnTo>
                <a:lnTo>
                  <a:pt x="21317" y="51170"/>
                </a:lnTo>
                <a:lnTo>
                  <a:pt x="24352" y="65407"/>
                </a:lnTo>
                <a:lnTo>
                  <a:pt x="26693" y="81656"/>
                </a:lnTo>
                <a:lnTo>
                  <a:pt x="31041" y="98800"/>
                </a:lnTo>
                <a:lnTo>
                  <a:pt x="32597" y="108531"/>
                </a:lnTo>
                <a:lnTo>
                  <a:pt x="33634" y="118986"/>
                </a:lnTo>
                <a:lnTo>
                  <a:pt x="34326" y="129926"/>
                </a:lnTo>
                <a:lnTo>
                  <a:pt x="35779" y="141188"/>
                </a:lnTo>
                <a:lnTo>
                  <a:pt x="37741" y="152664"/>
                </a:lnTo>
                <a:lnTo>
                  <a:pt x="40040" y="164284"/>
                </a:lnTo>
                <a:lnTo>
                  <a:pt x="42565" y="179968"/>
                </a:lnTo>
                <a:lnTo>
                  <a:pt x="61405" y="318098"/>
                </a:lnTo>
                <a:lnTo>
                  <a:pt x="82977" y="493459"/>
                </a:lnTo>
                <a:lnTo>
                  <a:pt x="85081" y="513519"/>
                </a:lnTo>
                <a:lnTo>
                  <a:pt x="86483" y="529870"/>
                </a:lnTo>
                <a:lnTo>
                  <a:pt x="87418" y="543747"/>
                </a:lnTo>
                <a:lnTo>
                  <a:pt x="88457" y="567103"/>
                </a:lnTo>
                <a:lnTo>
                  <a:pt x="89911" y="586413"/>
                </a:lnTo>
                <a:lnTo>
                  <a:pt x="93864" y="601610"/>
                </a:lnTo>
                <a:lnTo>
                  <a:pt x="98928" y="612333"/>
                </a:lnTo>
                <a:lnTo>
                  <a:pt x="101668" y="616581"/>
                </a:lnTo>
                <a:lnTo>
                  <a:pt x="103494" y="618422"/>
                </a:lnTo>
                <a:lnTo>
                  <a:pt x="104712" y="618656"/>
                </a:lnTo>
                <a:lnTo>
                  <a:pt x="106666" y="616644"/>
                </a:lnTo>
                <a:lnTo>
                  <a:pt x="107005" y="606815"/>
                </a:lnTo>
                <a:lnTo>
                  <a:pt x="109036" y="596035"/>
                </a:lnTo>
                <a:lnTo>
                  <a:pt x="116586" y="562892"/>
                </a:lnTo>
                <a:lnTo>
                  <a:pt x="120385" y="547902"/>
                </a:lnTo>
                <a:lnTo>
                  <a:pt x="123910" y="534932"/>
                </a:lnTo>
                <a:lnTo>
                  <a:pt x="130472" y="512584"/>
                </a:lnTo>
                <a:lnTo>
                  <a:pt x="136696" y="492729"/>
                </a:lnTo>
                <a:lnTo>
                  <a:pt x="142770" y="471337"/>
                </a:lnTo>
                <a:lnTo>
                  <a:pt x="145778" y="460077"/>
                </a:lnTo>
                <a:lnTo>
                  <a:pt x="149768" y="449593"/>
                </a:lnTo>
                <a:lnTo>
                  <a:pt x="159494" y="430007"/>
                </a:lnTo>
                <a:lnTo>
                  <a:pt x="165857" y="419624"/>
                </a:lnTo>
                <a:lnTo>
                  <a:pt x="173076" y="408734"/>
                </a:lnTo>
                <a:lnTo>
                  <a:pt x="201309" y="367480"/>
                </a:lnTo>
                <a:lnTo>
                  <a:pt x="209609" y="359088"/>
                </a:lnTo>
                <a:lnTo>
                  <a:pt x="219111" y="351510"/>
                </a:lnTo>
                <a:lnTo>
                  <a:pt x="229415" y="344473"/>
                </a:lnTo>
                <a:lnTo>
                  <a:pt x="239261" y="336805"/>
                </a:lnTo>
                <a:lnTo>
                  <a:pt x="248801" y="328716"/>
                </a:lnTo>
                <a:lnTo>
                  <a:pt x="258138" y="320348"/>
                </a:lnTo>
                <a:lnTo>
                  <a:pt x="268331" y="312784"/>
                </a:lnTo>
                <a:lnTo>
                  <a:pt x="279095" y="305757"/>
                </a:lnTo>
                <a:lnTo>
                  <a:pt x="290240" y="299088"/>
                </a:lnTo>
                <a:lnTo>
                  <a:pt x="301639" y="293650"/>
                </a:lnTo>
                <a:lnTo>
                  <a:pt x="313207" y="289032"/>
                </a:lnTo>
                <a:lnTo>
                  <a:pt x="355548" y="274492"/>
                </a:lnTo>
                <a:lnTo>
                  <a:pt x="366013" y="272292"/>
                </a:lnTo>
                <a:lnTo>
                  <a:pt x="376959" y="270825"/>
                </a:lnTo>
                <a:lnTo>
                  <a:pt x="388225" y="269847"/>
                </a:lnTo>
                <a:lnTo>
                  <a:pt x="399704" y="269195"/>
                </a:lnTo>
                <a:lnTo>
                  <a:pt x="423042" y="268471"/>
                </a:lnTo>
                <a:lnTo>
                  <a:pt x="433830" y="269270"/>
                </a:lnTo>
                <a:lnTo>
                  <a:pt x="443998" y="270794"/>
                </a:lnTo>
                <a:lnTo>
                  <a:pt x="453753" y="272803"/>
                </a:lnTo>
                <a:lnTo>
                  <a:pt x="469885" y="280327"/>
                </a:lnTo>
                <a:lnTo>
                  <a:pt x="501150" y="301326"/>
                </a:lnTo>
                <a:lnTo>
                  <a:pt x="515754" y="312847"/>
                </a:lnTo>
                <a:lnTo>
                  <a:pt x="522427" y="318698"/>
                </a:lnTo>
                <a:lnTo>
                  <a:pt x="532487" y="333136"/>
                </a:lnTo>
                <a:lnTo>
                  <a:pt x="536558" y="341153"/>
                </a:lnTo>
                <a:lnTo>
                  <a:pt x="541082" y="360645"/>
                </a:lnTo>
                <a:lnTo>
                  <a:pt x="542289" y="371399"/>
                </a:lnTo>
                <a:lnTo>
                  <a:pt x="543093" y="382537"/>
                </a:lnTo>
                <a:lnTo>
                  <a:pt x="543629" y="393931"/>
                </a:lnTo>
                <a:lnTo>
                  <a:pt x="543987" y="405496"/>
                </a:lnTo>
                <a:lnTo>
                  <a:pt x="543233" y="416182"/>
                </a:lnTo>
                <a:lnTo>
                  <a:pt x="541738" y="426283"/>
                </a:lnTo>
                <a:lnTo>
                  <a:pt x="539749" y="435993"/>
                </a:lnTo>
                <a:lnTo>
                  <a:pt x="536439" y="446436"/>
                </a:lnTo>
                <a:lnTo>
                  <a:pt x="532248" y="457366"/>
                </a:lnTo>
                <a:lnTo>
                  <a:pt x="527470" y="468622"/>
                </a:lnTo>
                <a:lnTo>
                  <a:pt x="522300" y="479102"/>
                </a:lnTo>
                <a:lnTo>
                  <a:pt x="511263" y="498684"/>
                </a:lnTo>
                <a:lnTo>
                  <a:pt x="497098" y="517310"/>
                </a:lnTo>
                <a:lnTo>
                  <a:pt x="480881" y="535509"/>
                </a:lnTo>
                <a:lnTo>
                  <a:pt x="463751" y="553520"/>
                </a:lnTo>
                <a:lnTo>
                  <a:pt x="454024" y="561498"/>
                </a:lnTo>
                <a:lnTo>
                  <a:pt x="443570" y="568800"/>
                </a:lnTo>
                <a:lnTo>
                  <a:pt x="432632" y="575654"/>
                </a:lnTo>
                <a:lnTo>
                  <a:pt x="421371" y="582207"/>
                </a:lnTo>
                <a:lnTo>
                  <a:pt x="398276" y="594780"/>
                </a:lnTo>
                <a:lnTo>
                  <a:pt x="386561" y="599919"/>
                </a:lnTo>
                <a:lnTo>
                  <a:pt x="374783" y="604336"/>
                </a:lnTo>
                <a:lnTo>
                  <a:pt x="332103" y="618556"/>
                </a:lnTo>
                <a:lnTo>
                  <a:pt x="321610" y="621722"/>
                </a:lnTo>
                <a:lnTo>
                  <a:pt x="299367" y="627886"/>
                </a:lnTo>
                <a:lnTo>
                  <a:pt x="288872" y="629927"/>
                </a:lnTo>
                <a:lnTo>
                  <a:pt x="278899" y="631287"/>
                </a:lnTo>
                <a:lnTo>
                  <a:pt x="269273" y="632194"/>
                </a:lnTo>
                <a:lnTo>
                  <a:pt x="259880" y="632799"/>
                </a:lnTo>
                <a:lnTo>
                  <a:pt x="250641" y="633202"/>
                </a:lnTo>
                <a:lnTo>
                  <a:pt x="232438" y="633650"/>
                </a:lnTo>
                <a:lnTo>
                  <a:pt x="214425" y="633849"/>
                </a:lnTo>
                <a:lnTo>
                  <a:pt x="199144" y="631291"/>
                </a:lnTo>
                <a:lnTo>
                  <a:pt x="184746" y="626848"/>
                </a:lnTo>
                <a:lnTo>
                  <a:pt x="168425" y="621565"/>
                </a:lnTo>
                <a:lnTo>
                  <a:pt x="151982" y="617753"/>
                </a:lnTo>
                <a:lnTo>
                  <a:pt x="148943" y="616226"/>
                </a:lnTo>
                <a:lnTo>
                  <a:pt x="146918" y="614216"/>
                </a:lnTo>
                <a:lnTo>
                  <a:pt x="143666" y="608601"/>
                </a:lnTo>
                <a:lnTo>
                  <a:pt x="142936" y="599652"/>
                </a:lnTo>
                <a:lnTo>
                  <a:pt x="143905" y="599198"/>
                </a:lnTo>
                <a:lnTo>
                  <a:pt x="151796" y="5982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426"/>
          <p:cNvSpPr/>
          <p:nvPr/>
        </p:nvSpPr>
        <p:spPr>
          <a:xfrm>
            <a:off x="2232640" y="2035969"/>
            <a:ext cx="17642" cy="375048"/>
          </a:xfrm>
          <a:custGeom>
            <a:avLst/>
            <a:gdLst/>
            <a:ahLst/>
            <a:cxnLst/>
            <a:rect l="0" t="0" r="0" b="0"/>
            <a:pathLst>
              <a:path w="17642" h="375048">
                <a:moveTo>
                  <a:pt x="17641" y="0"/>
                </a:moveTo>
                <a:lnTo>
                  <a:pt x="17641" y="75210"/>
                </a:lnTo>
                <a:lnTo>
                  <a:pt x="15657" y="110663"/>
                </a:lnTo>
                <a:lnTo>
                  <a:pt x="2265" y="276204"/>
                </a:lnTo>
                <a:lnTo>
                  <a:pt x="885" y="304328"/>
                </a:lnTo>
                <a:lnTo>
                  <a:pt x="272" y="326749"/>
                </a:lnTo>
                <a:lnTo>
                  <a:pt x="0" y="346636"/>
                </a:lnTo>
                <a:lnTo>
                  <a:pt x="919" y="354122"/>
                </a:lnTo>
                <a:lnTo>
                  <a:pt x="2525" y="360105"/>
                </a:lnTo>
                <a:lnTo>
                  <a:pt x="8712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427"/>
          <p:cNvSpPr/>
          <p:nvPr/>
        </p:nvSpPr>
        <p:spPr>
          <a:xfrm>
            <a:off x="2080617" y="2232422"/>
            <a:ext cx="553642" cy="17860"/>
          </a:xfrm>
          <a:custGeom>
            <a:avLst/>
            <a:gdLst/>
            <a:ahLst/>
            <a:cxnLst/>
            <a:rect l="0" t="0" r="0" b="0"/>
            <a:pathLst>
              <a:path w="553642" h="17860">
                <a:moveTo>
                  <a:pt x="0" y="17859"/>
                </a:moveTo>
                <a:lnTo>
                  <a:pt x="14222" y="13119"/>
                </a:lnTo>
                <a:lnTo>
                  <a:pt x="20395" y="11722"/>
                </a:lnTo>
                <a:lnTo>
                  <a:pt x="26495" y="10791"/>
                </a:lnTo>
                <a:lnTo>
                  <a:pt x="32546" y="10171"/>
                </a:lnTo>
                <a:lnTo>
                  <a:pt x="39557" y="9757"/>
                </a:lnTo>
                <a:lnTo>
                  <a:pt x="55284" y="9297"/>
                </a:lnTo>
                <a:lnTo>
                  <a:pt x="175682" y="9038"/>
                </a:lnTo>
                <a:lnTo>
                  <a:pt x="282141" y="11624"/>
                </a:lnTo>
                <a:lnTo>
                  <a:pt x="432983" y="16628"/>
                </a:lnTo>
                <a:lnTo>
                  <a:pt x="502217" y="17697"/>
                </a:lnTo>
                <a:lnTo>
                  <a:pt x="526726" y="17827"/>
                </a:lnTo>
                <a:lnTo>
                  <a:pt x="531729" y="16846"/>
                </a:lnTo>
                <a:lnTo>
                  <a:pt x="537049" y="15199"/>
                </a:lnTo>
                <a:lnTo>
                  <a:pt x="548725" y="10787"/>
                </a:lnTo>
                <a:lnTo>
                  <a:pt x="55364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428"/>
          <p:cNvSpPr/>
          <p:nvPr/>
        </p:nvSpPr>
        <p:spPr>
          <a:xfrm>
            <a:off x="2946797" y="1902023"/>
            <a:ext cx="26790" cy="642851"/>
          </a:xfrm>
          <a:custGeom>
            <a:avLst/>
            <a:gdLst/>
            <a:ahLst/>
            <a:cxnLst/>
            <a:rect l="0" t="0" r="0" b="0"/>
            <a:pathLst>
              <a:path w="26790" h="642851">
                <a:moveTo>
                  <a:pt x="0" y="0"/>
                </a:moveTo>
                <a:lnTo>
                  <a:pt x="0" y="18962"/>
                </a:lnTo>
                <a:lnTo>
                  <a:pt x="992" y="26532"/>
                </a:lnTo>
                <a:lnTo>
                  <a:pt x="2646" y="33563"/>
                </a:lnTo>
                <a:lnTo>
                  <a:pt x="4740" y="40235"/>
                </a:lnTo>
                <a:lnTo>
                  <a:pt x="6137" y="49644"/>
                </a:lnTo>
                <a:lnTo>
                  <a:pt x="7068" y="60877"/>
                </a:lnTo>
                <a:lnTo>
                  <a:pt x="8102" y="84604"/>
                </a:lnTo>
                <a:lnTo>
                  <a:pt x="8562" y="105071"/>
                </a:lnTo>
                <a:lnTo>
                  <a:pt x="8821" y="152289"/>
                </a:lnTo>
                <a:lnTo>
                  <a:pt x="821" y="397187"/>
                </a:lnTo>
                <a:lnTo>
                  <a:pt x="3" y="568108"/>
                </a:lnTo>
                <a:lnTo>
                  <a:pt x="1986" y="576185"/>
                </a:lnTo>
                <a:lnTo>
                  <a:pt x="5293" y="585537"/>
                </a:lnTo>
                <a:lnTo>
                  <a:pt x="9482" y="595741"/>
                </a:lnTo>
                <a:lnTo>
                  <a:pt x="12274" y="603536"/>
                </a:lnTo>
                <a:lnTo>
                  <a:pt x="14136" y="609725"/>
                </a:lnTo>
                <a:lnTo>
                  <a:pt x="15377" y="614842"/>
                </a:lnTo>
                <a:lnTo>
                  <a:pt x="16205" y="620239"/>
                </a:lnTo>
                <a:lnTo>
                  <a:pt x="16756" y="625821"/>
                </a:lnTo>
                <a:lnTo>
                  <a:pt x="17854" y="642850"/>
                </a:lnTo>
                <a:lnTo>
                  <a:pt x="17858" y="638171"/>
                </a:lnTo>
                <a:lnTo>
                  <a:pt x="18850" y="636784"/>
                </a:lnTo>
                <a:lnTo>
                  <a:pt x="20504" y="635859"/>
                </a:lnTo>
                <a:lnTo>
                  <a:pt x="26789" y="6340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29"/>
          <p:cNvSpPr/>
          <p:nvPr/>
        </p:nvSpPr>
        <p:spPr>
          <a:xfrm>
            <a:off x="3402211" y="2053828"/>
            <a:ext cx="500063" cy="53579"/>
          </a:xfrm>
          <a:custGeom>
            <a:avLst/>
            <a:gdLst/>
            <a:ahLst/>
            <a:cxnLst/>
            <a:rect l="0" t="0" r="0" b="0"/>
            <a:pathLst>
              <a:path w="500063" h="53579">
                <a:moveTo>
                  <a:pt x="0" y="53578"/>
                </a:moveTo>
                <a:lnTo>
                  <a:pt x="14221" y="48838"/>
                </a:lnTo>
                <a:lnTo>
                  <a:pt x="22379" y="46449"/>
                </a:lnTo>
                <a:lnTo>
                  <a:pt x="42027" y="41149"/>
                </a:lnTo>
                <a:lnTo>
                  <a:pt x="56791" y="38347"/>
                </a:lnTo>
                <a:lnTo>
                  <a:pt x="111526" y="29663"/>
                </a:lnTo>
                <a:lnTo>
                  <a:pt x="126936" y="26720"/>
                </a:lnTo>
                <a:lnTo>
                  <a:pt x="141179" y="23767"/>
                </a:lnTo>
                <a:lnTo>
                  <a:pt x="155635" y="21798"/>
                </a:lnTo>
                <a:lnTo>
                  <a:pt x="170233" y="20485"/>
                </a:lnTo>
                <a:lnTo>
                  <a:pt x="184926" y="19610"/>
                </a:lnTo>
                <a:lnTo>
                  <a:pt x="338338" y="13638"/>
                </a:lnTo>
                <a:lnTo>
                  <a:pt x="381332" y="11076"/>
                </a:lnTo>
                <a:lnTo>
                  <a:pt x="410987" y="8376"/>
                </a:lnTo>
                <a:lnTo>
                  <a:pt x="431749" y="5584"/>
                </a:lnTo>
                <a:lnTo>
                  <a:pt x="447575" y="3723"/>
                </a:lnTo>
                <a:lnTo>
                  <a:pt x="460110" y="2482"/>
                </a:lnTo>
                <a:lnTo>
                  <a:pt x="5000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30"/>
          <p:cNvSpPr/>
          <p:nvPr/>
        </p:nvSpPr>
        <p:spPr>
          <a:xfrm>
            <a:off x="3393281" y="2303859"/>
            <a:ext cx="580431" cy="35720"/>
          </a:xfrm>
          <a:custGeom>
            <a:avLst/>
            <a:gdLst/>
            <a:ahLst/>
            <a:cxnLst/>
            <a:rect l="0" t="0" r="0" b="0"/>
            <a:pathLst>
              <a:path w="580431" h="35720">
                <a:moveTo>
                  <a:pt x="0" y="35719"/>
                </a:moveTo>
                <a:lnTo>
                  <a:pt x="18962" y="35719"/>
                </a:lnTo>
                <a:lnTo>
                  <a:pt x="26532" y="34727"/>
                </a:lnTo>
                <a:lnTo>
                  <a:pt x="33563" y="33073"/>
                </a:lnTo>
                <a:lnTo>
                  <a:pt x="40235" y="30979"/>
                </a:lnTo>
                <a:lnTo>
                  <a:pt x="48652" y="29582"/>
                </a:lnTo>
                <a:lnTo>
                  <a:pt x="58232" y="28651"/>
                </a:lnTo>
                <a:lnTo>
                  <a:pt x="68587" y="28031"/>
                </a:lnTo>
                <a:lnTo>
                  <a:pt x="88030" y="27341"/>
                </a:lnTo>
                <a:lnTo>
                  <a:pt x="97382" y="27157"/>
                </a:lnTo>
                <a:lnTo>
                  <a:pt x="112546" y="26042"/>
                </a:lnTo>
                <a:lnTo>
                  <a:pt x="176553" y="19733"/>
                </a:lnTo>
                <a:lnTo>
                  <a:pt x="226304" y="14393"/>
                </a:lnTo>
                <a:lnTo>
                  <a:pt x="253065" y="12572"/>
                </a:lnTo>
                <a:lnTo>
                  <a:pt x="280827" y="11358"/>
                </a:lnTo>
                <a:lnTo>
                  <a:pt x="336148" y="10009"/>
                </a:lnTo>
                <a:lnTo>
                  <a:pt x="571454" y="8930"/>
                </a:lnTo>
                <a:lnTo>
                  <a:pt x="5804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31"/>
          <p:cNvSpPr/>
          <p:nvPr/>
        </p:nvSpPr>
        <p:spPr>
          <a:xfrm>
            <a:off x="4261305" y="1777547"/>
            <a:ext cx="399424" cy="579132"/>
          </a:xfrm>
          <a:custGeom>
            <a:avLst/>
            <a:gdLst/>
            <a:ahLst/>
            <a:cxnLst/>
            <a:rect l="0" t="0" r="0" b="0"/>
            <a:pathLst>
              <a:path w="399424" h="579132">
                <a:moveTo>
                  <a:pt x="328554" y="169125"/>
                </a:moveTo>
                <a:lnTo>
                  <a:pt x="323814" y="178606"/>
                </a:lnTo>
                <a:lnTo>
                  <a:pt x="320434" y="182391"/>
                </a:lnTo>
                <a:lnTo>
                  <a:pt x="311386" y="189242"/>
                </a:lnTo>
                <a:lnTo>
                  <a:pt x="300749" y="195595"/>
                </a:lnTo>
                <a:lnTo>
                  <a:pt x="295135" y="198678"/>
                </a:lnTo>
                <a:lnTo>
                  <a:pt x="283605" y="202103"/>
                </a:lnTo>
                <a:lnTo>
                  <a:pt x="277752" y="203017"/>
                </a:lnTo>
                <a:lnTo>
                  <a:pt x="270874" y="204618"/>
                </a:lnTo>
                <a:lnTo>
                  <a:pt x="263312" y="206677"/>
                </a:lnTo>
                <a:lnTo>
                  <a:pt x="255294" y="209043"/>
                </a:lnTo>
                <a:lnTo>
                  <a:pt x="246972" y="210619"/>
                </a:lnTo>
                <a:lnTo>
                  <a:pt x="238447" y="211671"/>
                </a:lnTo>
                <a:lnTo>
                  <a:pt x="229788" y="212372"/>
                </a:lnTo>
                <a:lnTo>
                  <a:pt x="201645" y="215796"/>
                </a:lnTo>
                <a:lnTo>
                  <a:pt x="184417" y="218098"/>
                </a:lnTo>
                <a:lnTo>
                  <a:pt x="168963" y="219633"/>
                </a:lnTo>
                <a:lnTo>
                  <a:pt x="154691" y="220657"/>
                </a:lnTo>
                <a:lnTo>
                  <a:pt x="141208" y="221339"/>
                </a:lnTo>
                <a:lnTo>
                  <a:pt x="129243" y="220801"/>
                </a:lnTo>
                <a:lnTo>
                  <a:pt x="118290" y="219451"/>
                </a:lnTo>
                <a:lnTo>
                  <a:pt x="69842" y="210154"/>
                </a:lnTo>
                <a:lnTo>
                  <a:pt x="58845" y="206400"/>
                </a:lnTo>
                <a:lnTo>
                  <a:pt x="49529" y="201912"/>
                </a:lnTo>
                <a:lnTo>
                  <a:pt x="41334" y="196936"/>
                </a:lnTo>
                <a:lnTo>
                  <a:pt x="29583" y="188762"/>
                </a:lnTo>
                <a:lnTo>
                  <a:pt x="25061" y="185193"/>
                </a:lnTo>
                <a:lnTo>
                  <a:pt x="17390" y="175935"/>
                </a:lnTo>
                <a:lnTo>
                  <a:pt x="7493" y="162213"/>
                </a:lnTo>
                <a:lnTo>
                  <a:pt x="4381" y="158564"/>
                </a:lnTo>
                <a:lnTo>
                  <a:pt x="2306" y="153155"/>
                </a:lnTo>
                <a:lnTo>
                  <a:pt x="0" y="139207"/>
                </a:lnTo>
                <a:lnTo>
                  <a:pt x="1622" y="125732"/>
                </a:lnTo>
                <a:lnTo>
                  <a:pt x="5649" y="113128"/>
                </a:lnTo>
                <a:lnTo>
                  <a:pt x="10747" y="100912"/>
                </a:lnTo>
                <a:lnTo>
                  <a:pt x="19195" y="82878"/>
                </a:lnTo>
                <a:lnTo>
                  <a:pt x="30327" y="68285"/>
                </a:lnTo>
                <a:lnTo>
                  <a:pt x="37462" y="60227"/>
                </a:lnTo>
                <a:lnTo>
                  <a:pt x="50683" y="45981"/>
                </a:lnTo>
                <a:lnTo>
                  <a:pt x="56986" y="39404"/>
                </a:lnTo>
                <a:lnTo>
                  <a:pt x="64165" y="34027"/>
                </a:lnTo>
                <a:lnTo>
                  <a:pt x="71927" y="29450"/>
                </a:lnTo>
                <a:lnTo>
                  <a:pt x="80079" y="25407"/>
                </a:lnTo>
                <a:lnTo>
                  <a:pt x="89482" y="21719"/>
                </a:lnTo>
                <a:lnTo>
                  <a:pt x="99720" y="18268"/>
                </a:lnTo>
                <a:lnTo>
                  <a:pt x="130444" y="8671"/>
                </a:lnTo>
                <a:lnTo>
                  <a:pt x="139926" y="5601"/>
                </a:lnTo>
                <a:lnTo>
                  <a:pt x="150216" y="3555"/>
                </a:lnTo>
                <a:lnTo>
                  <a:pt x="161045" y="2190"/>
                </a:lnTo>
                <a:lnTo>
                  <a:pt x="172233" y="1280"/>
                </a:lnTo>
                <a:lnTo>
                  <a:pt x="183661" y="674"/>
                </a:lnTo>
                <a:lnTo>
                  <a:pt x="206941" y="0"/>
                </a:lnTo>
                <a:lnTo>
                  <a:pt x="217713" y="812"/>
                </a:lnTo>
                <a:lnTo>
                  <a:pt x="227871" y="2346"/>
                </a:lnTo>
                <a:lnTo>
                  <a:pt x="237620" y="4361"/>
                </a:lnTo>
                <a:lnTo>
                  <a:pt x="247095" y="6696"/>
                </a:lnTo>
                <a:lnTo>
                  <a:pt x="256389" y="9245"/>
                </a:lnTo>
                <a:lnTo>
                  <a:pt x="274653" y="14724"/>
                </a:lnTo>
                <a:lnTo>
                  <a:pt x="292692" y="20466"/>
                </a:lnTo>
                <a:lnTo>
                  <a:pt x="300677" y="23386"/>
                </a:lnTo>
                <a:lnTo>
                  <a:pt x="307985" y="26325"/>
                </a:lnTo>
                <a:lnTo>
                  <a:pt x="314842" y="29277"/>
                </a:lnTo>
                <a:lnTo>
                  <a:pt x="321397" y="33229"/>
                </a:lnTo>
                <a:lnTo>
                  <a:pt x="327752" y="37848"/>
                </a:lnTo>
                <a:lnTo>
                  <a:pt x="340103" y="49264"/>
                </a:lnTo>
                <a:lnTo>
                  <a:pt x="358215" y="71433"/>
                </a:lnTo>
                <a:lnTo>
                  <a:pt x="370180" y="84696"/>
                </a:lnTo>
                <a:lnTo>
                  <a:pt x="379466" y="99851"/>
                </a:lnTo>
                <a:lnTo>
                  <a:pt x="386900" y="117501"/>
                </a:lnTo>
                <a:lnTo>
                  <a:pt x="390272" y="127763"/>
                </a:lnTo>
                <a:lnTo>
                  <a:pt x="393512" y="138574"/>
                </a:lnTo>
                <a:lnTo>
                  <a:pt x="395672" y="148758"/>
                </a:lnTo>
                <a:lnTo>
                  <a:pt x="397112" y="158523"/>
                </a:lnTo>
                <a:lnTo>
                  <a:pt x="398072" y="168010"/>
                </a:lnTo>
                <a:lnTo>
                  <a:pt x="398712" y="177312"/>
                </a:lnTo>
                <a:lnTo>
                  <a:pt x="399139" y="186489"/>
                </a:lnTo>
                <a:lnTo>
                  <a:pt x="399423" y="195584"/>
                </a:lnTo>
                <a:lnTo>
                  <a:pt x="398621" y="205616"/>
                </a:lnTo>
                <a:lnTo>
                  <a:pt x="397094" y="216272"/>
                </a:lnTo>
                <a:lnTo>
                  <a:pt x="395083" y="227346"/>
                </a:lnTo>
                <a:lnTo>
                  <a:pt x="393743" y="238696"/>
                </a:lnTo>
                <a:lnTo>
                  <a:pt x="392849" y="250233"/>
                </a:lnTo>
                <a:lnTo>
                  <a:pt x="392254" y="261892"/>
                </a:lnTo>
                <a:lnTo>
                  <a:pt x="390865" y="272642"/>
                </a:lnTo>
                <a:lnTo>
                  <a:pt x="388946" y="282784"/>
                </a:lnTo>
                <a:lnTo>
                  <a:pt x="386674" y="292523"/>
                </a:lnTo>
                <a:lnTo>
                  <a:pt x="383176" y="302984"/>
                </a:lnTo>
                <a:lnTo>
                  <a:pt x="378859" y="313927"/>
                </a:lnTo>
                <a:lnTo>
                  <a:pt x="327840" y="432743"/>
                </a:lnTo>
                <a:lnTo>
                  <a:pt x="316172" y="453019"/>
                </a:lnTo>
                <a:lnTo>
                  <a:pt x="302440" y="473481"/>
                </a:lnTo>
                <a:lnTo>
                  <a:pt x="275276" y="510769"/>
                </a:lnTo>
                <a:lnTo>
                  <a:pt x="248827" y="548496"/>
                </a:lnTo>
                <a:lnTo>
                  <a:pt x="234912" y="568914"/>
                </a:lnTo>
                <a:lnTo>
                  <a:pt x="230407" y="574557"/>
                </a:lnTo>
                <a:lnTo>
                  <a:pt x="227404" y="577327"/>
                </a:lnTo>
                <a:lnTo>
                  <a:pt x="225402" y="578181"/>
                </a:lnTo>
                <a:lnTo>
                  <a:pt x="225060" y="578751"/>
                </a:lnTo>
                <a:lnTo>
                  <a:pt x="225824" y="579131"/>
                </a:lnTo>
                <a:lnTo>
                  <a:pt x="230328" y="570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432"/>
          <p:cNvSpPr/>
          <p:nvPr/>
        </p:nvSpPr>
        <p:spPr>
          <a:xfrm>
            <a:off x="1643063" y="2937867"/>
            <a:ext cx="560628" cy="718292"/>
          </a:xfrm>
          <a:custGeom>
            <a:avLst/>
            <a:gdLst/>
            <a:ahLst/>
            <a:cxnLst/>
            <a:rect l="0" t="0" r="0" b="0"/>
            <a:pathLst>
              <a:path w="560628" h="718292">
                <a:moveTo>
                  <a:pt x="0" y="0"/>
                </a:moveTo>
                <a:lnTo>
                  <a:pt x="0" y="14222"/>
                </a:lnTo>
                <a:lnTo>
                  <a:pt x="2645" y="26495"/>
                </a:lnTo>
                <a:lnTo>
                  <a:pt x="4740" y="32546"/>
                </a:lnTo>
                <a:lnTo>
                  <a:pt x="6136" y="42534"/>
                </a:lnTo>
                <a:lnTo>
                  <a:pt x="7067" y="55145"/>
                </a:lnTo>
                <a:lnTo>
                  <a:pt x="8102" y="83048"/>
                </a:lnTo>
                <a:lnTo>
                  <a:pt x="8684" y="125038"/>
                </a:lnTo>
                <a:lnTo>
                  <a:pt x="8928" y="569902"/>
                </a:lnTo>
                <a:lnTo>
                  <a:pt x="7936" y="589286"/>
                </a:lnTo>
                <a:lnTo>
                  <a:pt x="1861" y="670521"/>
                </a:lnTo>
                <a:lnTo>
                  <a:pt x="827" y="692900"/>
                </a:lnTo>
                <a:lnTo>
                  <a:pt x="245" y="717273"/>
                </a:lnTo>
                <a:lnTo>
                  <a:pt x="163" y="718291"/>
                </a:lnTo>
                <a:lnTo>
                  <a:pt x="32" y="705668"/>
                </a:lnTo>
                <a:lnTo>
                  <a:pt x="2660" y="695292"/>
                </a:lnTo>
                <a:lnTo>
                  <a:pt x="4750" y="689746"/>
                </a:lnTo>
                <a:lnTo>
                  <a:pt x="7691" y="667721"/>
                </a:lnTo>
                <a:lnTo>
                  <a:pt x="11025" y="650976"/>
                </a:lnTo>
                <a:lnTo>
                  <a:pt x="14821" y="632620"/>
                </a:lnTo>
                <a:lnTo>
                  <a:pt x="16509" y="611232"/>
                </a:lnTo>
                <a:lnTo>
                  <a:pt x="20928" y="592035"/>
                </a:lnTo>
                <a:lnTo>
                  <a:pt x="27842" y="567331"/>
                </a:lnTo>
                <a:lnTo>
                  <a:pt x="36421" y="538955"/>
                </a:lnTo>
                <a:lnTo>
                  <a:pt x="44124" y="516069"/>
                </a:lnTo>
                <a:lnTo>
                  <a:pt x="51244" y="496843"/>
                </a:lnTo>
                <a:lnTo>
                  <a:pt x="57975" y="480057"/>
                </a:lnTo>
                <a:lnTo>
                  <a:pt x="64447" y="464897"/>
                </a:lnTo>
                <a:lnTo>
                  <a:pt x="76929" y="437470"/>
                </a:lnTo>
                <a:lnTo>
                  <a:pt x="84028" y="424600"/>
                </a:lnTo>
                <a:lnTo>
                  <a:pt x="91737" y="412051"/>
                </a:lnTo>
                <a:lnTo>
                  <a:pt x="99853" y="399716"/>
                </a:lnTo>
                <a:lnTo>
                  <a:pt x="107248" y="387525"/>
                </a:lnTo>
                <a:lnTo>
                  <a:pt x="114163" y="375428"/>
                </a:lnTo>
                <a:lnTo>
                  <a:pt x="120757" y="363395"/>
                </a:lnTo>
                <a:lnTo>
                  <a:pt x="128129" y="351404"/>
                </a:lnTo>
                <a:lnTo>
                  <a:pt x="136021" y="339441"/>
                </a:lnTo>
                <a:lnTo>
                  <a:pt x="144259" y="327498"/>
                </a:lnTo>
                <a:lnTo>
                  <a:pt x="161349" y="306289"/>
                </a:lnTo>
                <a:lnTo>
                  <a:pt x="178866" y="286941"/>
                </a:lnTo>
                <a:lnTo>
                  <a:pt x="196574" y="268420"/>
                </a:lnTo>
                <a:lnTo>
                  <a:pt x="206456" y="260306"/>
                </a:lnTo>
                <a:lnTo>
                  <a:pt x="217012" y="252913"/>
                </a:lnTo>
                <a:lnTo>
                  <a:pt x="228018" y="245999"/>
                </a:lnTo>
                <a:lnTo>
                  <a:pt x="238332" y="240398"/>
                </a:lnTo>
                <a:lnTo>
                  <a:pt x="248185" y="235672"/>
                </a:lnTo>
                <a:lnTo>
                  <a:pt x="257730" y="231528"/>
                </a:lnTo>
                <a:lnTo>
                  <a:pt x="278919" y="221634"/>
                </a:lnTo>
                <a:lnTo>
                  <a:pt x="290125" y="216217"/>
                </a:lnTo>
                <a:lnTo>
                  <a:pt x="300573" y="212605"/>
                </a:lnTo>
                <a:lnTo>
                  <a:pt x="310515" y="210198"/>
                </a:lnTo>
                <a:lnTo>
                  <a:pt x="320119" y="208593"/>
                </a:lnTo>
                <a:lnTo>
                  <a:pt x="330491" y="207523"/>
                </a:lnTo>
                <a:lnTo>
                  <a:pt x="341374" y="206810"/>
                </a:lnTo>
                <a:lnTo>
                  <a:pt x="352598" y="206334"/>
                </a:lnTo>
                <a:lnTo>
                  <a:pt x="375653" y="205806"/>
                </a:lnTo>
                <a:lnTo>
                  <a:pt x="387357" y="205665"/>
                </a:lnTo>
                <a:lnTo>
                  <a:pt x="399128" y="207555"/>
                </a:lnTo>
                <a:lnTo>
                  <a:pt x="410945" y="210800"/>
                </a:lnTo>
                <a:lnTo>
                  <a:pt x="422791" y="214947"/>
                </a:lnTo>
                <a:lnTo>
                  <a:pt x="433665" y="219697"/>
                </a:lnTo>
                <a:lnTo>
                  <a:pt x="443891" y="224848"/>
                </a:lnTo>
                <a:lnTo>
                  <a:pt x="453685" y="230266"/>
                </a:lnTo>
                <a:lnTo>
                  <a:pt x="475151" y="241577"/>
                </a:lnTo>
                <a:lnTo>
                  <a:pt x="486431" y="247372"/>
                </a:lnTo>
                <a:lnTo>
                  <a:pt x="495936" y="254212"/>
                </a:lnTo>
                <a:lnTo>
                  <a:pt x="511788" y="269749"/>
                </a:lnTo>
                <a:lnTo>
                  <a:pt x="525448" y="286576"/>
                </a:lnTo>
                <a:lnTo>
                  <a:pt x="537141" y="303977"/>
                </a:lnTo>
                <a:lnTo>
                  <a:pt x="545646" y="321632"/>
                </a:lnTo>
                <a:lnTo>
                  <a:pt x="552733" y="339401"/>
                </a:lnTo>
                <a:lnTo>
                  <a:pt x="558198" y="357220"/>
                </a:lnTo>
                <a:lnTo>
                  <a:pt x="560627" y="375061"/>
                </a:lnTo>
                <a:lnTo>
                  <a:pt x="559060" y="392913"/>
                </a:lnTo>
                <a:lnTo>
                  <a:pt x="554065" y="410769"/>
                </a:lnTo>
                <a:lnTo>
                  <a:pt x="545230" y="428627"/>
                </a:lnTo>
                <a:lnTo>
                  <a:pt x="534689" y="446485"/>
                </a:lnTo>
                <a:lnTo>
                  <a:pt x="529100" y="455415"/>
                </a:lnTo>
                <a:lnTo>
                  <a:pt x="512306" y="470628"/>
                </a:lnTo>
                <a:lnTo>
                  <a:pt x="502272" y="477463"/>
                </a:lnTo>
                <a:lnTo>
                  <a:pt x="488637" y="485988"/>
                </a:lnTo>
                <a:lnTo>
                  <a:pt x="454966" y="506044"/>
                </a:lnTo>
                <a:lnTo>
                  <a:pt x="424787" y="522896"/>
                </a:lnTo>
                <a:lnTo>
                  <a:pt x="411184" y="530168"/>
                </a:lnTo>
                <a:lnTo>
                  <a:pt x="397153" y="536008"/>
                </a:lnTo>
                <a:lnTo>
                  <a:pt x="382839" y="540893"/>
                </a:lnTo>
                <a:lnTo>
                  <a:pt x="368335" y="545142"/>
                </a:lnTo>
                <a:lnTo>
                  <a:pt x="349736" y="549960"/>
                </a:lnTo>
                <a:lnTo>
                  <a:pt x="305258" y="560604"/>
                </a:lnTo>
                <a:lnTo>
                  <a:pt x="284865" y="564236"/>
                </a:lnTo>
                <a:lnTo>
                  <a:pt x="266308" y="566657"/>
                </a:lnTo>
                <a:lnTo>
                  <a:pt x="248976" y="568271"/>
                </a:lnTo>
                <a:lnTo>
                  <a:pt x="233453" y="569348"/>
                </a:lnTo>
                <a:lnTo>
                  <a:pt x="219135" y="570065"/>
                </a:lnTo>
                <a:lnTo>
                  <a:pt x="192643" y="570863"/>
                </a:lnTo>
                <a:lnTo>
                  <a:pt x="167640" y="571217"/>
                </a:lnTo>
                <a:lnTo>
                  <a:pt x="154424" y="570319"/>
                </a:lnTo>
                <a:lnTo>
                  <a:pt x="140652" y="568729"/>
                </a:lnTo>
                <a:lnTo>
                  <a:pt x="98226" y="5625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433"/>
          <p:cNvSpPr/>
          <p:nvPr/>
        </p:nvSpPr>
        <p:spPr>
          <a:xfrm>
            <a:off x="2357438" y="3170191"/>
            <a:ext cx="553641" cy="35568"/>
          </a:xfrm>
          <a:custGeom>
            <a:avLst/>
            <a:gdLst/>
            <a:ahLst/>
            <a:cxnLst/>
            <a:rect l="0" t="0" r="0" b="0"/>
            <a:pathLst>
              <a:path w="553641" h="35568">
                <a:moveTo>
                  <a:pt x="0" y="35567"/>
                </a:moveTo>
                <a:lnTo>
                  <a:pt x="18961" y="30826"/>
                </a:lnTo>
                <a:lnTo>
                  <a:pt x="25539" y="29430"/>
                </a:lnTo>
                <a:lnTo>
                  <a:pt x="30917" y="28499"/>
                </a:lnTo>
                <a:lnTo>
                  <a:pt x="35494" y="27878"/>
                </a:lnTo>
                <a:lnTo>
                  <a:pt x="42514" y="26473"/>
                </a:lnTo>
                <a:lnTo>
                  <a:pt x="60898" y="22265"/>
                </a:lnTo>
                <a:lnTo>
                  <a:pt x="77309" y="19753"/>
                </a:lnTo>
                <a:lnTo>
                  <a:pt x="122003" y="14317"/>
                </a:lnTo>
                <a:lnTo>
                  <a:pt x="207687" y="5679"/>
                </a:lnTo>
                <a:lnTo>
                  <a:pt x="233708" y="3735"/>
                </a:lnTo>
                <a:lnTo>
                  <a:pt x="257008" y="2439"/>
                </a:lnTo>
                <a:lnTo>
                  <a:pt x="299765" y="1000"/>
                </a:lnTo>
                <a:lnTo>
                  <a:pt x="381159" y="76"/>
                </a:lnTo>
                <a:lnTo>
                  <a:pt x="399958" y="0"/>
                </a:lnTo>
                <a:lnTo>
                  <a:pt x="418443" y="941"/>
                </a:lnTo>
                <a:lnTo>
                  <a:pt x="436720" y="2561"/>
                </a:lnTo>
                <a:lnTo>
                  <a:pt x="553640" y="87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434"/>
          <p:cNvSpPr/>
          <p:nvPr/>
        </p:nvSpPr>
        <p:spPr>
          <a:xfrm>
            <a:off x="2491383" y="3357563"/>
            <a:ext cx="473274" cy="62508"/>
          </a:xfrm>
          <a:custGeom>
            <a:avLst/>
            <a:gdLst/>
            <a:ahLst/>
            <a:cxnLst/>
            <a:rect l="0" t="0" r="0" b="0"/>
            <a:pathLst>
              <a:path w="473274" h="62508">
                <a:moveTo>
                  <a:pt x="0" y="62507"/>
                </a:moveTo>
                <a:lnTo>
                  <a:pt x="9480" y="57767"/>
                </a:lnTo>
                <a:lnTo>
                  <a:pt x="15250" y="56370"/>
                </a:lnTo>
                <a:lnTo>
                  <a:pt x="29598" y="54819"/>
                </a:lnTo>
                <a:lnTo>
                  <a:pt x="38584" y="53413"/>
                </a:lnTo>
                <a:lnTo>
                  <a:pt x="48543" y="51484"/>
                </a:lnTo>
                <a:lnTo>
                  <a:pt x="97783" y="41258"/>
                </a:lnTo>
                <a:lnTo>
                  <a:pt x="131433" y="35534"/>
                </a:lnTo>
                <a:lnTo>
                  <a:pt x="209627" y="23776"/>
                </a:lnTo>
                <a:lnTo>
                  <a:pt x="238970" y="20811"/>
                </a:lnTo>
                <a:lnTo>
                  <a:pt x="47327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35"/>
          <p:cNvSpPr/>
          <p:nvPr/>
        </p:nvSpPr>
        <p:spPr>
          <a:xfrm>
            <a:off x="3116461" y="2866430"/>
            <a:ext cx="461879" cy="669681"/>
          </a:xfrm>
          <a:custGeom>
            <a:avLst/>
            <a:gdLst/>
            <a:ahLst/>
            <a:cxnLst/>
            <a:rect l="0" t="0" r="0" b="0"/>
            <a:pathLst>
              <a:path w="461879" h="669681">
                <a:moveTo>
                  <a:pt x="0" y="80367"/>
                </a:moveTo>
                <a:lnTo>
                  <a:pt x="14221" y="70886"/>
                </a:lnTo>
                <a:lnTo>
                  <a:pt x="23849" y="66231"/>
                </a:lnTo>
                <a:lnTo>
                  <a:pt x="40139" y="60965"/>
                </a:lnTo>
                <a:lnTo>
                  <a:pt x="47595" y="58503"/>
                </a:lnTo>
                <a:lnTo>
                  <a:pt x="56535" y="55869"/>
                </a:lnTo>
                <a:lnTo>
                  <a:pt x="77051" y="50296"/>
                </a:lnTo>
                <a:lnTo>
                  <a:pt x="110914" y="41581"/>
                </a:lnTo>
                <a:lnTo>
                  <a:pt x="122560" y="39627"/>
                </a:lnTo>
                <a:lnTo>
                  <a:pt x="134293" y="38324"/>
                </a:lnTo>
                <a:lnTo>
                  <a:pt x="146083" y="37455"/>
                </a:lnTo>
                <a:lnTo>
                  <a:pt x="158905" y="37869"/>
                </a:lnTo>
                <a:lnTo>
                  <a:pt x="172413" y="39136"/>
                </a:lnTo>
                <a:lnTo>
                  <a:pt x="186379" y="40974"/>
                </a:lnTo>
                <a:lnTo>
                  <a:pt x="200651" y="43191"/>
                </a:lnTo>
                <a:lnTo>
                  <a:pt x="229738" y="48300"/>
                </a:lnTo>
                <a:lnTo>
                  <a:pt x="274005" y="56755"/>
                </a:lnTo>
                <a:lnTo>
                  <a:pt x="287842" y="60657"/>
                </a:lnTo>
                <a:lnTo>
                  <a:pt x="301035" y="65242"/>
                </a:lnTo>
                <a:lnTo>
                  <a:pt x="355467" y="86860"/>
                </a:lnTo>
                <a:lnTo>
                  <a:pt x="367946" y="93625"/>
                </a:lnTo>
                <a:lnTo>
                  <a:pt x="379243" y="101112"/>
                </a:lnTo>
                <a:lnTo>
                  <a:pt x="389751" y="109080"/>
                </a:lnTo>
                <a:lnTo>
                  <a:pt x="409363" y="123225"/>
                </a:lnTo>
                <a:lnTo>
                  <a:pt x="418760" y="129775"/>
                </a:lnTo>
                <a:lnTo>
                  <a:pt x="427010" y="137118"/>
                </a:lnTo>
                <a:lnTo>
                  <a:pt x="434493" y="144990"/>
                </a:lnTo>
                <a:lnTo>
                  <a:pt x="447108" y="160682"/>
                </a:lnTo>
                <a:lnTo>
                  <a:pt x="456022" y="174271"/>
                </a:lnTo>
                <a:lnTo>
                  <a:pt x="460645" y="189571"/>
                </a:lnTo>
                <a:lnTo>
                  <a:pt x="461878" y="197818"/>
                </a:lnTo>
                <a:lnTo>
                  <a:pt x="460602" y="214919"/>
                </a:lnTo>
                <a:lnTo>
                  <a:pt x="455736" y="232441"/>
                </a:lnTo>
                <a:lnTo>
                  <a:pt x="446958" y="250151"/>
                </a:lnTo>
                <a:lnTo>
                  <a:pt x="436442" y="267944"/>
                </a:lnTo>
                <a:lnTo>
                  <a:pt x="424162" y="285773"/>
                </a:lnTo>
                <a:lnTo>
                  <a:pt x="416720" y="294695"/>
                </a:lnTo>
                <a:lnTo>
                  <a:pt x="408782" y="303619"/>
                </a:lnTo>
                <a:lnTo>
                  <a:pt x="392024" y="321473"/>
                </a:lnTo>
                <a:lnTo>
                  <a:pt x="383389" y="330401"/>
                </a:lnTo>
                <a:lnTo>
                  <a:pt x="373663" y="339330"/>
                </a:lnTo>
                <a:lnTo>
                  <a:pt x="363210" y="348259"/>
                </a:lnTo>
                <a:lnTo>
                  <a:pt x="352273" y="357188"/>
                </a:lnTo>
                <a:lnTo>
                  <a:pt x="341012" y="367110"/>
                </a:lnTo>
                <a:lnTo>
                  <a:pt x="329537" y="377693"/>
                </a:lnTo>
                <a:lnTo>
                  <a:pt x="317918" y="388717"/>
                </a:lnTo>
                <a:lnTo>
                  <a:pt x="306203" y="399043"/>
                </a:lnTo>
                <a:lnTo>
                  <a:pt x="294424" y="408903"/>
                </a:lnTo>
                <a:lnTo>
                  <a:pt x="282603" y="418454"/>
                </a:lnTo>
                <a:lnTo>
                  <a:pt x="243010" y="452878"/>
                </a:lnTo>
                <a:lnTo>
                  <a:pt x="199286" y="491990"/>
                </a:lnTo>
                <a:lnTo>
                  <a:pt x="169931" y="519295"/>
                </a:lnTo>
                <a:lnTo>
                  <a:pt x="141411" y="546661"/>
                </a:lnTo>
                <a:lnTo>
                  <a:pt x="127011" y="563437"/>
                </a:lnTo>
                <a:lnTo>
                  <a:pt x="115980" y="579822"/>
                </a:lnTo>
                <a:lnTo>
                  <a:pt x="111078" y="593720"/>
                </a:lnTo>
                <a:lnTo>
                  <a:pt x="108318" y="607959"/>
                </a:lnTo>
                <a:lnTo>
                  <a:pt x="107500" y="623203"/>
                </a:lnTo>
                <a:lnTo>
                  <a:pt x="109370" y="627796"/>
                </a:lnTo>
                <a:lnTo>
                  <a:pt x="112601" y="631851"/>
                </a:lnTo>
                <a:lnTo>
                  <a:pt x="121482" y="639002"/>
                </a:lnTo>
                <a:lnTo>
                  <a:pt x="132044" y="645488"/>
                </a:lnTo>
                <a:lnTo>
                  <a:pt x="145999" y="651677"/>
                </a:lnTo>
                <a:lnTo>
                  <a:pt x="153887" y="654717"/>
                </a:lnTo>
                <a:lnTo>
                  <a:pt x="163115" y="657736"/>
                </a:lnTo>
                <a:lnTo>
                  <a:pt x="173235" y="660741"/>
                </a:lnTo>
                <a:lnTo>
                  <a:pt x="183951" y="663736"/>
                </a:lnTo>
                <a:lnTo>
                  <a:pt x="195064" y="665733"/>
                </a:lnTo>
                <a:lnTo>
                  <a:pt x="206441" y="667064"/>
                </a:lnTo>
                <a:lnTo>
                  <a:pt x="217995" y="667952"/>
                </a:lnTo>
                <a:lnTo>
                  <a:pt x="229666" y="668543"/>
                </a:lnTo>
                <a:lnTo>
                  <a:pt x="253217" y="669200"/>
                </a:lnTo>
                <a:lnTo>
                  <a:pt x="332152" y="669680"/>
                </a:lnTo>
                <a:lnTo>
                  <a:pt x="344466" y="668703"/>
                </a:lnTo>
                <a:lnTo>
                  <a:pt x="356644" y="667060"/>
                </a:lnTo>
                <a:lnTo>
                  <a:pt x="368731" y="664972"/>
                </a:lnTo>
                <a:lnTo>
                  <a:pt x="379766" y="662588"/>
                </a:lnTo>
                <a:lnTo>
                  <a:pt x="390100" y="660007"/>
                </a:lnTo>
                <a:lnTo>
                  <a:pt x="399965" y="657293"/>
                </a:lnTo>
                <a:lnTo>
                  <a:pt x="408526" y="653500"/>
                </a:lnTo>
                <a:lnTo>
                  <a:pt x="416218" y="648987"/>
                </a:lnTo>
                <a:lnTo>
                  <a:pt x="429064" y="638681"/>
                </a:lnTo>
                <a:lnTo>
                  <a:pt x="438080" y="627485"/>
                </a:lnTo>
                <a:lnTo>
                  <a:pt x="442749" y="615895"/>
                </a:lnTo>
                <a:lnTo>
                  <a:pt x="445378" y="595568"/>
                </a:lnTo>
                <a:lnTo>
                  <a:pt x="445000" y="579220"/>
                </a:lnTo>
                <a:lnTo>
                  <a:pt x="441525" y="562032"/>
                </a:lnTo>
                <a:lnTo>
                  <a:pt x="434027" y="541826"/>
                </a:lnTo>
                <a:lnTo>
                  <a:pt x="429250" y="530882"/>
                </a:lnTo>
                <a:lnTo>
                  <a:pt x="416004" y="510783"/>
                </a:lnTo>
                <a:lnTo>
                  <a:pt x="378507" y="464146"/>
                </a:lnTo>
                <a:lnTo>
                  <a:pt x="367432" y="451314"/>
                </a:lnTo>
                <a:lnTo>
                  <a:pt x="356079" y="438790"/>
                </a:lnTo>
                <a:lnTo>
                  <a:pt x="332883" y="414291"/>
                </a:lnTo>
                <a:lnTo>
                  <a:pt x="309344" y="390174"/>
                </a:lnTo>
                <a:lnTo>
                  <a:pt x="296518" y="378186"/>
                </a:lnTo>
                <a:lnTo>
                  <a:pt x="283007" y="366225"/>
                </a:lnTo>
                <a:lnTo>
                  <a:pt x="269039" y="354283"/>
                </a:lnTo>
                <a:lnTo>
                  <a:pt x="255758" y="342353"/>
                </a:lnTo>
                <a:lnTo>
                  <a:pt x="230417" y="318514"/>
                </a:lnTo>
                <a:lnTo>
                  <a:pt x="169825" y="258963"/>
                </a:lnTo>
                <a:lnTo>
                  <a:pt x="157865" y="247056"/>
                </a:lnTo>
                <a:lnTo>
                  <a:pt x="146915" y="235149"/>
                </a:lnTo>
                <a:lnTo>
                  <a:pt x="136639" y="223243"/>
                </a:lnTo>
                <a:lnTo>
                  <a:pt x="126811" y="211336"/>
                </a:lnTo>
                <a:lnTo>
                  <a:pt x="118275" y="199430"/>
                </a:lnTo>
                <a:lnTo>
                  <a:pt x="110600" y="187523"/>
                </a:lnTo>
                <a:lnTo>
                  <a:pt x="103499" y="175617"/>
                </a:lnTo>
                <a:lnTo>
                  <a:pt x="97773" y="164703"/>
                </a:lnTo>
                <a:lnTo>
                  <a:pt x="88764" y="144639"/>
                </a:lnTo>
                <a:lnTo>
                  <a:pt x="81454" y="125799"/>
                </a:lnTo>
                <a:lnTo>
                  <a:pt x="78115" y="116608"/>
                </a:lnTo>
                <a:lnTo>
                  <a:pt x="76881" y="107505"/>
                </a:lnTo>
                <a:lnTo>
                  <a:pt x="78156" y="89451"/>
                </a:lnTo>
                <a:lnTo>
                  <a:pt x="84676" y="71506"/>
                </a:lnTo>
                <a:lnTo>
                  <a:pt x="94188" y="54601"/>
                </a:lnTo>
                <a:lnTo>
                  <a:pt x="105031" y="40472"/>
                </a:lnTo>
                <a:lnTo>
                  <a:pt x="116464" y="27579"/>
                </a:lnTo>
                <a:lnTo>
                  <a:pt x="128160" y="16226"/>
                </a:lnTo>
                <a:lnTo>
                  <a:pt x="134057" y="11809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11001 / 101   ,  110000/011</a:t>
            </a:r>
            <a:endParaRPr lang="en-US" sz="3200" dirty="0"/>
          </a:p>
        </p:txBody>
      </p:sp>
      <p:sp>
        <p:nvSpPr>
          <p:cNvPr id="3" name="SMARTPenAnnotation398"/>
          <p:cNvSpPr/>
          <p:nvPr/>
        </p:nvSpPr>
        <p:spPr>
          <a:xfrm>
            <a:off x="642938" y="1696641"/>
            <a:ext cx="2964657" cy="1178719"/>
          </a:xfrm>
          <a:custGeom>
            <a:avLst/>
            <a:gdLst/>
            <a:ahLst/>
            <a:cxnLst/>
            <a:rect l="0" t="0" r="0" b="0"/>
            <a:pathLst>
              <a:path w="2964657" h="1178719">
                <a:moveTo>
                  <a:pt x="2964656" y="0"/>
                </a:moveTo>
                <a:lnTo>
                  <a:pt x="2952227" y="0"/>
                </a:lnTo>
                <a:lnTo>
                  <a:pt x="2917644" y="9094"/>
                </a:lnTo>
                <a:lnTo>
                  <a:pt x="2894920" y="18480"/>
                </a:lnTo>
                <a:lnTo>
                  <a:pt x="2869579" y="24327"/>
                </a:lnTo>
                <a:lnTo>
                  <a:pt x="2792636" y="36438"/>
                </a:lnTo>
                <a:lnTo>
                  <a:pt x="2709353" y="44559"/>
                </a:lnTo>
                <a:lnTo>
                  <a:pt x="2649331" y="52656"/>
                </a:lnTo>
                <a:lnTo>
                  <a:pt x="2595232" y="56041"/>
                </a:lnTo>
                <a:lnTo>
                  <a:pt x="2508468" y="66869"/>
                </a:lnTo>
                <a:lnTo>
                  <a:pt x="2420713" y="70836"/>
                </a:lnTo>
                <a:lnTo>
                  <a:pt x="2330017" y="78452"/>
                </a:lnTo>
                <a:lnTo>
                  <a:pt x="2228943" y="87943"/>
                </a:lnTo>
                <a:lnTo>
                  <a:pt x="2151290" y="91764"/>
                </a:lnTo>
                <a:lnTo>
                  <a:pt x="2115004" y="95354"/>
                </a:lnTo>
                <a:lnTo>
                  <a:pt x="2042652" y="96950"/>
                </a:lnTo>
                <a:lnTo>
                  <a:pt x="1954495" y="97848"/>
                </a:lnTo>
                <a:lnTo>
                  <a:pt x="1888302" y="100704"/>
                </a:lnTo>
                <a:lnTo>
                  <a:pt x="1819526" y="104288"/>
                </a:lnTo>
                <a:lnTo>
                  <a:pt x="1741760" y="107298"/>
                </a:lnTo>
                <a:lnTo>
                  <a:pt x="1650963" y="114732"/>
                </a:lnTo>
                <a:lnTo>
                  <a:pt x="1571220" y="115907"/>
                </a:lnTo>
                <a:lnTo>
                  <a:pt x="1500999" y="117991"/>
                </a:lnTo>
                <a:lnTo>
                  <a:pt x="1281817" y="131452"/>
                </a:lnTo>
                <a:lnTo>
                  <a:pt x="1202609" y="136262"/>
                </a:lnTo>
                <a:lnTo>
                  <a:pt x="1166791" y="141569"/>
                </a:lnTo>
                <a:lnTo>
                  <a:pt x="1106188" y="145349"/>
                </a:lnTo>
                <a:lnTo>
                  <a:pt x="1087943" y="148935"/>
                </a:lnTo>
                <a:lnTo>
                  <a:pt x="1040964" y="152545"/>
                </a:lnTo>
                <a:lnTo>
                  <a:pt x="977096" y="169881"/>
                </a:lnTo>
                <a:lnTo>
                  <a:pt x="965149" y="178084"/>
                </a:lnTo>
                <a:lnTo>
                  <a:pt x="964553" y="207009"/>
                </a:lnTo>
                <a:lnTo>
                  <a:pt x="964425" y="257803"/>
                </a:lnTo>
                <a:lnTo>
                  <a:pt x="969152" y="290147"/>
                </a:lnTo>
                <a:lnTo>
                  <a:pt x="972509" y="323366"/>
                </a:lnTo>
                <a:lnTo>
                  <a:pt x="973172" y="354916"/>
                </a:lnTo>
                <a:lnTo>
                  <a:pt x="973333" y="437670"/>
                </a:lnTo>
                <a:lnTo>
                  <a:pt x="975980" y="479278"/>
                </a:lnTo>
                <a:lnTo>
                  <a:pt x="979472" y="529520"/>
                </a:lnTo>
                <a:lnTo>
                  <a:pt x="981024" y="565079"/>
                </a:lnTo>
                <a:lnTo>
                  <a:pt x="984359" y="591466"/>
                </a:lnTo>
                <a:lnTo>
                  <a:pt x="989149" y="620061"/>
                </a:lnTo>
                <a:lnTo>
                  <a:pt x="994585" y="665843"/>
                </a:lnTo>
                <a:lnTo>
                  <a:pt x="997663" y="700743"/>
                </a:lnTo>
                <a:lnTo>
                  <a:pt x="1000023" y="729152"/>
                </a:lnTo>
                <a:lnTo>
                  <a:pt x="1004379" y="761622"/>
                </a:lnTo>
                <a:lnTo>
                  <a:pt x="1006976" y="795897"/>
                </a:lnTo>
                <a:lnTo>
                  <a:pt x="1007669" y="813371"/>
                </a:lnTo>
                <a:lnTo>
                  <a:pt x="1013384" y="899591"/>
                </a:lnTo>
                <a:lnTo>
                  <a:pt x="1015910" y="923180"/>
                </a:lnTo>
                <a:lnTo>
                  <a:pt x="1021362" y="954682"/>
                </a:lnTo>
                <a:lnTo>
                  <a:pt x="1024446" y="985881"/>
                </a:lnTo>
                <a:lnTo>
                  <a:pt x="1025817" y="1016614"/>
                </a:lnTo>
                <a:lnTo>
                  <a:pt x="1026589" y="1049659"/>
                </a:lnTo>
                <a:lnTo>
                  <a:pt x="1026901" y="1106978"/>
                </a:lnTo>
                <a:lnTo>
                  <a:pt x="1025913" y="1111048"/>
                </a:lnTo>
                <a:lnTo>
                  <a:pt x="1019844" y="1124708"/>
                </a:lnTo>
                <a:lnTo>
                  <a:pt x="1019224" y="1127829"/>
                </a:lnTo>
                <a:lnTo>
                  <a:pt x="1016826" y="1130902"/>
                </a:lnTo>
                <a:lnTo>
                  <a:pt x="1008870" y="1136961"/>
                </a:lnTo>
                <a:lnTo>
                  <a:pt x="988494" y="1145951"/>
                </a:lnTo>
                <a:lnTo>
                  <a:pt x="958865" y="1154898"/>
                </a:lnTo>
                <a:lnTo>
                  <a:pt x="931185" y="1155564"/>
                </a:lnTo>
                <a:lnTo>
                  <a:pt x="849323" y="1152248"/>
                </a:lnTo>
                <a:lnTo>
                  <a:pt x="772450" y="1147252"/>
                </a:lnTo>
                <a:lnTo>
                  <a:pt x="690462" y="1144259"/>
                </a:lnTo>
                <a:lnTo>
                  <a:pt x="593849" y="1143373"/>
                </a:lnTo>
                <a:lnTo>
                  <a:pt x="503448" y="1149210"/>
                </a:lnTo>
                <a:lnTo>
                  <a:pt x="411211" y="1151571"/>
                </a:lnTo>
                <a:lnTo>
                  <a:pt x="328595" y="1158950"/>
                </a:lnTo>
                <a:lnTo>
                  <a:pt x="244383" y="1165222"/>
                </a:lnTo>
                <a:lnTo>
                  <a:pt x="149028" y="1173176"/>
                </a:lnTo>
                <a:lnTo>
                  <a:pt x="89716" y="1176255"/>
                </a:lnTo>
                <a:lnTo>
                  <a:pt x="0" y="11787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399"/>
          <p:cNvSpPr/>
          <p:nvPr/>
        </p:nvSpPr>
        <p:spPr>
          <a:xfrm>
            <a:off x="410956" y="2437805"/>
            <a:ext cx="274817" cy="281505"/>
          </a:xfrm>
          <a:custGeom>
            <a:avLst/>
            <a:gdLst/>
            <a:ahLst/>
            <a:cxnLst/>
            <a:rect l="0" t="0" r="0" b="0"/>
            <a:pathLst>
              <a:path w="274817" h="281505">
                <a:moveTo>
                  <a:pt x="142685" y="0"/>
                </a:moveTo>
                <a:lnTo>
                  <a:pt x="133204" y="4740"/>
                </a:lnTo>
                <a:lnTo>
                  <a:pt x="127434" y="8121"/>
                </a:lnTo>
                <a:lnTo>
                  <a:pt x="113086" y="17169"/>
                </a:lnTo>
                <a:lnTo>
                  <a:pt x="106085" y="22360"/>
                </a:lnTo>
                <a:lnTo>
                  <a:pt x="99434" y="27805"/>
                </a:lnTo>
                <a:lnTo>
                  <a:pt x="93015" y="33420"/>
                </a:lnTo>
                <a:lnTo>
                  <a:pt x="86751" y="39147"/>
                </a:lnTo>
                <a:lnTo>
                  <a:pt x="74500" y="50802"/>
                </a:lnTo>
                <a:lnTo>
                  <a:pt x="69447" y="56688"/>
                </a:lnTo>
                <a:lnTo>
                  <a:pt x="65086" y="62597"/>
                </a:lnTo>
                <a:lnTo>
                  <a:pt x="46218" y="91078"/>
                </a:lnTo>
                <a:lnTo>
                  <a:pt x="41662" y="99414"/>
                </a:lnTo>
                <a:lnTo>
                  <a:pt x="37633" y="107948"/>
                </a:lnTo>
                <a:lnTo>
                  <a:pt x="33955" y="116613"/>
                </a:lnTo>
                <a:lnTo>
                  <a:pt x="29519" y="125367"/>
                </a:lnTo>
                <a:lnTo>
                  <a:pt x="24577" y="134180"/>
                </a:lnTo>
                <a:lnTo>
                  <a:pt x="19297" y="143031"/>
                </a:lnTo>
                <a:lnTo>
                  <a:pt x="14786" y="150916"/>
                </a:lnTo>
                <a:lnTo>
                  <a:pt x="7127" y="164970"/>
                </a:lnTo>
                <a:lnTo>
                  <a:pt x="4688" y="172488"/>
                </a:lnTo>
                <a:lnTo>
                  <a:pt x="3062" y="180476"/>
                </a:lnTo>
                <a:lnTo>
                  <a:pt x="1978" y="188778"/>
                </a:lnTo>
                <a:lnTo>
                  <a:pt x="1255" y="197289"/>
                </a:lnTo>
                <a:lnTo>
                  <a:pt x="773" y="205940"/>
                </a:lnTo>
                <a:lnTo>
                  <a:pt x="238" y="222498"/>
                </a:lnTo>
                <a:lnTo>
                  <a:pt x="0" y="236471"/>
                </a:lnTo>
                <a:lnTo>
                  <a:pt x="929" y="242975"/>
                </a:lnTo>
                <a:lnTo>
                  <a:pt x="2540" y="249296"/>
                </a:lnTo>
                <a:lnTo>
                  <a:pt x="4606" y="255494"/>
                </a:lnTo>
                <a:lnTo>
                  <a:pt x="7968" y="260618"/>
                </a:lnTo>
                <a:lnTo>
                  <a:pt x="12194" y="265027"/>
                </a:lnTo>
                <a:lnTo>
                  <a:pt x="16996" y="268958"/>
                </a:lnTo>
                <a:lnTo>
                  <a:pt x="22181" y="271578"/>
                </a:lnTo>
                <a:lnTo>
                  <a:pt x="27622" y="273326"/>
                </a:lnTo>
                <a:lnTo>
                  <a:pt x="33234" y="274490"/>
                </a:lnTo>
                <a:lnTo>
                  <a:pt x="38960" y="276259"/>
                </a:lnTo>
                <a:lnTo>
                  <a:pt x="44761" y="278431"/>
                </a:lnTo>
                <a:lnTo>
                  <a:pt x="50613" y="280870"/>
                </a:lnTo>
                <a:lnTo>
                  <a:pt x="57491" y="281504"/>
                </a:lnTo>
                <a:lnTo>
                  <a:pt x="65053" y="280935"/>
                </a:lnTo>
                <a:lnTo>
                  <a:pt x="73071" y="279564"/>
                </a:lnTo>
                <a:lnTo>
                  <a:pt x="81393" y="277657"/>
                </a:lnTo>
                <a:lnTo>
                  <a:pt x="89917" y="275393"/>
                </a:lnTo>
                <a:lnTo>
                  <a:pt x="107326" y="270233"/>
                </a:lnTo>
                <a:lnTo>
                  <a:pt x="124985" y="264632"/>
                </a:lnTo>
                <a:lnTo>
                  <a:pt x="132870" y="261750"/>
                </a:lnTo>
                <a:lnTo>
                  <a:pt x="140110" y="258836"/>
                </a:lnTo>
                <a:lnTo>
                  <a:pt x="146921" y="255901"/>
                </a:lnTo>
                <a:lnTo>
                  <a:pt x="154439" y="251960"/>
                </a:lnTo>
                <a:lnTo>
                  <a:pt x="162427" y="247348"/>
                </a:lnTo>
                <a:lnTo>
                  <a:pt x="170729" y="242289"/>
                </a:lnTo>
                <a:lnTo>
                  <a:pt x="187891" y="231377"/>
                </a:lnTo>
                <a:lnTo>
                  <a:pt x="196635" y="225688"/>
                </a:lnTo>
                <a:lnTo>
                  <a:pt x="204448" y="219912"/>
                </a:lnTo>
                <a:lnTo>
                  <a:pt x="211642" y="214077"/>
                </a:lnTo>
                <a:lnTo>
                  <a:pt x="218422" y="208202"/>
                </a:lnTo>
                <a:lnTo>
                  <a:pt x="224926" y="202301"/>
                </a:lnTo>
                <a:lnTo>
                  <a:pt x="237445" y="190453"/>
                </a:lnTo>
                <a:lnTo>
                  <a:pt x="242569" y="184515"/>
                </a:lnTo>
                <a:lnTo>
                  <a:pt x="246977" y="178573"/>
                </a:lnTo>
                <a:lnTo>
                  <a:pt x="250908" y="172627"/>
                </a:lnTo>
                <a:lnTo>
                  <a:pt x="254521" y="165686"/>
                </a:lnTo>
                <a:lnTo>
                  <a:pt x="257922" y="158082"/>
                </a:lnTo>
                <a:lnTo>
                  <a:pt x="261181" y="150036"/>
                </a:lnTo>
                <a:lnTo>
                  <a:pt x="264347" y="142688"/>
                </a:lnTo>
                <a:lnTo>
                  <a:pt x="270509" y="129232"/>
                </a:lnTo>
                <a:lnTo>
                  <a:pt x="272549" y="122865"/>
                </a:lnTo>
                <a:lnTo>
                  <a:pt x="273910" y="116637"/>
                </a:lnTo>
                <a:lnTo>
                  <a:pt x="274816" y="110500"/>
                </a:lnTo>
                <a:lnTo>
                  <a:pt x="274429" y="104424"/>
                </a:lnTo>
                <a:lnTo>
                  <a:pt x="273178" y="98389"/>
                </a:lnTo>
                <a:lnTo>
                  <a:pt x="271352" y="92382"/>
                </a:lnTo>
                <a:lnTo>
                  <a:pt x="269143" y="86392"/>
                </a:lnTo>
                <a:lnTo>
                  <a:pt x="266677" y="80415"/>
                </a:lnTo>
                <a:lnTo>
                  <a:pt x="264042" y="74446"/>
                </a:lnTo>
                <a:lnTo>
                  <a:pt x="261293" y="69474"/>
                </a:lnTo>
                <a:lnTo>
                  <a:pt x="252683" y="56745"/>
                </a:lnTo>
                <a:lnTo>
                  <a:pt x="249751" y="51720"/>
                </a:lnTo>
                <a:lnTo>
                  <a:pt x="246804" y="46386"/>
                </a:lnTo>
                <a:lnTo>
                  <a:pt x="241864" y="41838"/>
                </a:lnTo>
                <a:lnTo>
                  <a:pt x="235593" y="37814"/>
                </a:lnTo>
                <a:lnTo>
                  <a:pt x="228436" y="34139"/>
                </a:lnTo>
                <a:lnTo>
                  <a:pt x="219696" y="30697"/>
                </a:lnTo>
                <a:lnTo>
                  <a:pt x="209901" y="27409"/>
                </a:lnTo>
                <a:lnTo>
                  <a:pt x="199401" y="24226"/>
                </a:lnTo>
                <a:lnTo>
                  <a:pt x="190418" y="21112"/>
                </a:lnTo>
                <a:lnTo>
                  <a:pt x="182444" y="18043"/>
                </a:lnTo>
                <a:lnTo>
                  <a:pt x="175144" y="15005"/>
                </a:lnTo>
                <a:lnTo>
                  <a:pt x="168293" y="12980"/>
                </a:lnTo>
                <a:lnTo>
                  <a:pt x="161741" y="11630"/>
                </a:lnTo>
                <a:lnTo>
                  <a:pt x="155389" y="10729"/>
                </a:lnTo>
                <a:lnTo>
                  <a:pt x="149170" y="9137"/>
                </a:lnTo>
                <a:lnTo>
                  <a:pt x="143039" y="7084"/>
                </a:lnTo>
                <a:lnTo>
                  <a:pt x="136968" y="4722"/>
                </a:lnTo>
                <a:lnTo>
                  <a:pt x="130936" y="3148"/>
                </a:lnTo>
                <a:lnTo>
                  <a:pt x="124930" y="2099"/>
                </a:lnTo>
                <a:lnTo>
                  <a:pt x="118942" y="1399"/>
                </a:lnTo>
                <a:lnTo>
                  <a:pt x="113958" y="933"/>
                </a:lnTo>
                <a:lnTo>
                  <a:pt x="105774" y="414"/>
                </a:lnTo>
                <a:lnTo>
                  <a:pt x="96184" y="184"/>
                </a:lnTo>
                <a:lnTo>
                  <a:pt x="7124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400"/>
          <p:cNvSpPr/>
          <p:nvPr/>
        </p:nvSpPr>
        <p:spPr>
          <a:xfrm>
            <a:off x="879133" y="2196703"/>
            <a:ext cx="13469" cy="470367"/>
          </a:xfrm>
          <a:custGeom>
            <a:avLst/>
            <a:gdLst/>
            <a:ahLst/>
            <a:cxnLst/>
            <a:rect l="0" t="0" r="0" b="0"/>
            <a:pathLst>
              <a:path w="13469" h="470367">
                <a:moveTo>
                  <a:pt x="4906" y="0"/>
                </a:moveTo>
                <a:lnTo>
                  <a:pt x="4906" y="20117"/>
                </a:lnTo>
                <a:lnTo>
                  <a:pt x="5898" y="27302"/>
                </a:lnTo>
                <a:lnTo>
                  <a:pt x="9646" y="48515"/>
                </a:lnTo>
                <a:lnTo>
                  <a:pt x="11043" y="59132"/>
                </a:lnTo>
                <a:lnTo>
                  <a:pt x="11974" y="69187"/>
                </a:lnTo>
                <a:lnTo>
                  <a:pt x="12595" y="78867"/>
                </a:lnTo>
                <a:lnTo>
                  <a:pt x="13284" y="116081"/>
                </a:lnTo>
                <a:lnTo>
                  <a:pt x="13468" y="139895"/>
                </a:lnTo>
                <a:lnTo>
                  <a:pt x="12598" y="162717"/>
                </a:lnTo>
                <a:lnTo>
                  <a:pt x="11027" y="184876"/>
                </a:lnTo>
                <a:lnTo>
                  <a:pt x="8986" y="206594"/>
                </a:lnTo>
                <a:lnTo>
                  <a:pt x="7626" y="225042"/>
                </a:lnTo>
                <a:lnTo>
                  <a:pt x="6720" y="241310"/>
                </a:lnTo>
                <a:lnTo>
                  <a:pt x="6115" y="256123"/>
                </a:lnTo>
                <a:lnTo>
                  <a:pt x="4720" y="272944"/>
                </a:lnTo>
                <a:lnTo>
                  <a:pt x="524" y="310155"/>
                </a:lnTo>
                <a:lnTo>
                  <a:pt x="0" y="330793"/>
                </a:lnTo>
                <a:lnTo>
                  <a:pt x="643" y="352490"/>
                </a:lnTo>
                <a:lnTo>
                  <a:pt x="3012" y="391811"/>
                </a:lnTo>
                <a:lnTo>
                  <a:pt x="4064" y="415901"/>
                </a:lnTo>
                <a:lnTo>
                  <a:pt x="4532" y="435869"/>
                </a:lnTo>
                <a:lnTo>
                  <a:pt x="4884" y="470366"/>
                </a:lnTo>
                <a:lnTo>
                  <a:pt x="4892" y="470343"/>
                </a:lnTo>
                <a:lnTo>
                  <a:pt x="4906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01"/>
          <p:cNvSpPr/>
          <p:nvPr/>
        </p:nvSpPr>
        <p:spPr>
          <a:xfrm>
            <a:off x="1156303" y="2125266"/>
            <a:ext cx="22017" cy="598266"/>
          </a:xfrm>
          <a:custGeom>
            <a:avLst/>
            <a:gdLst/>
            <a:ahLst/>
            <a:cxnLst/>
            <a:rect l="0" t="0" r="0" b="0"/>
            <a:pathLst>
              <a:path w="22017" h="598266">
                <a:moveTo>
                  <a:pt x="4556" y="0"/>
                </a:moveTo>
                <a:lnTo>
                  <a:pt x="9297" y="4740"/>
                </a:lnTo>
                <a:lnTo>
                  <a:pt x="10693" y="8121"/>
                </a:lnTo>
                <a:lnTo>
                  <a:pt x="11624" y="12359"/>
                </a:lnTo>
                <a:lnTo>
                  <a:pt x="12245" y="17169"/>
                </a:lnTo>
                <a:lnTo>
                  <a:pt x="13651" y="23352"/>
                </a:lnTo>
                <a:lnTo>
                  <a:pt x="15580" y="30451"/>
                </a:lnTo>
                <a:lnTo>
                  <a:pt x="17859" y="38160"/>
                </a:lnTo>
                <a:lnTo>
                  <a:pt x="19378" y="46276"/>
                </a:lnTo>
                <a:lnTo>
                  <a:pt x="20390" y="54663"/>
                </a:lnTo>
                <a:lnTo>
                  <a:pt x="21066" y="63231"/>
                </a:lnTo>
                <a:lnTo>
                  <a:pt x="21516" y="73904"/>
                </a:lnTo>
                <a:lnTo>
                  <a:pt x="22016" y="98992"/>
                </a:lnTo>
                <a:lnTo>
                  <a:pt x="20165" y="129494"/>
                </a:lnTo>
                <a:lnTo>
                  <a:pt x="8227" y="287663"/>
                </a:lnTo>
                <a:lnTo>
                  <a:pt x="7004" y="310838"/>
                </a:lnTo>
                <a:lnTo>
                  <a:pt x="7180" y="332241"/>
                </a:lnTo>
                <a:lnTo>
                  <a:pt x="8290" y="352462"/>
                </a:lnTo>
                <a:lnTo>
                  <a:pt x="10022" y="371897"/>
                </a:lnTo>
                <a:lnTo>
                  <a:pt x="11177" y="387829"/>
                </a:lnTo>
                <a:lnTo>
                  <a:pt x="12460" y="413470"/>
                </a:lnTo>
                <a:lnTo>
                  <a:pt x="11810" y="431420"/>
                </a:lnTo>
                <a:lnTo>
                  <a:pt x="6283" y="510352"/>
                </a:lnTo>
                <a:lnTo>
                  <a:pt x="5708" y="521805"/>
                </a:lnTo>
                <a:lnTo>
                  <a:pt x="6316" y="533409"/>
                </a:lnTo>
                <a:lnTo>
                  <a:pt x="7714" y="545114"/>
                </a:lnTo>
                <a:lnTo>
                  <a:pt x="12346" y="573454"/>
                </a:lnTo>
                <a:lnTo>
                  <a:pt x="11734" y="577763"/>
                </a:lnTo>
                <a:lnTo>
                  <a:pt x="10334" y="582621"/>
                </a:lnTo>
                <a:lnTo>
                  <a:pt x="4894" y="597372"/>
                </a:lnTo>
                <a:lnTo>
                  <a:pt x="5774" y="597677"/>
                </a:lnTo>
                <a:lnTo>
                  <a:pt x="7353" y="597881"/>
                </a:lnTo>
                <a:lnTo>
                  <a:pt x="9397" y="598017"/>
                </a:lnTo>
                <a:lnTo>
                  <a:pt x="9768" y="598107"/>
                </a:lnTo>
                <a:lnTo>
                  <a:pt x="9023" y="598168"/>
                </a:lnTo>
                <a:lnTo>
                  <a:pt x="5549" y="598235"/>
                </a:lnTo>
                <a:lnTo>
                  <a:pt x="698" y="598265"/>
                </a:lnTo>
                <a:lnTo>
                  <a:pt x="0" y="597281"/>
                </a:lnTo>
                <a:lnTo>
                  <a:pt x="526" y="595632"/>
                </a:lnTo>
                <a:lnTo>
                  <a:pt x="3760" y="590598"/>
                </a:lnTo>
                <a:lnTo>
                  <a:pt x="4399" y="583467"/>
                </a:lnTo>
                <a:lnTo>
                  <a:pt x="4487" y="581779"/>
                </a:lnTo>
                <a:lnTo>
                  <a:pt x="5502" y="580337"/>
                </a:lnTo>
                <a:lnTo>
                  <a:pt x="7171" y="578384"/>
                </a:lnTo>
                <a:lnTo>
                  <a:pt x="13486" y="5715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02"/>
          <p:cNvSpPr/>
          <p:nvPr/>
        </p:nvSpPr>
        <p:spPr>
          <a:xfrm>
            <a:off x="2366367" y="2080617"/>
            <a:ext cx="62509" cy="723306"/>
          </a:xfrm>
          <a:custGeom>
            <a:avLst/>
            <a:gdLst/>
            <a:ahLst/>
            <a:cxnLst/>
            <a:rect l="0" t="0" r="0" b="0"/>
            <a:pathLst>
              <a:path w="62509" h="723306">
                <a:moveTo>
                  <a:pt x="0" y="0"/>
                </a:moveTo>
                <a:lnTo>
                  <a:pt x="4741" y="4741"/>
                </a:lnTo>
                <a:lnTo>
                  <a:pt x="6137" y="7129"/>
                </a:lnTo>
                <a:lnTo>
                  <a:pt x="7689" y="12429"/>
                </a:lnTo>
                <a:lnTo>
                  <a:pt x="8821" y="32760"/>
                </a:lnTo>
                <a:lnTo>
                  <a:pt x="8920" y="55576"/>
                </a:lnTo>
                <a:lnTo>
                  <a:pt x="9916" y="60864"/>
                </a:lnTo>
                <a:lnTo>
                  <a:pt x="11571" y="67365"/>
                </a:lnTo>
                <a:lnTo>
                  <a:pt x="13668" y="74676"/>
                </a:lnTo>
                <a:lnTo>
                  <a:pt x="15065" y="85503"/>
                </a:lnTo>
                <a:lnTo>
                  <a:pt x="15997" y="98674"/>
                </a:lnTo>
                <a:lnTo>
                  <a:pt x="16618" y="113407"/>
                </a:lnTo>
                <a:lnTo>
                  <a:pt x="18024" y="126207"/>
                </a:lnTo>
                <a:lnTo>
                  <a:pt x="19954" y="137716"/>
                </a:lnTo>
                <a:lnTo>
                  <a:pt x="22232" y="148365"/>
                </a:lnTo>
                <a:lnTo>
                  <a:pt x="23751" y="158442"/>
                </a:lnTo>
                <a:lnTo>
                  <a:pt x="25439" y="177575"/>
                </a:lnTo>
                <a:lnTo>
                  <a:pt x="26189" y="196000"/>
                </a:lnTo>
                <a:lnTo>
                  <a:pt x="27515" y="218080"/>
                </a:lnTo>
                <a:lnTo>
                  <a:pt x="31411" y="251044"/>
                </a:lnTo>
                <a:lnTo>
                  <a:pt x="33839" y="266582"/>
                </a:lnTo>
                <a:lnTo>
                  <a:pt x="36450" y="280909"/>
                </a:lnTo>
                <a:lnTo>
                  <a:pt x="39183" y="294429"/>
                </a:lnTo>
                <a:lnTo>
                  <a:pt x="41005" y="307411"/>
                </a:lnTo>
                <a:lnTo>
                  <a:pt x="42220" y="320035"/>
                </a:lnTo>
                <a:lnTo>
                  <a:pt x="43029" y="332419"/>
                </a:lnTo>
                <a:lnTo>
                  <a:pt x="43929" y="377929"/>
                </a:lnTo>
                <a:lnTo>
                  <a:pt x="44645" y="618526"/>
                </a:lnTo>
                <a:lnTo>
                  <a:pt x="45638" y="628648"/>
                </a:lnTo>
                <a:lnTo>
                  <a:pt x="47293" y="637380"/>
                </a:lnTo>
                <a:lnTo>
                  <a:pt x="49388" y="645185"/>
                </a:lnTo>
                <a:lnTo>
                  <a:pt x="50785" y="653366"/>
                </a:lnTo>
                <a:lnTo>
                  <a:pt x="52337" y="670393"/>
                </a:lnTo>
                <a:lnTo>
                  <a:pt x="53211" y="687232"/>
                </a:lnTo>
                <a:lnTo>
                  <a:pt x="54325" y="691319"/>
                </a:lnTo>
                <a:lnTo>
                  <a:pt x="56061" y="695035"/>
                </a:lnTo>
                <a:lnTo>
                  <a:pt x="62508" y="7233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03"/>
          <p:cNvSpPr/>
          <p:nvPr/>
        </p:nvSpPr>
        <p:spPr>
          <a:xfrm>
            <a:off x="2768203" y="2053828"/>
            <a:ext cx="53579" cy="669728"/>
          </a:xfrm>
          <a:custGeom>
            <a:avLst/>
            <a:gdLst/>
            <a:ahLst/>
            <a:cxnLst/>
            <a:rect l="0" t="0" r="0" b="0"/>
            <a:pathLst>
              <a:path w="53579" h="669728">
                <a:moveTo>
                  <a:pt x="0" y="0"/>
                </a:moveTo>
                <a:lnTo>
                  <a:pt x="4741" y="14222"/>
                </a:lnTo>
                <a:lnTo>
                  <a:pt x="6137" y="19403"/>
                </a:lnTo>
                <a:lnTo>
                  <a:pt x="7689" y="27806"/>
                </a:lnTo>
                <a:lnTo>
                  <a:pt x="13302" y="76038"/>
                </a:lnTo>
                <a:lnTo>
                  <a:pt x="15814" y="93356"/>
                </a:lnTo>
                <a:lnTo>
                  <a:pt x="18480" y="108870"/>
                </a:lnTo>
                <a:lnTo>
                  <a:pt x="21250" y="123182"/>
                </a:lnTo>
                <a:lnTo>
                  <a:pt x="23096" y="136692"/>
                </a:lnTo>
                <a:lnTo>
                  <a:pt x="24327" y="149667"/>
                </a:lnTo>
                <a:lnTo>
                  <a:pt x="25148" y="162286"/>
                </a:lnTo>
                <a:lnTo>
                  <a:pt x="26060" y="210703"/>
                </a:lnTo>
                <a:lnTo>
                  <a:pt x="26303" y="241672"/>
                </a:lnTo>
                <a:lnTo>
                  <a:pt x="27457" y="267279"/>
                </a:lnTo>
                <a:lnTo>
                  <a:pt x="29219" y="289311"/>
                </a:lnTo>
                <a:lnTo>
                  <a:pt x="31386" y="308960"/>
                </a:lnTo>
                <a:lnTo>
                  <a:pt x="32830" y="338926"/>
                </a:lnTo>
                <a:lnTo>
                  <a:pt x="34435" y="417202"/>
                </a:lnTo>
                <a:lnTo>
                  <a:pt x="35855" y="448791"/>
                </a:lnTo>
                <a:lnTo>
                  <a:pt x="37794" y="473819"/>
                </a:lnTo>
                <a:lnTo>
                  <a:pt x="40079" y="494473"/>
                </a:lnTo>
                <a:lnTo>
                  <a:pt x="41602" y="511219"/>
                </a:lnTo>
                <a:lnTo>
                  <a:pt x="42617" y="525360"/>
                </a:lnTo>
                <a:lnTo>
                  <a:pt x="43294" y="537763"/>
                </a:lnTo>
                <a:lnTo>
                  <a:pt x="44047" y="578003"/>
                </a:lnTo>
                <a:lnTo>
                  <a:pt x="44530" y="642017"/>
                </a:lnTo>
                <a:lnTo>
                  <a:pt x="45561" y="649269"/>
                </a:lnTo>
                <a:lnTo>
                  <a:pt x="47242" y="655096"/>
                </a:lnTo>
                <a:lnTo>
                  <a:pt x="53578" y="6697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404"/>
          <p:cNvSpPr/>
          <p:nvPr/>
        </p:nvSpPr>
        <p:spPr>
          <a:xfrm>
            <a:off x="3171143" y="2187773"/>
            <a:ext cx="346572" cy="248183"/>
          </a:xfrm>
          <a:custGeom>
            <a:avLst/>
            <a:gdLst/>
            <a:ahLst/>
            <a:cxnLst/>
            <a:rect l="0" t="0" r="0" b="0"/>
            <a:pathLst>
              <a:path w="346572" h="248183">
                <a:moveTo>
                  <a:pt x="231068" y="0"/>
                </a:moveTo>
                <a:lnTo>
                  <a:pt x="212106" y="4741"/>
                </a:lnTo>
                <a:lnTo>
                  <a:pt x="204536" y="7130"/>
                </a:lnTo>
                <a:lnTo>
                  <a:pt x="197505" y="9714"/>
                </a:lnTo>
                <a:lnTo>
                  <a:pt x="190834" y="12430"/>
                </a:lnTo>
                <a:lnTo>
                  <a:pt x="184401" y="15232"/>
                </a:lnTo>
                <a:lnTo>
                  <a:pt x="171963" y="20991"/>
                </a:lnTo>
                <a:lnTo>
                  <a:pt x="165867" y="24908"/>
                </a:lnTo>
                <a:lnTo>
                  <a:pt x="159820" y="29504"/>
                </a:lnTo>
                <a:lnTo>
                  <a:pt x="153804" y="34552"/>
                </a:lnTo>
                <a:lnTo>
                  <a:pt x="146816" y="39902"/>
                </a:lnTo>
                <a:lnTo>
                  <a:pt x="139181" y="45453"/>
                </a:lnTo>
                <a:lnTo>
                  <a:pt x="131115" y="51138"/>
                </a:lnTo>
                <a:lnTo>
                  <a:pt x="123753" y="56913"/>
                </a:lnTo>
                <a:lnTo>
                  <a:pt x="116861" y="62747"/>
                </a:lnTo>
                <a:lnTo>
                  <a:pt x="110281" y="68620"/>
                </a:lnTo>
                <a:lnTo>
                  <a:pt x="89742" y="88376"/>
                </a:lnTo>
                <a:lnTo>
                  <a:pt x="77319" y="100589"/>
                </a:lnTo>
                <a:lnTo>
                  <a:pt x="64077" y="115677"/>
                </a:lnTo>
                <a:lnTo>
                  <a:pt x="50287" y="132681"/>
                </a:lnTo>
                <a:lnTo>
                  <a:pt x="25705" y="164142"/>
                </a:lnTo>
                <a:lnTo>
                  <a:pt x="17761" y="173920"/>
                </a:lnTo>
                <a:lnTo>
                  <a:pt x="11472" y="181431"/>
                </a:lnTo>
                <a:lnTo>
                  <a:pt x="7280" y="189415"/>
                </a:lnTo>
                <a:lnTo>
                  <a:pt x="4486" y="197715"/>
                </a:lnTo>
                <a:lnTo>
                  <a:pt x="2622" y="206224"/>
                </a:lnTo>
                <a:lnTo>
                  <a:pt x="1380" y="212889"/>
                </a:lnTo>
                <a:lnTo>
                  <a:pt x="552" y="218325"/>
                </a:lnTo>
                <a:lnTo>
                  <a:pt x="0" y="222941"/>
                </a:lnTo>
                <a:lnTo>
                  <a:pt x="1617" y="227010"/>
                </a:lnTo>
                <a:lnTo>
                  <a:pt x="4678" y="230715"/>
                </a:lnTo>
                <a:lnTo>
                  <a:pt x="13372" y="237478"/>
                </a:lnTo>
                <a:lnTo>
                  <a:pt x="23851" y="243791"/>
                </a:lnTo>
                <a:lnTo>
                  <a:pt x="29423" y="245871"/>
                </a:lnTo>
                <a:lnTo>
                  <a:pt x="35122" y="247258"/>
                </a:lnTo>
                <a:lnTo>
                  <a:pt x="40906" y="248182"/>
                </a:lnTo>
                <a:lnTo>
                  <a:pt x="47739" y="247807"/>
                </a:lnTo>
                <a:lnTo>
                  <a:pt x="55271" y="246564"/>
                </a:lnTo>
                <a:lnTo>
                  <a:pt x="63268" y="244744"/>
                </a:lnTo>
                <a:lnTo>
                  <a:pt x="72569" y="243530"/>
                </a:lnTo>
                <a:lnTo>
                  <a:pt x="82737" y="242721"/>
                </a:lnTo>
                <a:lnTo>
                  <a:pt x="93486" y="242181"/>
                </a:lnTo>
                <a:lnTo>
                  <a:pt x="104620" y="240829"/>
                </a:lnTo>
                <a:lnTo>
                  <a:pt x="116011" y="238936"/>
                </a:lnTo>
                <a:lnTo>
                  <a:pt x="127575" y="236681"/>
                </a:lnTo>
                <a:lnTo>
                  <a:pt x="151006" y="231530"/>
                </a:lnTo>
                <a:lnTo>
                  <a:pt x="198386" y="220140"/>
                </a:lnTo>
                <a:lnTo>
                  <a:pt x="210272" y="216213"/>
                </a:lnTo>
                <a:lnTo>
                  <a:pt x="222165" y="211611"/>
                </a:lnTo>
                <a:lnTo>
                  <a:pt x="234063" y="206558"/>
                </a:lnTo>
                <a:lnTo>
                  <a:pt x="244971" y="202198"/>
                </a:lnTo>
                <a:lnTo>
                  <a:pt x="265028" y="194707"/>
                </a:lnTo>
                <a:lnTo>
                  <a:pt x="274544" y="190328"/>
                </a:lnTo>
                <a:lnTo>
                  <a:pt x="283864" y="185425"/>
                </a:lnTo>
                <a:lnTo>
                  <a:pt x="293055" y="180171"/>
                </a:lnTo>
                <a:lnTo>
                  <a:pt x="301166" y="174685"/>
                </a:lnTo>
                <a:lnTo>
                  <a:pt x="308558" y="169043"/>
                </a:lnTo>
                <a:lnTo>
                  <a:pt x="315470" y="163297"/>
                </a:lnTo>
                <a:lnTo>
                  <a:pt x="321070" y="157482"/>
                </a:lnTo>
                <a:lnTo>
                  <a:pt x="325796" y="151621"/>
                </a:lnTo>
                <a:lnTo>
                  <a:pt x="329939" y="145729"/>
                </a:lnTo>
                <a:lnTo>
                  <a:pt x="333693" y="139817"/>
                </a:lnTo>
                <a:lnTo>
                  <a:pt x="337188" y="133891"/>
                </a:lnTo>
                <a:lnTo>
                  <a:pt x="340510" y="127956"/>
                </a:lnTo>
                <a:lnTo>
                  <a:pt x="342724" y="122015"/>
                </a:lnTo>
                <a:lnTo>
                  <a:pt x="344201" y="116070"/>
                </a:lnTo>
                <a:lnTo>
                  <a:pt x="345185" y="110122"/>
                </a:lnTo>
                <a:lnTo>
                  <a:pt x="345842" y="105165"/>
                </a:lnTo>
                <a:lnTo>
                  <a:pt x="346279" y="100868"/>
                </a:lnTo>
                <a:lnTo>
                  <a:pt x="346571" y="97011"/>
                </a:lnTo>
                <a:lnTo>
                  <a:pt x="345773" y="92456"/>
                </a:lnTo>
                <a:lnTo>
                  <a:pt x="344249" y="87434"/>
                </a:lnTo>
                <a:lnTo>
                  <a:pt x="342241" y="82102"/>
                </a:lnTo>
                <a:lnTo>
                  <a:pt x="338918" y="76563"/>
                </a:lnTo>
                <a:lnTo>
                  <a:pt x="334718" y="70886"/>
                </a:lnTo>
                <a:lnTo>
                  <a:pt x="329933" y="65117"/>
                </a:lnTo>
                <a:lnTo>
                  <a:pt x="324760" y="60279"/>
                </a:lnTo>
                <a:lnTo>
                  <a:pt x="319326" y="56061"/>
                </a:lnTo>
                <a:lnTo>
                  <a:pt x="266203" y="20459"/>
                </a:lnTo>
                <a:lnTo>
                  <a:pt x="259452" y="15624"/>
                </a:lnTo>
                <a:lnTo>
                  <a:pt x="253960" y="11408"/>
                </a:lnTo>
                <a:lnTo>
                  <a:pt x="2399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405"/>
          <p:cNvSpPr/>
          <p:nvPr/>
        </p:nvSpPr>
        <p:spPr>
          <a:xfrm>
            <a:off x="3393281" y="217884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406"/>
          <p:cNvSpPr/>
          <p:nvPr/>
        </p:nvSpPr>
        <p:spPr>
          <a:xfrm>
            <a:off x="3733497" y="2053828"/>
            <a:ext cx="257382" cy="210169"/>
          </a:xfrm>
          <a:custGeom>
            <a:avLst/>
            <a:gdLst/>
            <a:ahLst/>
            <a:cxnLst/>
            <a:rect l="0" t="0" r="0" b="0"/>
            <a:pathLst>
              <a:path w="257382" h="210169">
                <a:moveTo>
                  <a:pt x="52691" y="0"/>
                </a:moveTo>
                <a:lnTo>
                  <a:pt x="47950" y="4741"/>
                </a:lnTo>
                <a:lnTo>
                  <a:pt x="46554" y="9114"/>
                </a:lnTo>
                <a:lnTo>
                  <a:pt x="45623" y="15005"/>
                </a:lnTo>
                <a:lnTo>
                  <a:pt x="45002" y="21910"/>
                </a:lnTo>
                <a:lnTo>
                  <a:pt x="43596" y="28497"/>
                </a:lnTo>
                <a:lnTo>
                  <a:pt x="41667" y="34873"/>
                </a:lnTo>
                <a:lnTo>
                  <a:pt x="39388" y="41108"/>
                </a:lnTo>
                <a:lnTo>
                  <a:pt x="36877" y="47249"/>
                </a:lnTo>
                <a:lnTo>
                  <a:pt x="34211" y="53328"/>
                </a:lnTo>
                <a:lnTo>
                  <a:pt x="28602" y="65373"/>
                </a:lnTo>
                <a:lnTo>
                  <a:pt x="22802" y="77341"/>
                </a:lnTo>
                <a:lnTo>
                  <a:pt x="18874" y="87280"/>
                </a:lnTo>
                <a:lnTo>
                  <a:pt x="9218" y="114197"/>
                </a:lnTo>
                <a:lnTo>
                  <a:pt x="5850" y="125741"/>
                </a:lnTo>
                <a:lnTo>
                  <a:pt x="3604" y="135421"/>
                </a:lnTo>
                <a:lnTo>
                  <a:pt x="2107" y="143859"/>
                </a:lnTo>
                <a:lnTo>
                  <a:pt x="1108" y="151468"/>
                </a:lnTo>
                <a:lnTo>
                  <a:pt x="443" y="158526"/>
                </a:lnTo>
                <a:lnTo>
                  <a:pt x="0" y="165215"/>
                </a:lnTo>
                <a:lnTo>
                  <a:pt x="696" y="170667"/>
                </a:lnTo>
                <a:lnTo>
                  <a:pt x="2153" y="175293"/>
                </a:lnTo>
                <a:lnTo>
                  <a:pt x="4116" y="179370"/>
                </a:lnTo>
                <a:lnTo>
                  <a:pt x="7409" y="183080"/>
                </a:lnTo>
                <a:lnTo>
                  <a:pt x="11588" y="186546"/>
                </a:lnTo>
                <a:lnTo>
                  <a:pt x="16360" y="189848"/>
                </a:lnTo>
                <a:lnTo>
                  <a:pt x="21525" y="193042"/>
                </a:lnTo>
                <a:lnTo>
                  <a:pt x="26952" y="196164"/>
                </a:lnTo>
                <a:lnTo>
                  <a:pt x="32555" y="199237"/>
                </a:lnTo>
                <a:lnTo>
                  <a:pt x="38275" y="201286"/>
                </a:lnTo>
                <a:lnTo>
                  <a:pt x="44072" y="202651"/>
                </a:lnTo>
                <a:lnTo>
                  <a:pt x="49922" y="203562"/>
                </a:lnTo>
                <a:lnTo>
                  <a:pt x="56798" y="205161"/>
                </a:lnTo>
                <a:lnTo>
                  <a:pt x="64358" y="207219"/>
                </a:lnTo>
                <a:lnTo>
                  <a:pt x="72375" y="209584"/>
                </a:lnTo>
                <a:lnTo>
                  <a:pt x="81689" y="210168"/>
                </a:lnTo>
                <a:lnTo>
                  <a:pt x="91866" y="209565"/>
                </a:lnTo>
                <a:lnTo>
                  <a:pt x="102620" y="208171"/>
                </a:lnTo>
                <a:lnTo>
                  <a:pt x="113758" y="207242"/>
                </a:lnTo>
                <a:lnTo>
                  <a:pt x="125152" y="206622"/>
                </a:lnTo>
                <a:lnTo>
                  <a:pt x="136717" y="206209"/>
                </a:lnTo>
                <a:lnTo>
                  <a:pt x="147404" y="204941"/>
                </a:lnTo>
                <a:lnTo>
                  <a:pt x="157505" y="203104"/>
                </a:lnTo>
                <a:lnTo>
                  <a:pt x="167215" y="200887"/>
                </a:lnTo>
                <a:lnTo>
                  <a:pt x="176665" y="198417"/>
                </a:lnTo>
                <a:lnTo>
                  <a:pt x="185942" y="195778"/>
                </a:lnTo>
                <a:lnTo>
                  <a:pt x="195103" y="193027"/>
                </a:lnTo>
                <a:lnTo>
                  <a:pt x="203195" y="190200"/>
                </a:lnTo>
                <a:lnTo>
                  <a:pt x="210573" y="187324"/>
                </a:lnTo>
                <a:lnTo>
                  <a:pt x="217477" y="184413"/>
                </a:lnTo>
                <a:lnTo>
                  <a:pt x="224064" y="181481"/>
                </a:lnTo>
                <a:lnTo>
                  <a:pt x="236674" y="175578"/>
                </a:lnTo>
                <a:lnTo>
                  <a:pt x="241823" y="171622"/>
                </a:lnTo>
                <a:lnTo>
                  <a:pt x="246248" y="167001"/>
                </a:lnTo>
                <a:lnTo>
                  <a:pt x="250189" y="161935"/>
                </a:lnTo>
                <a:lnTo>
                  <a:pt x="252817" y="157566"/>
                </a:lnTo>
                <a:lnTo>
                  <a:pt x="254569" y="153661"/>
                </a:lnTo>
                <a:lnTo>
                  <a:pt x="255738" y="150066"/>
                </a:lnTo>
                <a:lnTo>
                  <a:pt x="256516" y="146677"/>
                </a:lnTo>
                <a:lnTo>
                  <a:pt x="257381" y="140265"/>
                </a:lnTo>
                <a:lnTo>
                  <a:pt x="256620" y="136174"/>
                </a:lnTo>
                <a:lnTo>
                  <a:pt x="255120" y="131463"/>
                </a:lnTo>
                <a:lnTo>
                  <a:pt x="253128" y="126337"/>
                </a:lnTo>
                <a:lnTo>
                  <a:pt x="250807" y="121928"/>
                </a:lnTo>
                <a:lnTo>
                  <a:pt x="248268" y="117996"/>
                </a:lnTo>
                <a:lnTo>
                  <a:pt x="245583" y="114383"/>
                </a:lnTo>
                <a:lnTo>
                  <a:pt x="241809" y="109990"/>
                </a:lnTo>
                <a:lnTo>
                  <a:pt x="237309" y="105077"/>
                </a:lnTo>
                <a:lnTo>
                  <a:pt x="232324" y="99817"/>
                </a:lnTo>
                <a:lnTo>
                  <a:pt x="227017" y="95318"/>
                </a:lnTo>
                <a:lnTo>
                  <a:pt x="221494" y="91327"/>
                </a:lnTo>
                <a:lnTo>
                  <a:pt x="193632" y="73051"/>
                </a:lnTo>
                <a:lnTo>
                  <a:pt x="185347" y="69537"/>
                </a:lnTo>
                <a:lnTo>
                  <a:pt x="176846" y="67194"/>
                </a:lnTo>
                <a:lnTo>
                  <a:pt x="168204" y="65632"/>
                </a:lnTo>
                <a:lnTo>
                  <a:pt x="150535" y="60622"/>
                </a:lnTo>
                <a:lnTo>
                  <a:pt x="99154" y="44472"/>
                </a:lnTo>
                <a:lnTo>
                  <a:pt x="79697" y="37585"/>
                </a:lnTo>
                <a:lnTo>
                  <a:pt x="65734" y="32002"/>
                </a:lnTo>
                <a:lnTo>
                  <a:pt x="34831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07"/>
          <p:cNvSpPr/>
          <p:nvPr/>
        </p:nvSpPr>
        <p:spPr>
          <a:xfrm>
            <a:off x="4188952" y="2062758"/>
            <a:ext cx="282857" cy="169648"/>
          </a:xfrm>
          <a:custGeom>
            <a:avLst/>
            <a:gdLst/>
            <a:ahLst/>
            <a:cxnLst/>
            <a:rect l="0" t="0" r="0" b="0"/>
            <a:pathLst>
              <a:path w="282857" h="169648">
                <a:moveTo>
                  <a:pt x="61579" y="0"/>
                </a:moveTo>
                <a:lnTo>
                  <a:pt x="52098" y="9481"/>
                </a:lnTo>
                <a:lnTo>
                  <a:pt x="47321" y="16242"/>
                </a:lnTo>
                <a:lnTo>
                  <a:pt x="42152" y="24719"/>
                </a:lnTo>
                <a:lnTo>
                  <a:pt x="32109" y="42736"/>
                </a:lnTo>
                <a:lnTo>
                  <a:pt x="24338" y="57358"/>
                </a:lnTo>
                <a:lnTo>
                  <a:pt x="9645" y="86228"/>
                </a:lnTo>
                <a:lnTo>
                  <a:pt x="6121" y="94196"/>
                </a:lnTo>
                <a:lnTo>
                  <a:pt x="3771" y="100500"/>
                </a:lnTo>
                <a:lnTo>
                  <a:pt x="2205" y="105695"/>
                </a:lnTo>
                <a:lnTo>
                  <a:pt x="1160" y="111143"/>
                </a:lnTo>
                <a:lnTo>
                  <a:pt x="464" y="116759"/>
                </a:lnTo>
                <a:lnTo>
                  <a:pt x="0" y="122488"/>
                </a:lnTo>
                <a:lnTo>
                  <a:pt x="682" y="127299"/>
                </a:lnTo>
                <a:lnTo>
                  <a:pt x="2130" y="131499"/>
                </a:lnTo>
                <a:lnTo>
                  <a:pt x="11582" y="150109"/>
                </a:lnTo>
                <a:lnTo>
                  <a:pt x="15349" y="154643"/>
                </a:lnTo>
                <a:lnTo>
                  <a:pt x="19845" y="158658"/>
                </a:lnTo>
                <a:lnTo>
                  <a:pt x="24826" y="162326"/>
                </a:lnTo>
                <a:lnTo>
                  <a:pt x="30132" y="164772"/>
                </a:lnTo>
                <a:lnTo>
                  <a:pt x="35654" y="166403"/>
                </a:lnTo>
                <a:lnTo>
                  <a:pt x="41319" y="167490"/>
                </a:lnTo>
                <a:lnTo>
                  <a:pt x="48072" y="168215"/>
                </a:lnTo>
                <a:lnTo>
                  <a:pt x="55551" y="168698"/>
                </a:lnTo>
                <a:lnTo>
                  <a:pt x="63514" y="169020"/>
                </a:lnTo>
                <a:lnTo>
                  <a:pt x="80299" y="169378"/>
                </a:lnTo>
                <a:lnTo>
                  <a:pt x="146738" y="169647"/>
                </a:lnTo>
                <a:lnTo>
                  <a:pt x="157047" y="168661"/>
                </a:lnTo>
                <a:lnTo>
                  <a:pt x="166896" y="167011"/>
                </a:lnTo>
                <a:lnTo>
                  <a:pt x="176439" y="164918"/>
                </a:lnTo>
                <a:lnTo>
                  <a:pt x="185777" y="162532"/>
                </a:lnTo>
                <a:lnTo>
                  <a:pt x="194980" y="159948"/>
                </a:lnTo>
                <a:lnTo>
                  <a:pt x="213142" y="154432"/>
                </a:lnTo>
                <a:lnTo>
                  <a:pt x="231136" y="148673"/>
                </a:lnTo>
                <a:lnTo>
                  <a:pt x="239109" y="145748"/>
                </a:lnTo>
                <a:lnTo>
                  <a:pt x="246409" y="142806"/>
                </a:lnTo>
                <a:lnTo>
                  <a:pt x="253260" y="139852"/>
                </a:lnTo>
                <a:lnTo>
                  <a:pt x="258820" y="135899"/>
                </a:lnTo>
                <a:lnTo>
                  <a:pt x="263518" y="131279"/>
                </a:lnTo>
                <a:lnTo>
                  <a:pt x="267643" y="126215"/>
                </a:lnTo>
                <a:lnTo>
                  <a:pt x="271385" y="121846"/>
                </a:lnTo>
                <a:lnTo>
                  <a:pt x="274872" y="117942"/>
                </a:lnTo>
                <a:lnTo>
                  <a:pt x="278188" y="114346"/>
                </a:lnTo>
                <a:lnTo>
                  <a:pt x="280399" y="109965"/>
                </a:lnTo>
                <a:lnTo>
                  <a:pt x="281874" y="105060"/>
                </a:lnTo>
                <a:lnTo>
                  <a:pt x="282856" y="99806"/>
                </a:lnTo>
                <a:lnTo>
                  <a:pt x="282519" y="95310"/>
                </a:lnTo>
                <a:lnTo>
                  <a:pt x="281302" y="91322"/>
                </a:lnTo>
                <a:lnTo>
                  <a:pt x="279499" y="87670"/>
                </a:lnTo>
                <a:lnTo>
                  <a:pt x="278296" y="83251"/>
                </a:lnTo>
                <a:lnTo>
                  <a:pt x="277495" y="78321"/>
                </a:lnTo>
                <a:lnTo>
                  <a:pt x="276961" y="73050"/>
                </a:lnTo>
                <a:lnTo>
                  <a:pt x="274620" y="68544"/>
                </a:lnTo>
                <a:lnTo>
                  <a:pt x="271075" y="64547"/>
                </a:lnTo>
                <a:lnTo>
                  <a:pt x="266728" y="60891"/>
                </a:lnTo>
                <a:lnTo>
                  <a:pt x="261845" y="57461"/>
                </a:lnTo>
                <a:lnTo>
                  <a:pt x="256605" y="54182"/>
                </a:lnTo>
                <a:lnTo>
                  <a:pt x="251128" y="51004"/>
                </a:lnTo>
                <a:lnTo>
                  <a:pt x="244500" y="47893"/>
                </a:lnTo>
                <a:lnTo>
                  <a:pt x="237105" y="44827"/>
                </a:lnTo>
                <a:lnTo>
                  <a:pt x="229198" y="41791"/>
                </a:lnTo>
                <a:lnTo>
                  <a:pt x="212475" y="35772"/>
                </a:lnTo>
                <a:lnTo>
                  <a:pt x="203848" y="32777"/>
                </a:lnTo>
                <a:lnTo>
                  <a:pt x="196113" y="29789"/>
                </a:lnTo>
                <a:lnTo>
                  <a:pt x="188971" y="26805"/>
                </a:lnTo>
                <a:lnTo>
                  <a:pt x="182226" y="23823"/>
                </a:lnTo>
                <a:lnTo>
                  <a:pt x="174753" y="21835"/>
                </a:lnTo>
                <a:lnTo>
                  <a:pt x="166794" y="20510"/>
                </a:lnTo>
                <a:lnTo>
                  <a:pt x="158511" y="19626"/>
                </a:lnTo>
                <a:lnTo>
                  <a:pt x="150013" y="19037"/>
                </a:lnTo>
                <a:lnTo>
                  <a:pt x="141371" y="18645"/>
                </a:lnTo>
                <a:lnTo>
                  <a:pt x="132633" y="18383"/>
                </a:lnTo>
                <a:lnTo>
                  <a:pt x="123832" y="17216"/>
                </a:lnTo>
                <a:lnTo>
                  <a:pt x="114987" y="15446"/>
                </a:lnTo>
                <a:lnTo>
                  <a:pt x="106115" y="13274"/>
                </a:lnTo>
                <a:lnTo>
                  <a:pt x="98215" y="11826"/>
                </a:lnTo>
                <a:lnTo>
                  <a:pt x="90964" y="10860"/>
                </a:lnTo>
                <a:lnTo>
                  <a:pt x="7050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408"/>
          <p:cNvSpPr/>
          <p:nvPr/>
        </p:nvSpPr>
        <p:spPr>
          <a:xfrm>
            <a:off x="4617016" y="2071688"/>
            <a:ext cx="310099" cy="214157"/>
          </a:xfrm>
          <a:custGeom>
            <a:avLst/>
            <a:gdLst/>
            <a:ahLst/>
            <a:cxnLst/>
            <a:rect l="0" t="0" r="0" b="0"/>
            <a:pathLst>
              <a:path w="310099" h="214157">
                <a:moveTo>
                  <a:pt x="8562" y="0"/>
                </a:moveTo>
                <a:lnTo>
                  <a:pt x="8562" y="24857"/>
                </a:lnTo>
                <a:lnTo>
                  <a:pt x="7570" y="32447"/>
                </a:lnTo>
                <a:lnTo>
                  <a:pt x="5917" y="41474"/>
                </a:lnTo>
                <a:lnTo>
                  <a:pt x="3821" y="51462"/>
                </a:lnTo>
                <a:lnTo>
                  <a:pt x="2426" y="60105"/>
                </a:lnTo>
                <a:lnTo>
                  <a:pt x="1494" y="67851"/>
                </a:lnTo>
                <a:lnTo>
                  <a:pt x="873" y="74999"/>
                </a:lnTo>
                <a:lnTo>
                  <a:pt x="460" y="81749"/>
                </a:lnTo>
                <a:lnTo>
                  <a:pt x="0" y="94541"/>
                </a:lnTo>
                <a:lnTo>
                  <a:pt x="870" y="100730"/>
                </a:lnTo>
                <a:lnTo>
                  <a:pt x="2442" y="106841"/>
                </a:lnTo>
                <a:lnTo>
                  <a:pt x="4482" y="112899"/>
                </a:lnTo>
                <a:lnTo>
                  <a:pt x="5842" y="118922"/>
                </a:lnTo>
                <a:lnTo>
                  <a:pt x="6749" y="124922"/>
                </a:lnTo>
                <a:lnTo>
                  <a:pt x="7353" y="130906"/>
                </a:lnTo>
                <a:lnTo>
                  <a:pt x="9741" y="136880"/>
                </a:lnTo>
                <a:lnTo>
                  <a:pt x="13317" y="142847"/>
                </a:lnTo>
                <a:lnTo>
                  <a:pt x="17685" y="148809"/>
                </a:lnTo>
                <a:lnTo>
                  <a:pt x="21589" y="154768"/>
                </a:lnTo>
                <a:lnTo>
                  <a:pt x="25185" y="160726"/>
                </a:lnTo>
                <a:lnTo>
                  <a:pt x="28574" y="166681"/>
                </a:lnTo>
                <a:lnTo>
                  <a:pt x="32817" y="171644"/>
                </a:lnTo>
                <a:lnTo>
                  <a:pt x="37631" y="175945"/>
                </a:lnTo>
                <a:lnTo>
                  <a:pt x="42824" y="179804"/>
                </a:lnTo>
                <a:lnTo>
                  <a:pt x="49263" y="183370"/>
                </a:lnTo>
                <a:lnTo>
                  <a:pt x="56531" y="186738"/>
                </a:lnTo>
                <a:lnTo>
                  <a:pt x="64354" y="189976"/>
                </a:lnTo>
                <a:lnTo>
                  <a:pt x="72547" y="193128"/>
                </a:lnTo>
                <a:lnTo>
                  <a:pt x="89585" y="199274"/>
                </a:lnTo>
                <a:lnTo>
                  <a:pt x="115913" y="208313"/>
                </a:lnTo>
                <a:lnTo>
                  <a:pt x="124777" y="210313"/>
                </a:lnTo>
                <a:lnTo>
                  <a:pt x="133664" y="211646"/>
                </a:lnTo>
                <a:lnTo>
                  <a:pt x="142565" y="212535"/>
                </a:lnTo>
                <a:lnTo>
                  <a:pt x="151475" y="213127"/>
                </a:lnTo>
                <a:lnTo>
                  <a:pt x="160392" y="213522"/>
                </a:lnTo>
                <a:lnTo>
                  <a:pt x="178238" y="213961"/>
                </a:lnTo>
                <a:lnTo>
                  <a:pt x="196091" y="214156"/>
                </a:lnTo>
                <a:lnTo>
                  <a:pt x="205018" y="213216"/>
                </a:lnTo>
                <a:lnTo>
                  <a:pt x="213948" y="211597"/>
                </a:lnTo>
                <a:lnTo>
                  <a:pt x="222876" y="209525"/>
                </a:lnTo>
                <a:lnTo>
                  <a:pt x="231805" y="207152"/>
                </a:lnTo>
                <a:lnTo>
                  <a:pt x="249664" y="201870"/>
                </a:lnTo>
                <a:lnTo>
                  <a:pt x="258594" y="198079"/>
                </a:lnTo>
                <a:lnTo>
                  <a:pt x="267523" y="193568"/>
                </a:lnTo>
                <a:lnTo>
                  <a:pt x="276453" y="188577"/>
                </a:lnTo>
                <a:lnTo>
                  <a:pt x="283398" y="184257"/>
                </a:lnTo>
                <a:lnTo>
                  <a:pt x="289021" y="180385"/>
                </a:lnTo>
                <a:lnTo>
                  <a:pt x="293761" y="176811"/>
                </a:lnTo>
                <a:lnTo>
                  <a:pt x="297913" y="172444"/>
                </a:lnTo>
                <a:lnTo>
                  <a:pt x="301674" y="167549"/>
                </a:lnTo>
                <a:lnTo>
                  <a:pt x="305173" y="162300"/>
                </a:lnTo>
                <a:lnTo>
                  <a:pt x="307506" y="157809"/>
                </a:lnTo>
                <a:lnTo>
                  <a:pt x="309061" y="153823"/>
                </a:lnTo>
                <a:lnTo>
                  <a:pt x="310098" y="150174"/>
                </a:lnTo>
                <a:lnTo>
                  <a:pt x="309797" y="145756"/>
                </a:lnTo>
                <a:lnTo>
                  <a:pt x="308604" y="140827"/>
                </a:lnTo>
                <a:lnTo>
                  <a:pt x="306817" y="135557"/>
                </a:lnTo>
                <a:lnTo>
                  <a:pt x="304633" y="130058"/>
                </a:lnTo>
                <a:lnTo>
                  <a:pt x="302185" y="124408"/>
                </a:lnTo>
                <a:lnTo>
                  <a:pt x="296819" y="112839"/>
                </a:lnTo>
                <a:lnTo>
                  <a:pt x="291127" y="101083"/>
                </a:lnTo>
                <a:lnTo>
                  <a:pt x="287228" y="95170"/>
                </a:lnTo>
                <a:lnTo>
                  <a:pt x="282644" y="89243"/>
                </a:lnTo>
                <a:lnTo>
                  <a:pt x="277603" y="83308"/>
                </a:lnTo>
                <a:lnTo>
                  <a:pt x="272259" y="78358"/>
                </a:lnTo>
                <a:lnTo>
                  <a:pt x="266711" y="74067"/>
                </a:lnTo>
                <a:lnTo>
                  <a:pt x="238810" y="55310"/>
                </a:lnTo>
                <a:lnTo>
                  <a:pt x="231514" y="50764"/>
                </a:lnTo>
                <a:lnTo>
                  <a:pt x="224665" y="46741"/>
                </a:lnTo>
                <a:lnTo>
                  <a:pt x="218116" y="43066"/>
                </a:lnTo>
                <a:lnTo>
                  <a:pt x="208788" y="38633"/>
                </a:lnTo>
                <a:lnTo>
                  <a:pt x="185194" y="28415"/>
                </a:lnTo>
                <a:lnTo>
                  <a:pt x="172950" y="23904"/>
                </a:lnTo>
                <a:lnTo>
                  <a:pt x="160818" y="19904"/>
                </a:lnTo>
                <a:lnTo>
                  <a:pt x="148762" y="16246"/>
                </a:lnTo>
                <a:lnTo>
                  <a:pt x="138739" y="13807"/>
                </a:lnTo>
                <a:lnTo>
                  <a:pt x="130074" y="12181"/>
                </a:lnTo>
                <a:lnTo>
                  <a:pt x="122312" y="11097"/>
                </a:lnTo>
                <a:lnTo>
                  <a:pt x="115153" y="10375"/>
                </a:lnTo>
                <a:lnTo>
                  <a:pt x="108396" y="9893"/>
                </a:lnTo>
                <a:lnTo>
                  <a:pt x="96589" y="9357"/>
                </a:lnTo>
                <a:lnTo>
                  <a:pt x="92052" y="9215"/>
                </a:lnTo>
                <a:lnTo>
                  <a:pt x="35351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409"/>
          <p:cNvSpPr/>
          <p:nvPr/>
        </p:nvSpPr>
        <p:spPr>
          <a:xfrm>
            <a:off x="3580805" y="1682573"/>
            <a:ext cx="1643063" cy="40858"/>
          </a:xfrm>
          <a:custGeom>
            <a:avLst/>
            <a:gdLst/>
            <a:ahLst/>
            <a:cxnLst/>
            <a:rect l="0" t="0" r="0" b="0"/>
            <a:pathLst>
              <a:path w="1643063" h="40858">
                <a:moveTo>
                  <a:pt x="0" y="40857"/>
                </a:moveTo>
                <a:lnTo>
                  <a:pt x="9481" y="36116"/>
                </a:lnTo>
                <a:lnTo>
                  <a:pt x="13266" y="34720"/>
                </a:lnTo>
                <a:lnTo>
                  <a:pt x="16781" y="33789"/>
                </a:lnTo>
                <a:lnTo>
                  <a:pt x="23333" y="32755"/>
                </a:lnTo>
                <a:lnTo>
                  <a:pt x="73922" y="31949"/>
                </a:lnTo>
                <a:lnTo>
                  <a:pt x="97088" y="30941"/>
                </a:lnTo>
                <a:lnTo>
                  <a:pt x="127817" y="27189"/>
                </a:lnTo>
                <a:lnTo>
                  <a:pt x="147719" y="25792"/>
                </a:lnTo>
                <a:lnTo>
                  <a:pt x="169917" y="24861"/>
                </a:lnTo>
                <a:lnTo>
                  <a:pt x="241262" y="23365"/>
                </a:lnTo>
                <a:lnTo>
                  <a:pt x="269481" y="23106"/>
                </a:lnTo>
                <a:lnTo>
                  <a:pt x="282841" y="22078"/>
                </a:lnTo>
                <a:lnTo>
                  <a:pt x="318853" y="18289"/>
                </a:lnTo>
                <a:lnTo>
                  <a:pt x="345522" y="16882"/>
                </a:lnTo>
                <a:lnTo>
                  <a:pt x="438508" y="14901"/>
                </a:lnTo>
                <a:lnTo>
                  <a:pt x="513344" y="14178"/>
                </a:lnTo>
                <a:lnTo>
                  <a:pt x="532729" y="13149"/>
                </a:lnTo>
                <a:lnTo>
                  <a:pt x="586018" y="9360"/>
                </a:lnTo>
                <a:lnTo>
                  <a:pt x="627812" y="7952"/>
                </a:lnTo>
                <a:lnTo>
                  <a:pt x="835043" y="5694"/>
                </a:lnTo>
                <a:lnTo>
                  <a:pt x="1014957" y="5170"/>
                </a:lnTo>
                <a:lnTo>
                  <a:pt x="1032833" y="4167"/>
                </a:lnTo>
                <a:lnTo>
                  <a:pt x="1052689" y="2507"/>
                </a:lnTo>
                <a:lnTo>
                  <a:pt x="1073863" y="407"/>
                </a:lnTo>
                <a:lnTo>
                  <a:pt x="1098892" y="0"/>
                </a:lnTo>
                <a:lnTo>
                  <a:pt x="1126494" y="720"/>
                </a:lnTo>
                <a:lnTo>
                  <a:pt x="1155808" y="2193"/>
                </a:lnTo>
                <a:lnTo>
                  <a:pt x="1228067" y="3829"/>
                </a:lnTo>
                <a:lnTo>
                  <a:pt x="1481412" y="5115"/>
                </a:lnTo>
                <a:lnTo>
                  <a:pt x="1499577" y="6115"/>
                </a:lnTo>
                <a:lnTo>
                  <a:pt x="1574370" y="12203"/>
                </a:lnTo>
                <a:lnTo>
                  <a:pt x="1643062" y="140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410"/>
          <p:cNvSpPr/>
          <p:nvPr/>
        </p:nvSpPr>
        <p:spPr>
          <a:xfrm>
            <a:off x="1884752" y="2357852"/>
            <a:ext cx="292274" cy="266897"/>
          </a:xfrm>
          <a:custGeom>
            <a:avLst/>
            <a:gdLst/>
            <a:ahLst/>
            <a:cxnLst/>
            <a:rect l="0" t="0" r="0" b="0"/>
            <a:pathLst>
              <a:path w="292274" h="266897">
                <a:moveTo>
                  <a:pt x="160146" y="17445"/>
                </a:moveTo>
                <a:lnTo>
                  <a:pt x="145925" y="12704"/>
                </a:lnTo>
                <a:lnTo>
                  <a:pt x="140744" y="11308"/>
                </a:lnTo>
                <a:lnTo>
                  <a:pt x="132341" y="9756"/>
                </a:lnTo>
                <a:lnTo>
                  <a:pt x="128711" y="10335"/>
                </a:lnTo>
                <a:lnTo>
                  <a:pt x="118862" y="14897"/>
                </a:lnTo>
                <a:lnTo>
                  <a:pt x="112694" y="16313"/>
                </a:lnTo>
                <a:lnTo>
                  <a:pt x="103999" y="19587"/>
                </a:lnTo>
                <a:lnTo>
                  <a:pt x="98902" y="21850"/>
                </a:lnTo>
                <a:lnTo>
                  <a:pt x="90593" y="27010"/>
                </a:lnTo>
                <a:lnTo>
                  <a:pt x="82601" y="33602"/>
                </a:lnTo>
                <a:lnTo>
                  <a:pt x="77692" y="38138"/>
                </a:lnTo>
                <a:lnTo>
                  <a:pt x="60295" y="54936"/>
                </a:lnTo>
                <a:lnTo>
                  <a:pt x="56868" y="59306"/>
                </a:lnTo>
                <a:lnTo>
                  <a:pt x="53591" y="64204"/>
                </a:lnTo>
                <a:lnTo>
                  <a:pt x="50414" y="69454"/>
                </a:lnTo>
                <a:lnTo>
                  <a:pt x="45320" y="76922"/>
                </a:lnTo>
                <a:lnTo>
                  <a:pt x="31722" y="95804"/>
                </a:lnTo>
                <a:lnTo>
                  <a:pt x="25913" y="104411"/>
                </a:lnTo>
                <a:lnTo>
                  <a:pt x="21048" y="112133"/>
                </a:lnTo>
                <a:lnTo>
                  <a:pt x="16813" y="119266"/>
                </a:lnTo>
                <a:lnTo>
                  <a:pt x="12997" y="126005"/>
                </a:lnTo>
                <a:lnTo>
                  <a:pt x="6111" y="138785"/>
                </a:lnTo>
                <a:lnTo>
                  <a:pt x="3878" y="146956"/>
                </a:lnTo>
                <a:lnTo>
                  <a:pt x="2390" y="156371"/>
                </a:lnTo>
                <a:lnTo>
                  <a:pt x="1397" y="166617"/>
                </a:lnTo>
                <a:lnTo>
                  <a:pt x="735" y="175432"/>
                </a:lnTo>
                <a:lnTo>
                  <a:pt x="294" y="183293"/>
                </a:lnTo>
                <a:lnTo>
                  <a:pt x="0" y="190518"/>
                </a:lnTo>
                <a:lnTo>
                  <a:pt x="1788" y="198312"/>
                </a:lnTo>
                <a:lnTo>
                  <a:pt x="4965" y="206484"/>
                </a:lnTo>
                <a:lnTo>
                  <a:pt x="9067" y="214908"/>
                </a:lnTo>
                <a:lnTo>
                  <a:pt x="14779" y="222509"/>
                </a:lnTo>
                <a:lnTo>
                  <a:pt x="21563" y="229561"/>
                </a:lnTo>
                <a:lnTo>
                  <a:pt x="29062" y="236246"/>
                </a:lnTo>
                <a:lnTo>
                  <a:pt x="36046" y="241695"/>
                </a:lnTo>
                <a:lnTo>
                  <a:pt x="42686" y="246320"/>
                </a:lnTo>
                <a:lnTo>
                  <a:pt x="49097" y="250396"/>
                </a:lnTo>
                <a:lnTo>
                  <a:pt x="55356" y="254105"/>
                </a:lnTo>
                <a:lnTo>
                  <a:pt x="61513" y="257570"/>
                </a:lnTo>
                <a:lnTo>
                  <a:pt x="67602" y="260872"/>
                </a:lnTo>
                <a:lnTo>
                  <a:pt x="73645" y="263073"/>
                </a:lnTo>
                <a:lnTo>
                  <a:pt x="79659" y="264541"/>
                </a:lnTo>
                <a:lnTo>
                  <a:pt x="85652" y="265519"/>
                </a:lnTo>
                <a:lnTo>
                  <a:pt x="91632" y="266172"/>
                </a:lnTo>
                <a:lnTo>
                  <a:pt x="97603" y="266606"/>
                </a:lnTo>
                <a:lnTo>
                  <a:pt x="103568" y="266896"/>
                </a:lnTo>
                <a:lnTo>
                  <a:pt x="110521" y="266098"/>
                </a:lnTo>
                <a:lnTo>
                  <a:pt x="118133" y="264572"/>
                </a:lnTo>
                <a:lnTo>
                  <a:pt x="126184" y="262564"/>
                </a:lnTo>
                <a:lnTo>
                  <a:pt x="133536" y="260233"/>
                </a:lnTo>
                <a:lnTo>
                  <a:pt x="140422" y="257686"/>
                </a:lnTo>
                <a:lnTo>
                  <a:pt x="146997" y="254996"/>
                </a:lnTo>
                <a:lnTo>
                  <a:pt x="154357" y="252211"/>
                </a:lnTo>
                <a:lnTo>
                  <a:pt x="170472" y="246470"/>
                </a:lnTo>
                <a:lnTo>
                  <a:pt x="180921" y="241566"/>
                </a:lnTo>
                <a:lnTo>
                  <a:pt x="192848" y="235320"/>
                </a:lnTo>
                <a:lnTo>
                  <a:pt x="205760" y="228179"/>
                </a:lnTo>
                <a:lnTo>
                  <a:pt x="216352" y="221435"/>
                </a:lnTo>
                <a:lnTo>
                  <a:pt x="225398" y="214954"/>
                </a:lnTo>
                <a:lnTo>
                  <a:pt x="233413" y="208649"/>
                </a:lnTo>
                <a:lnTo>
                  <a:pt x="240741" y="202461"/>
                </a:lnTo>
                <a:lnTo>
                  <a:pt x="247610" y="196351"/>
                </a:lnTo>
                <a:lnTo>
                  <a:pt x="254174" y="190294"/>
                </a:lnTo>
                <a:lnTo>
                  <a:pt x="259543" y="184272"/>
                </a:lnTo>
                <a:lnTo>
                  <a:pt x="264114" y="178272"/>
                </a:lnTo>
                <a:lnTo>
                  <a:pt x="268153" y="172288"/>
                </a:lnTo>
                <a:lnTo>
                  <a:pt x="271838" y="166314"/>
                </a:lnTo>
                <a:lnTo>
                  <a:pt x="275287" y="160347"/>
                </a:lnTo>
                <a:lnTo>
                  <a:pt x="281765" y="148426"/>
                </a:lnTo>
                <a:lnTo>
                  <a:pt x="287952" y="136513"/>
                </a:lnTo>
                <a:lnTo>
                  <a:pt x="289998" y="130558"/>
                </a:lnTo>
                <a:lnTo>
                  <a:pt x="291363" y="124604"/>
                </a:lnTo>
                <a:lnTo>
                  <a:pt x="292273" y="118650"/>
                </a:lnTo>
                <a:lnTo>
                  <a:pt x="291887" y="112696"/>
                </a:lnTo>
                <a:lnTo>
                  <a:pt x="290637" y="106743"/>
                </a:lnTo>
                <a:lnTo>
                  <a:pt x="288812" y="100789"/>
                </a:lnTo>
                <a:lnTo>
                  <a:pt x="287596" y="95828"/>
                </a:lnTo>
                <a:lnTo>
                  <a:pt x="286244" y="87670"/>
                </a:lnTo>
                <a:lnTo>
                  <a:pt x="283899" y="83113"/>
                </a:lnTo>
                <a:lnTo>
                  <a:pt x="280351" y="78091"/>
                </a:lnTo>
                <a:lnTo>
                  <a:pt x="276002" y="72758"/>
                </a:lnTo>
                <a:lnTo>
                  <a:pt x="271118" y="68211"/>
                </a:lnTo>
                <a:lnTo>
                  <a:pt x="265877" y="64188"/>
                </a:lnTo>
                <a:lnTo>
                  <a:pt x="260399" y="60513"/>
                </a:lnTo>
                <a:lnTo>
                  <a:pt x="254763" y="56079"/>
                </a:lnTo>
                <a:lnTo>
                  <a:pt x="249021" y="51138"/>
                </a:lnTo>
                <a:lnTo>
                  <a:pt x="243209" y="45860"/>
                </a:lnTo>
                <a:lnTo>
                  <a:pt x="237349" y="41349"/>
                </a:lnTo>
                <a:lnTo>
                  <a:pt x="231459" y="37350"/>
                </a:lnTo>
                <a:lnTo>
                  <a:pt x="225547" y="33692"/>
                </a:lnTo>
                <a:lnTo>
                  <a:pt x="218630" y="30260"/>
                </a:lnTo>
                <a:lnTo>
                  <a:pt x="211042" y="26981"/>
                </a:lnTo>
                <a:lnTo>
                  <a:pt x="203006" y="23802"/>
                </a:lnTo>
                <a:lnTo>
                  <a:pt x="186140" y="17625"/>
                </a:lnTo>
                <a:lnTo>
                  <a:pt x="177476" y="14588"/>
                </a:lnTo>
                <a:lnTo>
                  <a:pt x="169715" y="12564"/>
                </a:lnTo>
                <a:lnTo>
                  <a:pt x="162557" y="11214"/>
                </a:lnTo>
                <a:lnTo>
                  <a:pt x="155800" y="10314"/>
                </a:lnTo>
                <a:lnTo>
                  <a:pt x="149311" y="8723"/>
                </a:lnTo>
                <a:lnTo>
                  <a:pt x="143001" y="6669"/>
                </a:lnTo>
                <a:lnTo>
                  <a:pt x="136810" y="4308"/>
                </a:lnTo>
                <a:lnTo>
                  <a:pt x="130698" y="2734"/>
                </a:lnTo>
                <a:lnTo>
                  <a:pt x="124639" y="1684"/>
                </a:lnTo>
                <a:lnTo>
                  <a:pt x="118616" y="985"/>
                </a:lnTo>
                <a:lnTo>
                  <a:pt x="112615" y="518"/>
                </a:lnTo>
                <a:lnTo>
                  <a:pt x="106631" y="207"/>
                </a:lnTo>
                <a:lnTo>
                  <a:pt x="100657" y="0"/>
                </a:lnTo>
                <a:lnTo>
                  <a:pt x="95682" y="854"/>
                </a:lnTo>
                <a:lnTo>
                  <a:pt x="87509" y="4449"/>
                </a:lnTo>
                <a:lnTo>
                  <a:pt x="80569" y="9354"/>
                </a:lnTo>
                <a:lnTo>
                  <a:pt x="70850" y="174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11"/>
          <p:cNvSpPr/>
          <p:nvPr/>
        </p:nvSpPr>
        <p:spPr>
          <a:xfrm>
            <a:off x="3047138" y="2857500"/>
            <a:ext cx="15746" cy="26741"/>
          </a:xfrm>
          <a:custGeom>
            <a:avLst/>
            <a:gdLst/>
            <a:ahLst/>
            <a:cxnLst/>
            <a:rect l="0" t="0" r="0" b="0"/>
            <a:pathLst>
              <a:path w="15746" h="26741">
                <a:moveTo>
                  <a:pt x="6815" y="0"/>
                </a:moveTo>
                <a:lnTo>
                  <a:pt x="6815" y="15377"/>
                </a:lnTo>
                <a:lnTo>
                  <a:pt x="7807" y="16204"/>
                </a:lnTo>
                <a:lnTo>
                  <a:pt x="9461" y="16756"/>
                </a:lnTo>
                <a:lnTo>
                  <a:pt x="11556" y="17124"/>
                </a:lnTo>
                <a:lnTo>
                  <a:pt x="10968" y="17369"/>
                </a:lnTo>
                <a:lnTo>
                  <a:pt x="8591" y="17532"/>
                </a:lnTo>
                <a:lnTo>
                  <a:pt x="0" y="17795"/>
                </a:lnTo>
                <a:lnTo>
                  <a:pt x="287" y="17816"/>
                </a:lnTo>
                <a:lnTo>
                  <a:pt x="3253" y="17840"/>
                </a:lnTo>
                <a:lnTo>
                  <a:pt x="4440" y="18839"/>
                </a:lnTo>
                <a:lnTo>
                  <a:pt x="5232" y="20496"/>
                </a:lnTo>
                <a:lnTo>
                  <a:pt x="5759" y="22594"/>
                </a:lnTo>
                <a:lnTo>
                  <a:pt x="7104" y="23993"/>
                </a:lnTo>
                <a:lnTo>
                  <a:pt x="8992" y="24924"/>
                </a:lnTo>
                <a:lnTo>
                  <a:pt x="11243" y="25546"/>
                </a:lnTo>
                <a:lnTo>
                  <a:pt x="11751" y="25960"/>
                </a:lnTo>
                <a:lnTo>
                  <a:pt x="11098" y="26237"/>
                </a:lnTo>
                <a:lnTo>
                  <a:pt x="9670" y="26421"/>
                </a:lnTo>
                <a:lnTo>
                  <a:pt x="9711" y="26544"/>
                </a:lnTo>
                <a:lnTo>
                  <a:pt x="10730" y="26625"/>
                </a:lnTo>
                <a:lnTo>
                  <a:pt x="14259" y="26740"/>
                </a:lnTo>
                <a:lnTo>
                  <a:pt x="15745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12"/>
          <p:cNvSpPr/>
          <p:nvPr/>
        </p:nvSpPr>
        <p:spPr>
          <a:xfrm>
            <a:off x="589359" y="2598539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893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13"/>
          <p:cNvSpPr/>
          <p:nvPr/>
        </p:nvSpPr>
        <p:spPr>
          <a:xfrm>
            <a:off x="1955602" y="2277070"/>
            <a:ext cx="214313" cy="598253"/>
          </a:xfrm>
          <a:custGeom>
            <a:avLst/>
            <a:gdLst/>
            <a:ahLst/>
            <a:cxnLst/>
            <a:rect l="0" t="0" r="0" b="0"/>
            <a:pathLst>
              <a:path w="214313" h="598253">
                <a:moveTo>
                  <a:pt x="214312" y="0"/>
                </a:moveTo>
                <a:lnTo>
                  <a:pt x="214312" y="9481"/>
                </a:lnTo>
                <a:lnTo>
                  <a:pt x="211666" y="22073"/>
                </a:lnTo>
                <a:lnTo>
                  <a:pt x="207183" y="36600"/>
                </a:lnTo>
                <a:lnTo>
                  <a:pt x="199081" y="56926"/>
                </a:lnTo>
                <a:lnTo>
                  <a:pt x="193321" y="72926"/>
                </a:lnTo>
                <a:lnTo>
                  <a:pt x="190100" y="87312"/>
                </a:lnTo>
                <a:lnTo>
                  <a:pt x="187676" y="101314"/>
                </a:lnTo>
                <a:lnTo>
                  <a:pt x="183292" y="117458"/>
                </a:lnTo>
                <a:lnTo>
                  <a:pt x="175773" y="137836"/>
                </a:lnTo>
                <a:lnTo>
                  <a:pt x="151543" y="200167"/>
                </a:lnTo>
                <a:lnTo>
                  <a:pt x="140716" y="225718"/>
                </a:lnTo>
                <a:lnTo>
                  <a:pt x="131514" y="245729"/>
                </a:lnTo>
                <a:lnTo>
                  <a:pt x="123394" y="262046"/>
                </a:lnTo>
                <a:lnTo>
                  <a:pt x="114013" y="284830"/>
                </a:lnTo>
                <a:lnTo>
                  <a:pt x="103790" y="311926"/>
                </a:lnTo>
                <a:lnTo>
                  <a:pt x="93005" y="341896"/>
                </a:lnTo>
                <a:lnTo>
                  <a:pt x="83831" y="364853"/>
                </a:lnTo>
                <a:lnTo>
                  <a:pt x="75731" y="383134"/>
                </a:lnTo>
                <a:lnTo>
                  <a:pt x="68347" y="398297"/>
                </a:lnTo>
                <a:lnTo>
                  <a:pt x="62432" y="411384"/>
                </a:lnTo>
                <a:lnTo>
                  <a:pt x="57496" y="423084"/>
                </a:lnTo>
                <a:lnTo>
                  <a:pt x="37705" y="472730"/>
                </a:lnTo>
                <a:lnTo>
                  <a:pt x="34066" y="483826"/>
                </a:lnTo>
                <a:lnTo>
                  <a:pt x="30023" y="501445"/>
                </a:lnTo>
                <a:lnTo>
                  <a:pt x="25580" y="515891"/>
                </a:lnTo>
                <a:lnTo>
                  <a:pt x="20299" y="530910"/>
                </a:lnTo>
                <a:lnTo>
                  <a:pt x="17501" y="540472"/>
                </a:lnTo>
                <a:lnTo>
                  <a:pt x="12739" y="558702"/>
                </a:lnTo>
                <a:lnTo>
                  <a:pt x="10058" y="574543"/>
                </a:lnTo>
                <a:lnTo>
                  <a:pt x="9431" y="582113"/>
                </a:lnTo>
                <a:lnTo>
                  <a:pt x="8272" y="584529"/>
                </a:lnTo>
                <a:lnTo>
                  <a:pt x="6506" y="586139"/>
                </a:lnTo>
                <a:lnTo>
                  <a:pt x="4337" y="587213"/>
                </a:lnTo>
                <a:lnTo>
                  <a:pt x="2891" y="588921"/>
                </a:lnTo>
                <a:lnTo>
                  <a:pt x="1928" y="591051"/>
                </a:lnTo>
                <a:lnTo>
                  <a:pt x="9" y="598252"/>
                </a:lnTo>
                <a:lnTo>
                  <a:pt x="0" y="5625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14"/>
          <p:cNvSpPr/>
          <p:nvPr/>
        </p:nvSpPr>
        <p:spPr>
          <a:xfrm>
            <a:off x="492420" y="2294930"/>
            <a:ext cx="177308" cy="615147"/>
          </a:xfrm>
          <a:custGeom>
            <a:avLst/>
            <a:gdLst/>
            <a:ahLst/>
            <a:cxnLst/>
            <a:rect l="0" t="0" r="0" b="0"/>
            <a:pathLst>
              <a:path w="177308" h="615147">
                <a:moveTo>
                  <a:pt x="177307" y="0"/>
                </a:moveTo>
                <a:lnTo>
                  <a:pt x="177307" y="9480"/>
                </a:lnTo>
                <a:lnTo>
                  <a:pt x="176314" y="13266"/>
                </a:lnTo>
                <a:lnTo>
                  <a:pt x="171170" y="24325"/>
                </a:lnTo>
                <a:lnTo>
                  <a:pt x="169204" y="40721"/>
                </a:lnTo>
                <a:lnTo>
                  <a:pt x="168745" y="55801"/>
                </a:lnTo>
                <a:lnTo>
                  <a:pt x="167630" y="67959"/>
                </a:lnTo>
                <a:lnTo>
                  <a:pt x="163745" y="99988"/>
                </a:lnTo>
                <a:lnTo>
                  <a:pt x="161321" y="114283"/>
                </a:lnTo>
                <a:lnTo>
                  <a:pt x="158712" y="126790"/>
                </a:lnTo>
                <a:lnTo>
                  <a:pt x="147396" y="172991"/>
                </a:lnTo>
                <a:lnTo>
                  <a:pt x="133586" y="220421"/>
                </a:lnTo>
                <a:lnTo>
                  <a:pt x="124347" y="251127"/>
                </a:lnTo>
                <a:lnTo>
                  <a:pt x="115211" y="279535"/>
                </a:lnTo>
                <a:lnTo>
                  <a:pt x="97123" y="332266"/>
                </a:lnTo>
                <a:lnTo>
                  <a:pt x="89124" y="353472"/>
                </a:lnTo>
                <a:lnTo>
                  <a:pt x="81807" y="371577"/>
                </a:lnTo>
                <a:lnTo>
                  <a:pt x="74945" y="387617"/>
                </a:lnTo>
                <a:lnTo>
                  <a:pt x="69378" y="402278"/>
                </a:lnTo>
                <a:lnTo>
                  <a:pt x="64675" y="416021"/>
                </a:lnTo>
                <a:lnTo>
                  <a:pt x="60547" y="429152"/>
                </a:lnTo>
                <a:lnTo>
                  <a:pt x="53314" y="454325"/>
                </a:lnTo>
                <a:lnTo>
                  <a:pt x="49997" y="466594"/>
                </a:lnTo>
                <a:lnTo>
                  <a:pt x="43664" y="488164"/>
                </a:lnTo>
                <a:lnTo>
                  <a:pt x="40587" y="498083"/>
                </a:lnTo>
                <a:lnTo>
                  <a:pt x="37543" y="506680"/>
                </a:lnTo>
                <a:lnTo>
                  <a:pt x="34521" y="514396"/>
                </a:lnTo>
                <a:lnTo>
                  <a:pt x="31515" y="521524"/>
                </a:lnTo>
                <a:lnTo>
                  <a:pt x="25528" y="534736"/>
                </a:lnTo>
                <a:lnTo>
                  <a:pt x="22543" y="541038"/>
                </a:lnTo>
                <a:lnTo>
                  <a:pt x="19561" y="549207"/>
                </a:lnTo>
                <a:lnTo>
                  <a:pt x="16580" y="558622"/>
                </a:lnTo>
                <a:lnTo>
                  <a:pt x="11615" y="576690"/>
                </a:lnTo>
                <a:lnTo>
                  <a:pt x="8819" y="593433"/>
                </a:lnTo>
                <a:lnTo>
                  <a:pt x="8166" y="604730"/>
                </a:lnTo>
                <a:lnTo>
                  <a:pt x="6999" y="608536"/>
                </a:lnTo>
                <a:lnTo>
                  <a:pt x="5229" y="611073"/>
                </a:lnTo>
                <a:lnTo>
                  <a:pt x="0" y="615146"/>
                </a:lnTo>
                <a:lnTo>
                  <a:pt x="3835" y="611111"/>
                </a:lnTo>
                <a:lnTo>
                  <a:pt x="5104" y="608821"/>
                </a:lnTo>
                <a:lnTo>
                  <a:pt x="5950" y="606303"/>
                </a:lnTo>
                <a:lnTo>
                  <a:pt x="7643" y="5893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15"/>
          <p:cNvSpPr/>
          <p:nvPr/>
        </p:nvSpPr>
        <p:spPr>
          <a:xfrm>
            <a:off x="1803797" y="1268016"/>
            <a:ext cx="44649" cy="419676"/>
          </a:xfrm>
          <a:custGeom>
            <a:avLst/>
            <a:gdLst/>
            <a:ahLst/>
            <a:cxnLst/>
            <a:rect l="0" t="0" r="0" b="0"/>
            <a:pathLst>
              <a:path w="44649" h="419676">
                <a:moveTo>
                  <a:pt x="0" y="0"/>
                </a:moveTo>
                <a:lnTo>
                  <a:pt x="0" y="104110"/>
                </a:lnTo>
                <a:lnTo>
                  <a:pt x="992" y="113063"/>
                </a:lnTo>
                <a:lnTo>
                  <a:pt x="2646" y="123992"/>
                </a:lnTo>
                <a:lnTo>
                  <a:pt x="4740" y="136239"/>
                </a:lnTo>
                <a:lnTo>
                  <a:pt x="6137" y="146389"/>
                </a:lnTo>
                <a:lnTo>
                  <a:pt x="7068" y="155139"/>
                </a:lnTo>
                <a:lnTo>
                  <a:pt x="9094" y="178091"/>
                </a:lnTo>
                <a:lnTo>
                  <a:pt x="14821" y="238858"/>
                </a:lnTo>
                <a:lnTo>
                  <a:pt x="17951" y="280896"/>
                </a:lnTo>
                <a:lnTo>
                  <a:pt x="22200" y="326587"/>
                </a:lnTo>
                <a:lnTo>
                  <a:pt x="24722" y="344725"/>
                </a:lnTo>
                <a:lnTo>
                  <a:pt x="27395" y="358801"/>
                </a:lnTo>
                <a:lnTo>
                  <a:pt x="30170" y="370169"/>
                </a:lnTo>
                <a:lnTo>
                  <a:pt x="32019" y="379732"/>
                </a:lnTo>
                <a:lnTo>
                  <a:pt x="33252" y="388092"/>
                </a:lnTo>
                <a:lnTo>
                  <a:pt x="34074" y="395650"/>
                </a:lnTo>
                <a:lnTo>
                  <a:pt x="35615" y="401681"/>
                </a:lnTo>
                <a:lnTo>
                  <a:pt x="37634" y="406693"/>
                </a:lnTo>
                <a:lnTo>
                  <a:pt x="43263" y="417127"/>
                </a:lnTo>
                <a:lnTo>
                  <a:pt x="42732" y="417983"/>
                </a:lnTo>
                <a:lnTo>
                  <a:pt x="41387" y="418553"/>
                </a:lnTo>
                <a:lnTo>
                  <a:pt x="36050" y="419628"/>
                </a:lnTo>
                <a:lnTo>
                  <a:pt x="36932" y="419651"/>
                </a:lnTo>
                <a:lnTo>
                  <a:pt x="40557" y="419675"/>
                </a:lnTo>
                <a:lnTo>
                  <a:pt x="41921" y="418690"/>
                </a:lnTo>
                <a:lnTo>
                  <a:pt x="42830" y="417040"/>
                </a:lnTo>
                <a:lnTo>
                  <a:pt x="44648" y="41076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16"/>
          <p:cNvSpPr/>
          <p:nvPr/>
        </p:nvSpPr>
        <p:spPr>
          <a:xfrm>
            <a:off x="2441590" y="2920008"/>
            <a:ext cx="103372" cy="533406"/>
          </a:xfrm>
          <a:custGeom>
            <a:avLst/>
            <a:gdLst/>
            <a:ahLst/>
            <a:cxnLst/>
            <a:rect l="0" t="0" r="0" b="0"/>
            <a:pathLst>
              <a:path w="103372" h="533406">
                <a:moveTo>
                  <a:pt x="5144" y="0"/>
                </a:moveTo>
                <a:lnTo>
                  <a:pt x="5144" y="27806"/>
                </a:lnTo>
                <a:lnTo>
                  <a:pt x="2499" y="40139"/>
                </a:lnTo>
                <a:lnTo>
                  <a:pt x="404" y="47595"/>
                </a:lnTo>
                <a:lnTo>
                  <a:pt x="0" y="56535"/>
                </a:lnTo>
                <a:lnTo>
                  <a:pt x="722" y="66463"/>
                </a:lnTo>
                <a:lnTo>
                  <a:pt x="2196" y="77051"/>
                </a:lnTo>
                <a:lnTo>
                  <a:pt x="3179" y="88078"/>
                </a:lnTo>
                <a:lnTo>
                  <a:pt x="3834" y="99398"/>
                </a:lnTo>
                <a:lnTo>
                  <a:pt x="4562" y="122560"/>
                </a:lnTo>
                <a:lnTo>
                  <a:pt x="4885" y="146083"/>
                </a:lnTo>
                <a:lnTo>
                  <a:pt x="5964" y="158904"/>
                </a:lnTo>
                <a:lnTo>
                  <a:pt x="7675" y="172412"/>
                </a:lnTo>
                <a:lnTo>
                  <a:pt x="9808" y="186379"/>
                </a:lnTo>
                <a:lnTo>
                  <a:pt x="14824" y="215127"/>
                </a:lnTo>
                <a:lnTo>
                  <a:pt x="17551" y="229738"/>
                </a:lnTo>
                <a:lnTo>
                  <a:pt x="19368" y="244440"/>
                </a:lnTo>
                <a:lnTo>
                  <a:pt x="20580" y="259202"/>
                </a:lnTo>
                <a:lnTo>
                  <a:pt x="21388" y="274005"/>
                </a:lnTo>
                <a:lnTo>
                  <a:pt x="23911" y="292802"/>
                </a:lnTo>
                <a:lnTo>
                  <a:pt x="27577" y="314264"/>
                </a:lnTo>
                <a:lnTo>
                  <a:pt x="42979" y="393908"/>
                </a:lnTo>
                <a:lnTo>
                  <a:pt x="46242" y="408457"/>
                </a:lnTo>
                <a:lnTo>
                  <a:pt x="49410" y="421133"/>
                </a:lnTo>
                <a:lnTo>
                  <a:pt x="58609" y="455840"/>
                </a:lnTo>
                <a:lnTo>
                  <a:pt x="61623" y="467604"/>
                </a:lnTo>
                <a:lnTo>
                  <a:pt x="63633" y="477432"/>
                </a:lnTo>
                <a:lnTo>
                  <a:pt x="65866" y="493642"/>
                </a:lnTo>
                <a:lnTo>
                  <a:pt x="67454" y="500743"/>
                </a:lnTo>
                <a:lnTo>
                  <a:pt x="69504" y="507461"/>
                </a:lnTo>
                <a:lnTo>
                  <a:pt x="71863" y="513925"/>
                </a:lnTo>
                <a:lnTo>
                  <a:pt x="74429" y="519226"/>
                </a:lnTo>
                <a:lnTo>
                  <a:pt x="77130" y="523752"/>
                </a:lnTo>
                <a:lnTo>
                  <a:pt x="83856" y="533405"/>
                </a:lnTo>
                <a:lnTo>
                  <a:pt x="85400" y="533205"/>
                </a:lnTo>
                <a:lnTo>
                  <a:pt x="87422" y="532079"/>
                </a:lnTo>
                <a:lnTo>
                  <a:pt x="89762" y="530336"/>
                </a:lnTo>
                <a:lnTo>
                  <a:pt x="92314" y="528183"/>
                </a:lnTo>
                <a:lnTo>
                  <a:pt x="95007" y="525755"/>
                </a:lnTo>
                <a:lnTo>
                  <a:pt x="103371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417"/>
          <p:cNvSpPr/>
          <p:nvPr/>
        </p:nvSpPr>
        <p:spPr>
          <a:xfrm>
            <a:off x="2858118" y="2830711"/>
            <a:ext cx="34974" cy="620927"/>
          </a:xfrm>
          <a:custGeom>
            <a:avLst/>
            <a:gdLst/>
            <a:ahLst/>
            <a:cxnLst/>
            <a:rect l="0" t="0" r="0" b="0"/>
            <a:pathLst>
              <a:path w="34974" h="620927">
                <a:moveTo>
                  <a:pt x="8312" y="0"/>
                </a:moveTo>
                <a:lnTo>
                  <a:pt x="17792" y="9481"/>
                </a:lnTo>
                <a:lnTo>
                  <a:pt x="20585" y="14258"/>
                </a:lnTo>
                <a:lnTo>
                  <a:pt x="22447" y="19427"/>
                </a:lnTo>
                <a:lnTo>
                  <a:pt x="23688" y="24858"/>
                </a:lnTo>
                <a:lnTo>
                  <a:pt x="25508" y="30462"/>
                </a:lnTo>
                <a:lnTo>
                  <a:pt x="27713" y="36183"/>
                </a:lnTo>
                <a:lnTo>
                  <a:pt x="30176" y="41981"/>
                </a:lnTo>
                <a:lnTo>
                  <a:pt x="31818" y="48824"/>
                </a:lnTo>
                <a:lnTo>
                  <a:pt x="32912" y="56361"/>
                </a:lnTo>
                <a:lnTo>
                  <a:pt x="33642" y="64364"/>
                </a:lnTo>
                <a:lnTo>
                  <a:pt x="34453" y="81192"/>
                </a:lnTo>
                <a:lnTo>
                  <a:pt x="34812" y="99585"/>
                </a:lnTo>
                <a:lnTo>
                  <a:pt x="34973" y="120989"/>
                </a:lnTo>
                <a:lnTo>
                  <a:pt x="34023" y="132253"/>
                </a:lnTo>
                <a:lnTo>
                  <a:pt x="32398" y="143731"/>
                </a:lnTo>
                <a:lnTo>
                  <a:pt x="30322" y="155352"/>
                </a:lnTo>
                <a:lnTo>
                  <a:pt x="17920" y="247554"/>
                </a:lnTo>
                <a:lnTo>
                  <a:pt x="9936" y="317722"/>
                </a:lnTo>
                <a:lnTo>
                  <a:pt x="6418" y="351713"/>
                </a:lnTo>
                <a:lnTo>
                  <a:pt x="4073" y="378343"/>
                </a:lnTo>
                <a:lnTo>
                  <a:pt x="2509" y="400064"/>
                </a:lnTo>
                <a:lnTo>
                  <a:pt x="1467" y="418515"/>
                </a:lnTo>
                <a:lnTo>
                  <a:pt x="308" y="460181"/>
                </a:lnTo>
                <a:lnTo>
                  <a:pt x="0" y="482405"/>
                </a:lnTo>
                <a:lnTo>
                  <a:pt x="786" y="502181"/>
                </a:lnTo>
                <a:lnTo>
                  <a:pt x="2303" y="520326"/>
                </a:lnTo>
                <a:lnTo>
                  <a:pt x="4306" y="537384"/>
                </a:lnTo>
                <a:lnTo>
                  <a:pt x="5641" y="550740"/>
                </a:lnTo>
                <a:lnTo>
                  <a:pt x="6531" y="561629"/>
                </a:lnTo>
                <a:lnTo>
                  <a:pt x="7520" y="578027"/>
                </a:lnTo>
                <a:lnTo>
                  <a:pt x="8155" y="596638"/>
                </a:lnTo>
                <a:lnTo>
                  <a:pt x="8308" y="617967"/>
                </a:lnTo>
                <a:lnTo>
                  <a:pt x="8309" y="620338"/>
                </a:lnTo>
                <a:lnTo>
                  <a:pt x="9302" y="620926"/>
                </a:lnTo>
                <a:lnTo>
                  <a:pt x="10956" y="620325"/>
                </a:lnTo>
                <a:lnTo>
                  <a:pt x="17132" y="616221"/>
                </a:lnTo>
                <a:lnTo>
                  <a:pt x="16177" y="616196"/>
                </a:lnTo>
                <a:lnTo>
                  <a:pt x="12469" y="616170"/>
                </a:lnTo>
                <a:lnTo>
                  <a:pt x="12075" y="615171"/>
                </a:lnTo>
                <a:lnTo>
                  <a:pt x="12805" y="613512"/>
                </a:lnTo>
                <a:lnTo>
                  <a:pt x="16852" y="607771"/>
                </a:lnTo>
                <a:lnTo>
                  <a:pt x="17241" y="5982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418"/>
          <p:cNvSpPr/>
          <p:nvPr/>
        </p:nvSpPr>
        <p:spPr>
          <a:xfrm>
            <a:off x="2125266" y="3377340"/>
            <a:ext cx="3134321" cy="265974"/>
          </a:xfrm>
          <a:custGeom>
            <a:avLst/>
            <a:gdLst/>
            <a:ahLst/>
            <a:cxnLst/>
            <a:rect l="0" t="0" r="0" b="0"/>
            <a:pathLst>
              <a:path w="3134321" h="265974">
                <a:moveTo>
                  <a:pt x="0" y="265973"/>
                </a:moveTo>
                <a:lnTo>
                  <a:pt x="9480" y="261232"/>
                </a:lnTo>
                <a:lnTo>
                  <a:pt x="19427" y="258905"/>
                </a:lnTo>
                <a:lnTo>
                  <a:pt x="30462" y="256878"/>
                </a:lnTo>
                <a:lnTo>
                  <a:pt x="48824" y="250159"/>
                </a:lnTo>
                <a:lnTo>
                  <a:pt x="73666" y="242877"/>
                </a:lnTo>
                <a:lnTo>
                  <a:pt x="128677" y="234929"/>
                </a:lnTo>
                <a:lnTo>
                  <a:pt x="232982" y="212344"/>
                </a:lnTo>
                <a:lnTo>
                  <a:pt x="269243" y="206419"/>
                </a:lnTo>
                <a:lnTo>
                  <a:pt x="350643" y="197505"/>
                </a:lnTo>
                <a:lnTo>
                  <a:pt x="394958" y="191556"/>
                </a:lnTo>
                <a:lnTo>
                  <a:pt x="606276" y="160678"/>
                </a:lnTo>
                <a:lnTo>
                  <a:pt x="752112" y="142537"/>
                </a:lnTo>
                <a:lnTo>
                  <a:pt x="944424" y="121052"/>
                </a:lnTo>
                <a:lnTo>
                  <a:pt x="1313278" y="84522"/>
                </a:lnTo>
                <a:lnTo>
                  <a:pt x="1554263" y="55400"/>
                </a:lnTo>
                <a:lnTo>
                  <a:pt x="1635346" y="48361"/>
                </a:lnTo>
                <a:lnTo>
                  <a:pt x="1711070" y="45233"/>
                </a:lnTo>
                <a:lnTo>
                  <a:pt x="1781767" y="38551"/>
                </a:lnTo>
                <a:lnTo>
                  <a:pt x="1850560" y="30951"/>
                </a:lnTo>
                <a:lnTo>
                  <a:pt x="1989092" y="23426"/>
                </a:lnTo>
                <a:lnTo>
                  <a:pt x="2121848" y="12679"/>
                </a:lnTo>
                <a:lnTo>
                  <a:pt x="2187577" y="9531"/>
                </a:lnTo>
                <a:lnTo>
                  <a:pt x="2253171" y="7139"/>
                </a:lnTo>
                <a:lnTo>
                  <a:pt x="2350466" y="1206"/>
                </a:lnTo>
                <a:lnTo>
                  <a:pt x="2443566" y="0"/>
                </a:lnTo>
                <a:lnTo>
                  <a:pt x="2539833" y="5485"/>
                </a:lnTo>
                <a:lnTo>
                  <a:pt x="2604859" y="10633"/>
                </a:lnTo>
                <a:lnTo>
                  <a:pt x="2670140" y="18874"/>
                </a:lnTo>
                <a:lnTo>
                  <a:pt x="2735533" y="29151"/>
                </a:lnTo>
                <a:lnTo>
                  <a:pt x="2832717" y="46093"/>
                </a:lnTo>
                <a:lnTo>
                  <a:pt x="2894441" y="57785"/>
                </a:lnTo>
                <a:lnTo>
                  <a:pt x="2923799" y="64673"/>
                </a:lnTo>
                <a:lnTo>
                  <a:pt x="2952301" y="72242"/>
                </a:lnTo>
                <a:lnTo>
                  <a:pt x="3088795" y="110977"/>
                </a:lnTo>
                <a:lnTo>
                  <a:pt x="3134320" y="1230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419"/>
          <p:cNvSpPr/>
          <p:nvPr/>
        </p:nvSpPr>
        <p:spPr>
          <a:xfrm>
            <a:off x="3077434" y="1813421"/>
            <a:ext cx="2224114" cy="927994"/>
          </a:xfrm>
          <a:custGeom>
            <a:avLst/>
            <a:gdLst/>
            <a:ahLst/>
            <a:cxnLst/>
            <a:rect l="0" t="0" r="0" b="0"/>
            <a:pathLst>
              <a:path w="2224114" h="927994">
                <a:moveTo>
                  <a:pt x="2039277" y="713681"/>
                </a:moveTo>
                <a:lnTo>
                  <a:pt x="1990709" y="716326"/>
                </a:lnTo>
                <a:lnTo>
                  <a:pt x="1934323" y="726110"/>
                </a:lnTo>
                <a:lnTo>
                  <a:pt x="1886467" y="731772"/>
                </a:lnTo>
                <a:lnTo>
                  <a:pt x="1830471" y="736604"/>
                </a:lnTo>
                <a:lnTo>
                  <a:pt x="1782433" y="738752"/>
                </a:lnTo>
                <a:lnTo>
                  <a:pt x="1735285" y="742352"/>
                </a:lnTo>
                <a:lnTo>
                  <a:pt x="1678943" y="747259"/>
                </a:lnTo>
                <a:lnTo>
                  <a:pt x="1523857" y="758494"/>
                </a:lnTo>
                <a:lnTo>
                  <a:pt x="1395621" y="770268"/>
                </a:lnTo>
                <a:lnTo>
                  <a:pt x="1334835" y="773557"/>
                </a:lnTo>
                <a:lnTo>
                  <a:pt x="1273754" y="776011"/>
                </a:lnTo>
                <a:lnTo>
                  <a:pt x="1210227" y="780409"/>
                </a:lnTo>
                <a:lnTo>
                  <a:pt x="1117842" y="788463"/>
                </a:lnTo>
                <a:lnTo>
                  <a:pt x="1054943" y="791566"/>
                </a:lnTo>
                <a:lnTo>
                  <a:pt x="990608" y="792945"/>
                </a:lnTo>
                <a:lnTo>
                  <a:pt x="775550" y="793903"/>
                </a:lnTo>
                <a:lnTo>
                  <a:pt x="728480" y="792959"/>
                </a:lnTo>
                <a:lnTo>
                  <a:pt x="687178" y="791337"/>
                </a:lnTo>
                <a:lnTo>
                  <a:pt x="502196" y="781606"/>
                </a:lnTo>
                <a:lnTo>
                  <a:pt x="458931" y="777816"/>
                </a:lnTo>
                <a:lnTo>
                  <a:pt x="389693" y="768313"/>
                </a:lnTo>
                <a:lnTo>
                  <a:pt x="306088" y="756547"/>
                </a:lnTo>
                <a:lnTo>
                  <a:pt x="258262" y="747284"/>
                </a:lnTo>
                <a:lnTo>
                  <a:pt x="194936" y="730913"/>
                </a:lnTo>
                <a:lnTo>
                  <a:pt x="141115" y="710849"/>
                </a:lnTo>
                <a:lnTo>
                  <a:pt x="96396" y="686053"/>
                </a:lnTo>
                <a:lnTo>
                  <a:pt x="60655" y="659854"/>
                </a:lnTo>
                <a:lnTo>
                  <a:pt x="41694" y="641140"/>
                </a:lnTo>
                <a:lnTo>
                  <a:pt x="26652" y="619594"/>
                </a:lnTo>
                <a:lnTo>
                  <a:pt x="15998" y="596789"/>
                </a:lnTo>
                <a:lnTo>
                  <a:pt x="7956" y="573424"/>
                </a:lnTo>
                <a:lnTo>
                  <a:pt x="1075" y="549810"/>
                </a:lnTo>
                <a:lnTo>
                  <a:pt x="0" y="523440"/>
                </a:lnTo>
                <a:lnTo>
                  <a:pt x="2830" y="495184"/>
                </a:lnTo>
                <a:lnTo>
                  <a:pt x="4974" y="480704"/>
                </a:lnTo>
                <a:lnTo>
                  <a:pt x="7395" y="466089"/>
                </a:lnTo>
                <a:lnTo>
                  <a:pt x="10994" y="451385"/>
                </a:lnTo>
                <a:lnTo>
                  <a:pt x="15377" y="436622"/>
                </a:lnTo>
                <a:lnTo>
                  <a:pt x="20284" y="421818"/>
                </a:lnTo>
                <a:lnTo>
                  <a:pt x="26532" y="406988"/>
                </a:lnTo>
                <a:lnTo>
                  <a:pt x="33673" y="392141"/>
                </a:lnTo>
                <a:lnTo>
                  <a:pt x="41411" y="377282"/>
                </a:lnTo>
                <a:lnTo>
                  <a:pt x="50538" y="362415"/>
                </a:lnTo>
                <a:lnTo>
                  <a:pt x="60592" y="347542"/>
                </a:lnTo>
                <a:lnTo>
                  <a:pt x="71263" y="332666"/>
                </a:lnTo>
                <a:lnTo>
                  <a:pt x="83338" y="317788"/>
                </a:lnTo>
                <a:lnTo>
                  <a:pt x="96349" y="302909"/>
                </a:lnTo>
                <a:lnTo>
                  <a:pt x="109984" y="288028"/>
                </a:lnTo>
                <a:lnTo>
                  <a:pt x="125027" y="273147"/>
                </a:lnTo>
                <a:lnTo>
                  <a:pt x="141009" y="258265"/>
                </a:lnTo>
                <a:lnTo>
                  <a:pt x="175633" y="229492"/>
                </a:lnTo>
                <a:lnTo>
                  <a:pt x="214173" y="203475"/>
                </a:lnTo>
                <a:lnTo>
                  <a:pt x="254453" y="176037"/>
                </a:lnTo>
                <a:lnTo>
                  <a:pt x="297491" y="149291"/>
                </a:lnTo>
                <a:lnTo>
                  <a:pt x="346384" y="127481"/>
                </a:lnTo>
                <a:lnTo>
                  <a:pt x="424114" y="93728"/>
                </a:lnTo>
                <a:lnTo>
                  <a:pt x="477075" y="73021"/>
                </a:lnTo>
                <a:lnTo>
                  <a:pt x="531371" y="54888"/>
                </a:lnTo>
                <a:lnTo>
                  <a:pt x="588576" y="40215"/>
                </a:lnTo>
                <a:lnTo>
                  <a:pt x="649719" y="27078"/>
                </a:lnTo>
                <a:lnTo>
                  <a:pt x="713274" y="15618"/>
                </a:lnTo>
                <a:lnTo>
                  <a:pt x="777901" y="7217"/>
                </a:lnTo>
                <a:lnTo>
                  <a:pt x="843004" y="2822"/>
                </a:lnTo>
                <a:lnTo>
                  <a:pt x="909311" y="868"/>
                </a:lnTo>
                <a:lnTo>
                  <a:pt x="978468" y="0"/>
                </a:lnTo>
                <a:lnTo>
                  <a:pt x="1013579" y="761"/>
                </a:lnTo>
                <a:lnTo>
                  <a:pt x="1084341" y="4252"/>
                </a:lnTo>
                <a:lnTo>
                  <a:pt x="1191117" y="11795"/>
                </a:lnTo>
                <a:lnTo>
                  <a:pt x="1259819" y="22716"/>
                </a:lnTo>
                <a:lnTo>
                  <a:pt x="1327727" y="38484"/>
                </a:lnTo>
                <a:lnTo>
                  <a:pt x="1362504" y="48245"/>
                </a:lnTo>
                <a:lnTo>
                  <a:pt x="1432895" y="69673"/>
                </a:lnTo>
                <a:lnTo>
                  <a:pt x="1503867" y="92427"/>
                </a:lnTo>
                <a:lnTo>
                  <a:pt x="1572452" y="118414"/>
                </a:lnTo>
                <a:lnTo>
                  <a:pt x="1606021" y="132289"/>
                </a:lnTo>
                <a:lnTo>
                  <a:pt x="1639315" y="147493"/>
                </a:lnTo>
                <a:lnTo>
                  <a:pt x="1672425" y="163581"/>
                </a:lnTo>
                <a:lnTo>
                  <a:pt x="1705412" y="180260"/>
                </a:lnTo>
                <a:lnTo>
                  <a:pt x="1737326" y="198325"/>
                </a:lnTo>
                <a:lnTo>
                  <a:pt x="1768523" y="217313"/>
                </a:lnTo>
                <a:lnTo>
                  <a:pt x="1829645" y="255940"/>
                </a:lnTo>
                <a:lnTo>
                  <a:pt x="1889883" y="292951"/>
                </a:lnTo>
                <a:lnTo>
                  <a:pt x="1917853" y="312147"/>
                </a:lnTo>
                <a:lnTo>
                  <a:pt x="1944437" y="331890"/>
                </a:lnTo>
                <a:lnTo>
                  <a:pt x="1970097" y="351997"/>
                </a:lnTo>
                <a:lnTo>
                  <a:pt x="1994149" y="372348"/>
                </a:lnTo>
                <a:lnTo>
                  <a:pt x="2017130" y="392860"/>
                </a:lnTo>
                <a:lnTo>
                  <a:pt x="2039395" y="413480"/>
                </a:lnTo>
                <a:lnTo>
                  <a:pt x="2059199" y="433179"/>
                </a:lnTo>
                <a:lnTo>
                  <a:pt x="2077363" y="452266"/>
                </a:lnTo>
                <a:lnTo>
                  <a:pt x="2094433" y="470943"/>
                </a:lnTo>
                <a:lnTo>
                  <a:pt x="2110775" y="490340"/>
                </a:lnTo>
                <a:lnTo>
                  <a:pt x="2126630" y="510216"/>
                </a:lnTo>
                <a:lnTo>
                  <a:pt x="2142161" y="530413"/>
                </a:lnTo>
                <a:lnTo>
                  <a:pt x="2155492" y="548838"/>
                </a:lnTo>
                <a:lnTo>
                  <a:pt x="2167355" y="566083"/>
                </a:lnTo>
                <a:lnTo>
                  <a:pt x="2178240" y="582540"/>
                </a:lnTo>
                <a:lnTo>
                  <a:pt x="2187482" y="599464"/>
                </a:lnTo>
                <a:lnTo>
                  <a:pt x="2195627" y="616700"/>
                </a:lnTo>
                <a:lnTo>
                  <a:pt x="2203042" y="634144"/>
                </a:lnTo>
                <a:lnTo>
                  <a:pt x="2208977" y="649742"/>
                </a:lnTo>
                <a:lnTo>
                  <a:pt x="2218217" y="677657"/>
                </a:lnTo>
                <a:lnTo>
                  <a:pt x="2222986" y="705938"/>
                </a:lnTo>
                <a:lnTo>
                  <a:pt x="2224113" y="734052"/>
                </a:lnTo>
                <a:lnTo>
                  <a:pt x="2221307" y="759776"/>
                </a:lnTo>
                <a:lnTo>
                  <a:pt x="2214106" y="781793"/>
                </a:lnTo>
                <a:lnTo>
                  <a:pt x="2203299" y="802492"/>
                </a:lnTo>
                <a:lnTo>
                  <a:pt x="2188574" y="824920"/>
                </a:lnTo>
                <a:lnTo>
                  <a:pt x="2172108" y="845472"/>
                </a:lnTo>
                <a:lnTo>
                  <a:pt x="2153875" y="863536"/>
                </a:lnTo>
                <a:lnTo>
                  <a:pt x="2120306" y="884862"/>
                </a:lnTo>
                <a:lnTo>
                  <a:pt x="2067667" y="907200"/>
                </a:lnTo>
                <a:lnTo>
                  <a:pt x="2012488" y="92799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420"/>
          <p:cNvSpPr/>
          <p:nvPr/>
        </p:nvSpPr>
        <p:spPr>
          <a:xfrm>
            <a:off x="2215632" y="1384102"/>
            <a:ext cx="471354" cy="231593"/>
          </a:xfrm>
          <a:custGeom>
            <a:avLst/>
            <a:gdLst/>
            <a:ahLst/>
            <a:cxnLst/>
            <a:rect l="0" t="0" r="0" b="0"/>
            <a:pathLst>
              <a:path w="471354" h="231593">
                <a:moveTo>
                  <a:pt x="195384" y="0"/>
                </a:moveTo>
                <a:lnTo>
                  <a:pt x="171681" y="14221"/>
                </a:lnTo>
                <a:lnTo>
                  <a:pt x="160730" y="21387"/>
                </a:lnTo>
                <a:lnTo>
                  <a:pt x="149461" y="29141"/>
                </a:lnTo>
                <a:lnTo>
                  <a:pt x="127349" y="44701"/>
                </a:lnTo>
                <a:lnTo>
                  <a:pt x="97173" y="65610"/>
                </a:lnTo>
                <a:lnTo>
                  <a:pt x="75005" y="81746"/>
                </a:lnTo>
                <a:lnTo>
                  <a:pt x="65522" y="90216"/>
                </a:lnTo>
                <a:lnTo>
                  <a:pt x="57216" y="98839"/>
                </a:lnTo>
                <a:lnTo>
                  <a:pt x="49693" y="107564"/>
                </a:lnTo>
                <a:lnTo>
                  <a:pt x="42694" y="116358"/>
                </a:lnTo>
                <a:lnTo>
                  <a:pt x="36044" y="125197"/>
                </a:lnTo>
                <a:lnTo>
                  <a:pt x="29626" y="134066"/>
                </a:lnTo>
                <a:lnTo>
                  <a:pt x="23363" y="141963"/>
                </a:lnTo>
                <a:lnTo>
                  <a:pt x="17203" y="149212"/>
                </a:lnTo>
                <a:lnTo>
                  <a:pt x="11112" y="156029"/>
                </a:lnTo>
                <a:lnTo>
                  <a:pt x="7052" y="163551"/>
                </a:lnTo>
                <a:lnTo>
                  <a:pt x="4345" y="171542"/>
                </a:lnTo>
                <a:lnTo>
                  <a:pt x="2540" y="179845"/>
                </a:lnTo>
                <a:lnTo>
                  <a:pt x="1337" y="187365"/>
                </a:lnTo>
                <a:lnTo>
                  <a:pt x="535" y="194363"/>
                </a:lnTo>
                <a:lnTo>
                  <a:pt x="0" y="201013"/>
                </a:lnTo>
                <a:lnTo>
                  <a:pt x="636" y="206438"/>
                </a:lnTo>
                <a:lnTo>
                  <a:pt x="2052" y="211047"/>
                </a:lnTo>
                <a:lnTo>
                  <a:pt x="3988" y="215112"/>
                </a:lnTo>
                <a:lnTo>
                  <a:pt x="7263" y="218814"/>
                </a:lnTo>
                <a:lnTo>
                  <a:pt x="16194" y="225573"/>
                </a:lnTo>
                <a:lnTo>
                  <a:pt x="29423" y="229239"/>
                </a:lnTo>
                <a:lnTo>
                  <a:pt x="37118" y="230217"/>
                </a:lnTo>
                <a:lnTo>
                  <a:pt x="46217" y="230868"/>
                </a:lnTo>
                <a:lnTo>
                  <a:pt x="56252" y="231302"/>
                </a:lnTo>
                <a:lnTo>
                  <a:pt x="66910" y="231592"/>
                </a:lnTo>
                <a:lnTo>
                  <a:pt x="77985" y="230793"/>
                </a:lnTo>
                <a:lnTo>
                  <a:pt x="89336" y="229268"/>
                </a:lnTo>
                <a:lnTo>
                  <a:pt x="100873" y="227259"/>
                </a:lnTo>
                <a:lnTo>
                  <a:pt x="114517" y="223936"/>
                </a:lnTo>
                <a:lnTo>
                  <a:pt x="129566" y="219736"/>
                </a:lnTo>
                <a:lnTo>
                  <a:pt x="145552" y="214951"/>
                </a:lnTo>
                <a:lnTo>
                  <a:pt x="161171" y="209777"/>
                </a:lnTo>
                <a:lnTo>
                  <a:pt x="258938" y="175480"/>
                </a:lnTo>
                <a:lnTo>
                  <a:pt x="294076" y="163650"/>
                </a:lnTo>
                <a:lnTo>
                  <a:pt x="326890" y="151777"/>
                </a:lnTo>
                <a:lnTo>
                  <a:pt x="342585" y="145833"/>
                </a:lnTo>
                <a:lnTo>
                  <a:pt x="357018" y="139886"/>
                </a:lnTo>
                <a:lnTo>
                  <a:pt x="370609" y="133937"/>
                </a:lnTo>
                <a:lnTo>
                  <a:pt x="383638" y="127986"/>
                </a:lnTo>
                <a:lnTo>
                  <a:pt x="395300" y="121043"/>
                </a:lnTo>
                <a:lnTo>
                  <a:pt x="406052" y="113437"/>
                </a:lnTo>
                <a:lnTo>
                  <a:pt x="416196" y="105390"/>
                </a:lnTo>
                <a:lnTo>
                  <a:pt x="425936" y="98041"/>
                </a:lnTo>
                <a:lnTo>
                  <a:pt x="451880" y="79210"/>
                </a:lnTo>
                <a:lnTo>
                  <a:pt x="457663" y="74634"/>
                </a:lnTo>
                <a:lnTo>
                  <a:pt x="462510" y="70592"/>
                </a:lnTo>
                <a:lnTo>
                  <a:pt x="465741" y="65913"/>
                </a:lnTo>
                <a:lnTo>
                  <a:pt x="467895" y="60809"/>
                </a:lnTo>
                <a:lnTo>
                  <a:pt x="469332" y="55422"/>
                </a:lnTo>
                <a:lnTo>
                  <a:pt x="470289" y="50838"/>
                </a:lnTo>
                <a:lnTo>
                  <a:pt x="470927" y="46791"/>
                </a:lnTo>
                <a:lnTo>
                  <a:pt x="471353" y="43100"/>
                </a:lnTo>
                <a:lnTo>
                  <a:pt x="469652" y="39647"/>
                </a:lnTo>
                <a:lnTo>
                  <a:pt x="466534" y="36353"/>
                </a:lnTo>
                <a:lnTo>
                  <a:pt x="462471" y="33165"/>
                </a:lnTo>
                <a:lnTo>
                  <a:pt x="450019" y="26977"/>
                </a:lnTo>
                <a:lnTo>
                  <a:pt x="442531" y="23937"/>
                </a:lnTo>
                <a:lnTo>
                  <a:pt x="433570" y="20919"/>
                </a:lnTo>
                <a:lnTo>
                  <a:pt x="423628" y="17915"/>
                </a:lnTo>
                <a:lnTo>
                  <a:pt x="401997" y="11931"/>
                </a:lnTo>
                <a:lnTo>
                  <a:pt x="379155" y="5964"/>
                </a:lnTo>
                <a:lnTo>
                  <a:pt x="366515" y="3976"/>
                </a:lnTo>
                <a:lnTo>
                  <a:pt x="353127" y="2650"/>
                </a:lnTo>
                <a:lnTo>
                  <a:pt x="339241" y="1767"/>
                </a:lnTo>
                <a:lnTo>
                  <a:pt x="313230" y="785"/>
                </a:lnTo>
                <a:lnTo>
                  <a:pt x="273627" y="232"/>
                </a:lnTo>
                <a:lnTo>
                  <a:pt x="18645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421"/>
          <p:cNvSpPr/>
          <p:nvPr/>
        </p:nvSpPr>
        <p:spPr>
          <a:xfrm>
            <a:off x="3018735" y="1339453"/>
            <a:ext cx="443516" cy="209306"/>
          </a:xfrm>
          <a:custGeom>
            <a:avLst/>
            <a:gdLst/>
            <a:ahLst/>
            <a:cxnLst/>
            <a:rect l="0" t="0" r="0" b="0"/>
            <a:pathLst>
              <a:path w="443516" h="209306">
                <a:moveTo>
                  <a:pt x="53078" y="0"/>
                </a:moveTo>
                <a:lnTo>
                  <a:pt x="53078" y="14222"/>
                </a:lnTo>
                <a:lnTo>
                  <a:pt x="51093" y="21387"/>
                </a:lnTo>
                <a:lnTo>
                  <a:pt x="47786" y="29141"/>
                </a:lnTo>
                <a:lnTo>
                  <a:pt x="43597" y="37287"/>
                </a:lnTo>
                <a:lnTo>
                  <a:pt x="36835" y="52639"/>
                </a:lnTo>
                <a:lnTo>
                  <a:pt x="18739" y="96156"/>
                </a:lnTo>
                <a:lnTo>
                  <a:pt x="12326" y="113713"/>
                </a:lnTo>
                <a:lnTo>
                  <a:pt x="8050" y="127403"/>
                </a:lnTo>
                <a:lnTo>
                  <a:pt x="5200" y="138513"/>
                </a:lnTo>
                <a:lnTo>
                  <a:pt x="3300" y="147905"/>
                </a:lnTo>
                <a:lnTo>
                  <a:pt x="2033" y="156150"/>
                </a:lnTo>
                <a:lnTo>
                  <a:pt x="1188" y="163631"/>
                </a:lnTo>
                <a:lnTo>
                  <a:pt x="626" y="169611"/>
                </a:lnTo>
                <a:lnTo>
                  <a:pt x="250" y="174590"/>
                </a:lnTo>
                <a:lnTo>
                  <a:pt x="0" y="178901"/>
                </a:lnTo>
                <a:lnTo>
                  <a:pt x="1817" y="182767"/>
                </a:lnTo>
                <a:lnTo>
                  <a:pt x="5013" y="186337"/>
                </a:lnTo>
                <a:lnTo>
                  <a:pt x="9128" y="189709"/>
                </a:lnTo>
                <a:lnTo>
                  <a:pt x="18993" y="196102"/>
                </a:lnTo>
                <a:lnTo>
                  <a:pt x="29991" y="202250"/>
                </a:lnTo>
                <a:lnTo>
                  <a:pt x="41494" y="208290"/>
                </a:lnTo>
                <a:lnTo>
                  <a:pt x="49324" y="209305"/>
                </a:lnTo>
                <a:lnTo>
                  <a:pt x="58513" y="208990"/>
                </a:lnTo>
                <a:lnTo>
                  <a:pt x="68607" y="207788"/>
                </a:lnTo>
                <a:lnTo>
                  <a:pt x="80298" y="206986"/>
                </a:lnTo>
                <a:lnTo>
                  <a:pt x="93053" y="206452"/>
                </a:lnTo>
                <a:lnTo>
                  <a:pt x="106517" y="206095"/>
                </a:lnTo>
                <a:lnTo>
                  <a:pt x="120453" y="204866"/>
                </a:lnTo>
                <a:lnTo>
                  <a:pt x="134706" y="203054"/>
                </a:lnTo>
                <a:lnTo>
                  <a:pt x="149168" y="200853"/>
                </a:lnTo>
                <a:lnTo>
                  <a:pt x="178467" y="195763"/>
                </a:lnTo>
                <a:lnTo>
                  <a:pt x="193225" y="193017"/>
                </a:lnTo>
                <a:lnTo>
                  <a:pt x="209017" y="189201"/>
                </a:lnTo>
                <a:lnTo>
                  <a:pt x="225498" y="184673"/>
                </a:lnTo>
                <a:lnTo>
                  <a:pt x="242439" y="179670"/>
                </a:lnTo>
                <a:lnTo>
                  <a:pt x="258693" y="175343"/>
                </a:lnTo>
                <a:lnTo>
                  <a:pt x="289983" y="167889"/>
                </a:lnTo>
                <a:lnTo>
                  <a:pt x="335490" y="158114"/>
                </a:lnTo>
                <a:lnTo>
                  <a:pt x="348509" y="154026"/>
                </a:lnTo>
                <a:lnTo>
                  <a:pt x="360165" y="149317"/>
                </a:lnTo>
                <a:lnTo>
                  <a:pt x="370912" y="144193"/>
                </a:lnTo>
                <a:lnTo>
                  <a:pt x="381053" y="138793"/>
                </a:lnTo>
                <a:lnTo>
                  <a:pt x="390790" y="133208"/>
                </a:lnTo>
                <a:lnTo>
                  <a:pt x="400258" y="127501"/>
                </a:lnTo>
                <a:lnTo>
                  <a:pt x="408555" y="122704"/>
                </a:lnTo>
                <a:lnTo>
                  <a:pt x="423065" y="114728"/>
                </a:lnTo>
                <a:lnTo>
                  <a:pt x="428720" y="110220"/>
                </a:lnTo>
                <a:lnTo>
                  <a:pt x="433482" y="105230"/>
                </a:lnTo>
                <a:lnTo>
                  <a:pt x="437649" y="99919"/>
                </a:lnTo>
                <a:lnTo>
                  <a:pt x="440428" y="94394"/>
                </a:lnTo>
                <a:lnTo>
                  <a:pt x="442280" y="88726"/>
                </a:lnTo>
                <a:lnTo>
                  <a:pt x="443515" y="82963"/>
                </a:lnTo>
                <a:lnTo>
                  <a:pt x="443345" y="78129"/>
                </a:lnTo>
                <a:lnTo>
                  <a:pt x="442241" y="73914"/>
                </a:lnTo>
                <a:lnTo>
                  <a:pt x="440512" y="70112"/>
                </a:lnTo>
                <a:lnTo>
                  <a:pt x="437375" y="65593"/>
                </a:lnTo>
                <a:lnTo>
                  <a:pt x="433299" y="60596"/>
                </a:lnTo>
                <a:lnTo>
                  <a:pt x="428598" y="55280"/>
                </a:lnTo>
                <a:lnTo>
                  <a:pt x="421495" y="50744"/>
                </a:lnTo>
                <a:lnTo>
                  <a:pt x="412791" y="46728"/>
                </a:lnTo>
                <a:lnTo>
                  <a:pt x="403019" y="43058"/>
                </a:lnTo>
                <a:lnTo>
                  <a:pt x="392536" y="39620"/>
                </a:lnTo>
                <a:lnTo>
                  <a:pt x="381578" y="36335"/>
                </a:lnTo>
                <a:lnTo>
                  <a:pt x="370305" y="33153"/>
                </a:lnTo>
                <a:lnTo>
                  <a:pt x="357828" y="29047"/>
                </a:lnTo>
                <a:lnTo>
                  <a:pt x="330736" y="19194"/>
                </a:lnTo>
                <a:lnTo>
                  <a:pt x="316566" y="15773"/>
                </a:lnTo>
                <a:lnTo>
                  <a:pt x="302158" y="13492"/>
                </a:lnTo>
                <a:lnTo>
                  <a:pt x="287592" y="11971"/>
                </a:lnTo>
                <a:lnTo>
                  <a:pt x="273913" y="9965"/>
                </a:lnTo>
                <a:lnTo>
                  <a:pt x="260825" y="7636"/>
                </a:lnTo>
                <a:lnTo>
                  <a:pt x="248130" y="5091"/>
                </a:lnTo>
                <a:lnTo>
                  <a:pt x="227761" y="3394"/>
                </a:lnTo>
                <a:lnTo>
                  <a:pt x="202276" y="2262"/>
                </a:lnTo>
                <a:lnTo>
                  <a:pt x="8879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422"/>
          <p:cNvSpPr/>
          <p:nvPr/>
        </p:nvSpPr>
        <p:spPr>
          <a:xfrm>
            <a:off x="3550653" y="1294805"/>
            <a:ext cx="438426" cy="223041"/>
          </a:xfrm>
          <a:custGeom>
            <a:avLst/>
            <a:gdLst/>
            <a:ahLst/>
            <a:cxnLst/>
            <a:rect l="0" t="0" r="0" b="0"/>
            <a:pathLst>
              <a:path w="438426" h="223041">
                <a:moveTo>
                  <a:pt x="119449" y="0"/>
                </a:moveTo>
                <a:lnTo>
                  <a:pt x="109968" y="14221"/>
                </a:lnTo>
                <a:lnTo>
                  <a:pt x="106183" y="19402"/>
                </a:lnTo>
                <a:lnTo>
                  <a:pt x="102667" y="23849"/>
                </a:lnTo>
                <a:lnTo>
                  <a:pt x="99332" y="27805"/>
                </a:lnTo>
                <a:lnTo>
                  <a:pt x="96115" y="32427"/>
                </a:lnTo>
                <a:lnTo>
                  <a:pt x="92979" y="37493"/>
                </a:lnTo>
                <a:lnTo>
                  <a:pt x="89896" y="42855"/>
                </a:lnTo>
                <a:lnTo>
                  <a:pt x="84864" y="48414"/>
                </a:lnTo>
                <a:lnTo>
                  <a:pt x="78533" y="54104"/>
                </a:lnTo>
                <a:lnTo>
                  <a:pt x="71335" y="59882"/>
                </a:lnTo>
                <a:lnTo>
                  <a:pt x="64553" y="66710"/>
                </a:lnTo>
                <a:lnTo>
                  <a:pt x="58047" y="74239"/>
                </a:lnTo>
                <a:lnTo>
                  <a:pt x="51725" y="82235"/>
                </a:lnTo>
                <a:lnTo>
                  <a:pt x="44534" y="92526"/>
                </a:lnTo>
                <a:lnTo>
                  <a:pt x="36763" y="104348"/>
                </a:lnTo>
                <a:lnTo>
                  <a:pt x="28606" y="117190"/>
                </a:lnTo>
                <a:lnTo>
                  <a:pt x="22176" y="127736"/>
                </a:lnTo>
                <a:lnTo>
                  <a:pt x="16897" y="136751"/>
                </a:lnTo>
                <a:lnTo>
                  <a:pt x="8386" y="152059"/>
                </a:lnTo>
                <a:lnTo>
                  <a:pt x="1296" y="165478"/>
                </a:lnTo>
                <a:lnTo>
                  <a:pt x="0" y="171834"/>
                </a:lnTo>
                <a:lnTo>
                  <a:pt x="129" y="178056"/>
                </a:lnTo>
                <a:lnTo>
                  <a:pt x="1207" y="184188"/>
                </a:lnTo>
                <a:lnTo>
                  <a:pt x="2918" y="190261"/>
                </a:lnTo>
                <a:lnTo>
                  <a:pt x="5050" y="196294"/>
                </a:lnTo>
                <a:lnTo>
                  <a:pt x="7464" y="202300"/>
                </a:lnTo>
                <a:lnTo>
                  <a:pt x="11058" y="207296"/>
                </a:lnTo>
                <a:lnTo>
                  <a:pt x="15438" y="211619"/>
                </a:lnTo>
                <a:lnTo>
                  <a:pt x="20343" y="215493"/>
                </a:lnTo>
                <a:lnTo>
                  <a:pt x="26589" y="218076"/>
                </a:lnTo>
                <a:lnTo>
                  <a:pt x="33730" y="219798"/>
                </a:lnTo>
                <a:lnTo>
                  <a:pt x="41467" y="220946"/>
                </a:lnTo>
                <a:lnTo>
                  <a:pt x="49601" y="221711"/>
                </a:lnTo>
                <a:lnTo>
                  <a:pt x="58001" y="222221"/>
                </a:lnTo>
                <a:lnTo>
                  <a:pt x="66577" y="222562"/>
                </a:lnTo>
                <a:lnTo>
                  <a:pt x="102350" y="223040"/>
                </a:lnTo>
                <a:lnTo>
                  <a:pt x="115987" y="222115"/>
                </a:lnTo>
                <a:lnTo>
                  <a:pt x="130039" y="220507"/>
                </a:lnTo>
                <a:lnTo>
                  <a:pt x="144368" y="218442"/>
                </a:lnTo>
                <a:lnTo>
                  <a:pt x="173519" y="213502"/>
                </a:lnTo>
                <a:lnTo>
                  <a:pt x="188237" y="210795"/>
                </a:lnTo>
                <a:lnTo>
                  <a:pt x="204003" y="207007"/>
                </a:lnTo>
                <a:lnTo>
                  <a:pt x="220467" y="202497"/>
                </a:lnTo>
                <a:lnTo>
                  <a:pt x="237396" y="197505"/>
                </a:lnTo>
                <a:lnTo>
                  <a:pt x="253642" y="193186"/>
                </a:lnTo>
                <a:lnTo>
                  <a:pt x="284924" y="185740"/>
                </a:lnTo>
                <a:lnTo>
                  <a:pt x="299219" y="181374"/>
                </a:lnTo>
                <a:lnTo>
                  <a:pt x="312717" y="176478"/>
                </a:lnTo>
                <a:lnTo>
                  <a:pt x="325685" y="171230"/>
                </a:lnTo>
                <a:lnTo>
                  <a:pt x="338299" y="166739"/>
                </a:lnTo>
                <a:lnTo>
                  <a:pt x="350677" y="162753"/>
                </a:lnTo>
                <a:lnTo>
                  <a:pt x="362898" y="159104"/>
                </a:lnTo>
                <a:lnTo>
                  <a:pt x="374021" y="154686"/>
                </a:lnTo>
                <a:lnTo>
                  <a:pt x="384414" y="149757"/>
                </a:lnTo>
                <a:lnTo>
                  <a:pt x="394319" y="144486"/>
                </a:lnTo>
                <a:lnTo>
                  <a:pt x="402906" y="138988"/>
                </a:lnTo>
                <a:lnTo>
                  <a:pt x="410616" y="133338"/>
                </a:lnTo>
                <a:lnTo>
                  <a:pt x="417740" y="127587"/>
                </a:lnTo>
                <a:lnTo>
                  <a:pt x="423481" y="121769"/>
                </a:lnTo>
                <a:lnTo>
                  <a:pt x="428301" y="115906"/>
                </a:lnTo>
                <a:lnTo>
                  <a:pt x="432507" y="110013"/>
                </a:lnTo>
                <a:lnTo>
                  <a:pt x="435310" y="105092"/>
                </a:lnTo>
                <a:lnTo>
                  <a:pt x="437179" y="100819"/>
                </a:lnTo>
                <a:lnTo>
                  <a:pt x="438425" y="96978"/>
                </a:lnTo>
                <a:lnTo>
                  <a:pt x="438264" y="93425"/>
                </a:lnTo>
                <a:lnTo>
                  <a:pt x="437164" y="90065"/>
                </a:lnTo>
                <a:lnTo>
                  <a:pt x="435439" y="86832"/>
                </a:lnTo>
                <a:lnTo>
                  <a:pt x="428230" y="80594"/>
                </a:lnTo>
                <a:lnTo>
                  <a:pt x="417419" y="74515"/>
                </a:lnTo>
                <a:lnTo>
                  <a:pt x="410369" y="71505"/>
                </a:lnTo>
                <a:lnTo>
                  <a:pt x="402693" y="68506"/>
                </a:lnTo>
                <a:lnTo>
                  <a:pt x="386225" y="62528"/>
                </a:lnTo>
                <a:lnTo>
                  <a:pt x="377667" y="59544"/>
                </a:lnTo>
                <a:lnTo>
                  <a:pt x="367993" y="56563"/>
                </a:lnTo>
                <a:lnTo>
                  <a:pt x="346660" y="50605"/>
                </a:lnTo>
                <a:lnTo>
                  <a:pt x="335415" y="48620"/>
                </a:lnTo>
                <a:lnTo>
                  <a:pt x="323950" y="47296"/>
                </a:lnTo>
                <a:lnTo>
                  <a:pt x="312337" y="46413"/>
                </a:lnTo>
                <a:lnTo>
                  <a:pt x="297650" y="45825"/>
                </a:lnTo>
                <a:lnTo>
                  <a:pt x="280914" y="45433"/>
                </a:lnTo>
                <a:lnTo>
                  <a:pt x="173027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423"/>
          <p:cNvSpPr/>
          <p:nvPr/>
        </p:nvSpPr>
        <p:spPr>
          <a:xfrm>
            <a:off x="4206434" y="1330523"/>
            <a:ext cx="426106" cy="151792"/>
          </a:xfrm>
          <a:custGeom>
            <a:avLst/>
            <a:gdLst/>
            <a:ahLst/>
            <a:cxnLst/>
            <a:rect l="0" t="0" r="0" b="0"/>
            <a:pathLst>
              <a:path w="426106" h="151792">
                <a:moveTo>
                  <a:pt x="44097" y="0"/>
                </a:moveTo>
                <a:lnTo>
                  <a:pt x="39357" y="9481"/>
                </a:lnTo>
                <a:lnTo>
                  <a:pt x="35976" y="15251"/>
                </a:lnTo>
                <a:lnTo>
                  <a:pt x="26928" y="29599"/>
                </a:lnTo>
                <a:lnTo>
                  <a:pt x="22729" y="36600"/>
                </a:lnTo>
                <a:lnTo>
                  <a:pt x="18938" y="43252"/>
                </a:lnTo>
                <a:lnTo>
                  <a:pt x="12079" y="55934"/>
                </a:lnTo>
                <a:lnTo>
                  <a:pt x="5724" y="68185"/>
                </a:lnTo>
                <a:lnTo>
                  <a:pt x="3632" y="73238"/>
                </a:lnTo>
                <a:lnTo>
                  <a:pt x="2238" y="77599"/>
                </a:lnTo>
                <a:lnTo>
                  <a:pt x="1308" y="81499"/>
                </a:lnTo>
                <a:lnTo>
                  <a:pt x="689" y="86082"/>
                </a:lnTo>
                <a:lnTo>
                  <a:pt x="276" y="91123"/>
                </a:lnTo>
                <a:lnTo>
                  <a:pt x="0" y="96468"/>
                </a:lnTo>
                <a:lnTo>
                  <a:pt x="808" y="101023"/>
                </a:lnTo>
                <a:lnTo>
                  <a:pt x="2340" y="105052"/>
                </a:lnTo>
                <a:lnTo>
                  <a:pt x="4353" y="108730"/>
                </a:lnTo>
                <a:lnTo>
                  <a:pt x="11926" y="123388"/>
                </a:lnTo>
                <a:lnTo>
                  <a:pt x="15705" y="127899"/>
                </a:lnTo>
                <a:lnTo>
                  <a:pt x="20208" y="131899"/>
                </a:lnTo>
                <a:lnTo>
                  <a:pt x="25195" y="135558"/>
                </a:lnTo>
                <a:lnTo>
                  <a:pt x="31495" y="138989"/>
                </a:lnTo>
                <a:lnTo>
                  <a:pt x="38673" y="142269"/>
                </a:lnTo>
                <a:lnTo>
                  <a:pt x="46434" y="145448"/>
                </a:lnTo>
                <a:lnTo>
                  <a:pt x="55577" y="147567"/>
                </a:lnTo>
                <a:lnTo>
                  <a:pt x="65641" y="148980"/>
                </a:lnTo>
                <a:lnTo>
                  <a:pt x="76319" y="149921"/>
                </a:lnTo>
                <a:lnTo>
                  <a:pt x="88399" y="150549"/>
                </a:lnTo>
                <a:lnTo>
                  <a:pt x="115050" y="151247"/>
                </a:lnTo>
                <a:lnTo>
                  <a:pt x="233266" y="151791"/>
                </a:lnTo>
                <a:lnTo>
                  <a:pt x="246608" y="150803"/>
                </a:lnTo>
                <a:lnTo>
                  <a:pt x="260464" y="149153"/>
                </a:lnTo>
                <a:lnTo>
                  <a:pt x="274662" y="147060"/>
                </a:lnTo>
                <a:lnTo>
                  <a:pt x="288096" y="145665"/>
                </a:lnTo>
                <a:lnTo>
                  <a:pt x="301021" y="144735"/>
                </a:lnTo>
                <a:lnTo>
                  <a:pt x="313607" y="144115"/>
                </a:lnTo>
                <a:lnTo>
                  <a:pt x="324973" y="142710"/>
                </a:lnTo>
                <a:lnTo>
                  <a:pt x="335528" y="140781"/>
                </a:lnTo>
                <a:lnTo>
                  <a:pt x="345541" y="138502"/>
                </a:lnTo>
                <a:lnTo>
                  <a:pt x="355192" y="135991"/>
                </a:lnTo>
                <a:lnTo>
                  <a:pt x="364604" y="133325"/>
                </a:lnTo>
                <a:lnTo>
                  <a:pt x="373853" y="130555"/>
                </a:lnTo>
                <a:lnTo>
                  <a:pt x="382006" y="127717"/>
                </a:lnTo>
                <a:lnTo>
                  <a:pt x="389424" y="124832"/>
                </a:lnTo>
                <a:lnTo>
                  <a:pt x="396354" y="121917"/>
                </a:lnTo>
                <a:lnTo>
                  <a:pt x="401966" y="118981"/>
                </a:lnTo>
                <a:lnTo>
                  <a:pt x="406700" y="116032"/>
                </a:lnTo>
                <a:lnTo>
                  <a:pt x="410848" y="113073"/>
                </a:lnTo>
                <a:lnTo>
                  <a:pt x="414606" y="110109"/>
                </a:lnTo>
                <a:lnTo>
                  <a:pt x="418103" y="107141"/>
                </a:lnTo>
                <a:lnTo>
                  <a:pt x="421427" y="104169"/>
                </a:lnTo>
                <a:lnTo>
                  <a:pt x="423642" y="101196"/>
                </a:lnTo>
                <a:lnTo>
                  <a:pt x="425120" y="98222"/>
                </a:lnTo>
                <a:lnTo>
                  <a:pt x="426105" y="95247"/>
                </a:lnTo>
                <a:lnTo>
                  <a:pt x="425769" y="91280"/>
                </a:lnTo>
                <a:lnTo>
                  <a:pt x="424553" y="86650"/>
                </a:lnTo>
                <a:lnTo>
                  <a:pt x="422750" y="81579"/>
                </a:lnTo>
                <a:lnTo>
                  <a:pt x="420556" y="77207"/>
                </a:lnTo>
                <a:lnTo>
                  <a:pt x="418101" y="73299"/>
                </a:lnTo>
                <a:lnTo>
                  <a:pt x="415472" y="69702"/>
                </a:lnTo>
                <a:lnTo>
                  <a:pt x="410743" y="66312"/>
                </a:lnTo>
                <a:lnTo>
                  <a:pt x="404614" y="63060"/>
                </a:lnTo>
                <a:lnTo>
                  <a:pt x="397551" y="59899"/>
                </a:lnTo>
                <a:lnTo>
                  <a:pt x="389866" y="55808"/>
                </a:lnTo>
                <a:lnTo>
                  <a:pt x="381766" y="51096"/>
                </a:lnTo>
                <a:lnTo>
                  <a:pt x="373390" y="45971"/>
                </a:lnTo>
                <a:lnTo>
                  <a:pt x="364828" y="42553"/>
                </a:lnTo>
                <a:lnTo>
                  <a:pt x="356145" y="40275"/>
                </a:lnTo>
                <a:lnTo>
                  <a:pt x="347379" y="38757"/>
                </a:lnTo>
                <a:lnTo>
                  <a:pt x="337566" y="36752"/>
                </a:lnTo>
                <a:lnTo>
                  <a:pt x="276930" y="23557"/>
                </a:lnTo>
                <a:lnTo>
                  <a:pt x="263811" y="21658"/>
                </a:lnTo>
                <a:lnTo>
                  <a:pt x="251097" y="20392"/>
                </a:lnTo>
                <a:lnTo>
                  <a:pt x="238652" y="19548"/>
                </a:lnTo>
                <a:lnTo>
                  <a:pt x="226386" y="18985"/>
                </a:lnTo>
                <a:lnTo>
                  <a:pt x="202174" y="18360"/>
                </a:lnTo>
                <a:lnTo>
                  <a:pt x="190162" y="19185"/>
                </a:lnTo>
                <a:lnTo>
                  <a:pt x="178184" y="20728"/>
                </a:lnTo>
                <a:lnTo>
                  <a:pt x="166231" y="22748"/>
                </a:lnTo>
                <a:lnTo>
                  <a:pt x="155285" y="24096"/>
                </a:lnTo>
                <a:lnTo>
                  <a:pt x="145012" y="24993"/>
                </a:lnTo>
                <a:lnTo>
                  <a:pt x="135186" y="25592"/>
                </a:lnTo>
                <a:lnTo>
                  <a:pt x="125659" y="26983"/>
                </a:lnTo>
                <a:lnTo>
                  <a:pt x="116331" y="28903"/>
                </a:lnTo>
                <a:lnTo>
                  <a:pt x="70886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424"/>
          <p:cNvSpPr/>
          <p:nvPr/>
        </p:nvSpPr>
        <p:spPr>
          <a:xfrm>
            <a:off x="2455773" y="2777133"/>
            <a:ext cx="8822" cy="8931"/>
          </a:xfrm>
          <a:custGeom>
            <a:avLst/>
            <a:gdLst/>
            <a:ahLst/>
            <a:cxnLst/>
            <a:rect l="0" t="0" r="0" b="0"/>
            <a:pathLst>
              <a:path w="8822" h="8931">
                <a:moveTo>
                  <a:pt x="8821" y="0"/>
                </a:moveTo>
                <a:lnTo>
                  <a:pt x="0" y="0"/>
                </a:lnTo>
                <a:lnTo>
                  <a:pt x="5057" y="0"/>
                </a:lnTo>
                <a:lnTo>
                  <a:pt x="767" y="0"/>
                </a:lnTo>
                <a:lnTo>
                  <a:pt x="1467" y="992"/>
                </a:lnTo>
                <a:lnTo>
                  <a:pt x="2926" y="2646"/>
                </a:lnTo>
                <a:lnTo>
                  <a:pt x="8821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198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3628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9363"/>
            <a:ext cx="8153400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61661"/>
            <a:ext cx="8763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1.18) Perform subtraction on the given unsigned binary numbers using the 2's complement of the subtrahend.</a:t>
            </a:r>
          </a:p>
          <a:p>
            <a:r>
              <a:rPr lang="en-US" sz="2000" dirty="0" smtClean="0"/>
              <a:t>Where the result should be negative, find its 2‘s complement and affix: a minus sign.</a:t>
            </a:r>
          </a:p>
          <a:p>
            <a:endParaRPr lang="en-US" sz="2000" dirty="0" smtClean="0"/>
          </a:p>
          <a:p>
            <a:r>
              <a:rPr lang="en-US" sz="2400" dirty="0" smtClean="0"/>
              <a:t>		</a:t>
            </a:r>
          </a:p>
          <a:p>
            <a:r>
              <a:rPr lang="en-US" sz="2400" dirty="0"/>
              <a:t>	 </a:t>
            </a:r>
            <a:r>
              <a:rPr lang="en-US" sz="2400" dirty="0" smtClean="0"/>
              <a:t>     1  0  0  1 1 – 1 0 0 0 1     |     1 0 0 1 – 1 0 1 0 0 0</a:t>
            </a:r>
          </a:p>
          <a:p>
            <a:endParaRPr lang="en-US" sz="2400" dirty="0"/>
          </a:p>
        </p:txBody>
      </p:sp>
      <p:sp>
        <p:nvSpPr>
          <p:cNvPr id="2" name="SMARTPenAnnotation289"/>
          <p:cNvSpPr/>
          <p:nvPr/>
        </p:nvSpPr>
        <p:spPr>
          <a:xfrm>
            <a:off x="2294950" y="3330773"/>
            <a:ext cx="53559" cy="482205"/>
          </a:xfrm>
          <a:custGeom>
            <a:avLst/>
            <a:gdLst/>
            <a:ahLst/>
            <a:cxnLst/>
            <a:rect l="0" t="0" r="0" b="0"/>
            <a:pathLst>
              <a:path w="53559" h="482205">
                <a:moveTo>
                  <a:pt x="53558" y="0"/>
                </a:moveTo>
                <a:lnTo>
                  <a:pt x="53558" y="17170"/>
                </a:lnTo>
                <a:lnTo>
                  <a:pt x="52566" y="22361"/>
                </a:lnTo>
                <a:lnTo>
                  <a:pt x="50912" y="27806"/>
                </a:lnTo>
                <a:lnTo>
                  <a:pt x="48817" y="33420"/>
                </a:lnTo>
                <a:lnTo>
                  <a:pt x="47421" y="42124"/>
                </a:lnTo>
                <a:lnTo>
                  <a:pt x="46490" y="52888"/>
                </a:lnTo>
                <a:lnTo>
                  <a:pt x="45869" y="65024"/>
                </a:lnTo>
                <a:lnTo>
                  <a:pt x="44464" y="76092"/>
                </a:lnTo>
                <a:lnTo>
                  <a:pt x="42534" y="86447"/>
                </a:lnTo>
                <a:lnTo>
                  <a:pt x="32308" y="129193"/>
                </a:lnTo>
                <a:lnTo>
                  <a:pt x="29470" y="139707"/>
                </a:lnTo>
                <a:lnTo>
                  <a:pt x="23670" y="159327"/>
                </a:lnTo>
                <a:lnTo>
                  <a:pt x="21726" y="169718"/>
                </a:lnTo>
                <a:lnTo>
                  <a:pt x="20430" y="180614"/>
                </a:lnTo>
                <a:lnTo>
                  <a:pt x="19567" y="191847"/>
                </a:lnTo>
                <a:lnTo>
                  <a:pt x="17007" y="211242"/>
                </a:lnTo>
                <a:lnTo>
                  <a:pt x="8870" y="264542"/>
                </a:lnTo>
                <a:lnTo>
                  <a:pt x="5907" y="287486"/>
                </a:lnTo>
                <a:lnTo>
                  <a:pt x="3931" y="306751"/>
                </a:lnTo>
                <a:lnTo>
                  <a:pt x="2614" y="323564"/>
                </a:lnTo>
                <a:lnTo>
                  <a:pt x="1736" y="338741"/>
                </a:lnTo>
                <a:lnTo>
                  <a:pt x="760" y="366187"/>
                </a:lnTo>
                <a:lnTo>
                  <a:pt x="134" y="408024"/>
                </a:lnTo>
                <a:lnTo>
                  <a:pt x="0" y="442755"/>
                </a:lnTo>
                <a:lnTo>
                  <a:pt x="985" y="448959"/>
                </a:lnTo>
                <a:lnTo>
                  <a:pt x="2635" y="455080"/>
                </a:lnTo>
                <a:lnTo>
                  <a:pt x="4726" y="461145"/>
                </a:lnTo>
                <a:lnTo>
                  <a:pt x="6120" y="466180"/>
                </a:lnTo>
                <a:lnTo>
                  <a:pt x="7050" y="470529"/>
                </a:lnTo>
                <a:lnTo>
                  <a:pt x="17839" y="4822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290"/>
          <p:cNvSpPr/>
          <p:nvPr/>
        </p:nvSpPr>
        <p:spPr>
          <a:xfrm>
            <a:off x="2654636" y="3375422"/>
            <a:ext cx="434176" cy="294634"/>
          </a:xfrm>
          <a:custGeom>
            <a:avLst/>
            <a:gdLst/>
            <a:ahLst/>
            <a:cxnLst/>
            <a:rect l="0" t="0" r="0" b="0"/>
            <a:pathLst>
              <a:path w="434176" h="294634">
                <a:moveTo>
                  <a:pt x="220723" y="116086"/>
                </a:moveTo>
                <a:lnTo>
                  <a:pt x="206502" y="120827"/>
                </a:lnTo>
                <a:lnTo>
                  <a:pt x="194376" y="127184"/>
                </a:lnTo>
                <a:lnTo>
                  <a:pt x="178353" y="136383"/>
                </a:lnTo>
                <a:lnTo>
                  <a:pt x="144345" y="156857"/>
                </a:lnTo>
                <a:lnTo>
                  <a:pt x="119309" y="172571"/>
                </a:lnTo>
                <a:lnTo>
                  <a:pt x="106481" y="181524"/>
                </a:lnTo>
                <a:lnTo>
                  <a:pt x="92968" y="191461"/>
                </a:lnTo>
                <a:lnTo>
                  <a:pt x="78998" y="202055"/>
                </a:lnTo>
                <a:lnTo>
                  <a:pt x="55539" y="219117"/>
                </a:lnTo>
                <a:lnTo>
                  <a:pt x="45116" y="226445"/>
                </a:lnTo>
                <a:lnTo>
                  <a:pt x="36183" y="233315"/>
                </a:lnTo>
                <a:lnTo>
                  <a:pt x="28243" y="239879"/>
                </a:lnTo>
                <a:lnTo>
                  <a:pt x="15122" y="251472"/>
                </a:lnTo>
                <a:lnTo>
                  <a:pt x="5983" y="259932"/>
                </a:lnTo>
                <a:lnTo>
                  <a:pt x="3149" y="263577"/>
                </a:lnTo>
                <a:lnTo>
                  <a:pt x="0" y="270273"/>
                </a:lnTo>
                <a:lnTo>
                  <a:pt x="153" y="273448"/>
                </a:lnTo>
                <a:lnTo>
                  <a:pt x="1247" y="276556"/>
                </a:lnTo>
                <a:lnTo>
                  <a:pt x="5108" y="282656"/>
                </a:lnTo>
                <a:lnTo>
                  <a:pt x="10132" y="288675"/>
                </a:lnTo>
                <a:lnTo>
                  <a:pt x="14844" y="290676"/>
                </a:lnTo>
                <a:lnTo>
                  <a:pt x="28018" y="292900"/>
                </a:lnTo>
                <a:lnTo>
                  <a:pt x="36691" y="293493"/>
                </a:lnTo>
                <a:lnTo>
                  <a:pt x="46441" y="293889"/>
                </a:lnTo>
                <a:lnTo>
                  <a:pt x="68850" y="294328"/>
                </a:lnTo>
                <a:lnTo>
                  <a:pt x="142895" y="294633"/>
                </a:lnTo>
                <a:lnTo>
                  <a:pt x="159908" y="293656"/>
                </a:lnTo>
                <a:lnTo>
                  <a:pt x="177203" y="292013"/>
                </a:lnTo>
                <a:lnTo>
                  <a:pt x="194686" y="289926"/>
                </a:lnTo>
                <a:lnTo>
                  <a:pt x="229987" y="284960"/>
                </a:lnTo>
                <a:lnTo>
                  <a:pt x="247735" y="282247"/>
                </a:lnTo>
                <a:lnTo>
                  <a:pt x="264528" y="278454"/>
                </a:lnTo>
                <a:lnTo>
                  <a:pt x="280684" y="273940"/>
                </a:lnTo>
                <a:lnTo>
                  <a:pt x="296416" y="268947"/>
                </a:lnTo>
                <a:lnTo>
                  <a:pt x="311865" y="263634"/>
                </a:lnTo>
                <a:lnTo>
                  <a:pt x="342259" y="252439"/>
                </a:lnTo>
                <a:lnTo>
                  <a:pt x="355325" y="246675"/>
                </a:lnTo>
                <a:lnTo>
                  <a:pt x="367013" y="240849"/>
                </a:lnTo>
                <a:lnTo>
                  <a:pt x="377781" y="234980"/>
                </a:lnTo>
                <a:lnTo>
                  <a:pt x="387936" y="229083"/>
                </a:lnTo>
                <a:lnTo>
                  <a:pt x="407158" y="217239"/>
                </a:lnTo>
                <a:lnTo>
                  <a:pt x="414466" y="211303"/>
                </a:lnTo>
                <a:lnTo>
                  <a:pt x="420330" y="205361"/>
                </a:lnTo>
                <a:lnTo>
                  <a:pt x="425232" y="199415"/>
                </a:lnTo>
                <a:lnTo>
                  <a:pt x="428500" y="193466"/>
                </a:lnTo>
                <a:lnTo>
                  <a:pt x="430679" y="187517"/>
                </a:lnTo>
                <a:lnTo>
                  <a:pt x="432131" y="181566"/>
                </a:lnTo>
                <a:lnTo>
                  <a:pt x="433099" y="174622"/>
                </a:lnTo>
                <a:lnTo>
                  <a:pt x="433745" y="167016"/>
                </a:lnTo>
                <a:lnTo>
                  <a:pt x="434175" y="158969"/>
                </a:lnTo>
                <a:lnTo>
                  <a:pt x="432478" y="151620"/>
                </a:lnTo>
                <a:lnTo>
                  <a:pt x="429362" y="144736"/>
                </a:lnTo>
                <a:lnTo>
                  <a:pt x="425300" y="138163"/>
                </a:lnTo>
                <a:lnTo>
                  <a:pt x="419615" y="130804"/>
                </a:lnTo>
                <a:lnTo>
                  <a:pt x="412850" y="122921"/>
                </a:lnTo>
                <a:lnTo>
                  <a:pt x="405362" y="114690"/>
                </a:lnTo>
                <a:lnTo>
                  <a:pt x="397394" y="107217"/>
                </a:lnTo>
                <a:lnTo>
                  <a:pt x="389105" y="100252"/>
                </a:lnTo>
                <a:lnTo>
                  <a:pt x="380603" y="93624"/>
                </a:lnTo>
                <a:lnTo>
                  <a:pt x="371958" y="87221"/>
                </a:lnTo>
                <a:lnTo>
                  <a:pt x="354415" y="74814"/>
                </a:lnTo>
                <a:lnTo>
                  <a:pt x="313583" y="47192"/>
                </a:lnTo>
                <a:lnTo>
                  <a:pt x="300489" y="39399"/>
                </a:lnTo>
                <a:lnTo>
                  <a:pt x="288783" y="33211"/>
                </a:lnTo>
                <a:lnTo>
                  <a:pt x="278003" y="28094"/>
                </a:lnTo>
                <a:lnTo>
                  <a:pt x="269824" y="23690"/>
                </a:lnTo>
                <a:lnTo>
                  <a:pt x="258090" y="16152"/>
                </a:lnTo>
                <a:lnTo>
                  <a:pt x="249568" y="9493"/>
                </a:lnTo>
                <a:lnTo>
                  <a:pt x="23858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91"/>
          <p:cNvSpPr/>
          <p:nvPr/>
        </p:nvSpPr>
        <p:spPr>
          <a:xfrm>
            <a:off x="3278467" y="3321844"/>
            <a:ext cx="282136" cy="257160"/>
          </a:xfrm>
          <a:custGeom>
            <a:avLst/>
            <a:gdLst/>
            <a:ahLst/>
            <a:cxnLst/>
            <a:rect l="0" t="0" r="0" b="0"/>
            <a:pathLst>
              <a:path w="282136" h="257160">
                <a:moveTo>
                  <a:pt x="141603" y="62508"/>
                </a:moveTo>
                <a:lnTo>
                  <a:pt x="132122" y="67248"/>
                </a:lnTo>
                <a:lnTo>
                  <a:pt x="124822" y="72221"/>
                </a:lnTo>
                <a:lnTo>
                  <a:pt x="117278" y="78731"/>
                </a:lnTo>
                <a:lnTo>
                  <a:pt x="107310" y="88239"/>
                </a:lnTo>
                <a:lnTo>
                  <a:pt x="100882" y="92560"/>
                </a:lnTo>
                <a:lnTo>
                  <a:pt x="93619" y="96433"/>
                </a:lnTo>
                <a:lnTo>
                  <a:pt x="85802" y="100008"/>
                </a:lnTo>
                <a:lnTo>
                  <a:pt x="78606" y="104375"/>
                </a:lnTo>
                <a:lnTo>
                  <a:pt x="71823" y="109271"/>
                </a:lnTo>
                <a:lnTo>
                  <a:pt x="65318" y="114519"/>
                </a:lnTo>
                <a:lnTo>
                  <a:pt x="57012" y="121986"/>
                </a:lnTo>
                <a:lnTo>
                  <a:pt x="37200" y="140867"/>
                </a:lnTo>
                <a:lnTo>
                  <a:pt x="28345" y="150466"/>
                </a:lnTo>
                <a:lnTo>
                  <a:pt x="20457" y="159842"/>
                </a:lnTo>
                <a:lnTo>
                  <a:pt x="13214" y="169069"/>
                </a:lnTo>
                <a:lnTo>
                  <a:pt x="8385" y="177205"/>
                </a:lnTo>
                <a:lnTo>
                  <a:pt x="5166" y="184613"/>
                </a:lnTo>
                <a:lnTo>
                  <a:pt x="3020" y="191536"/>
                </a:lnTo>
                <a:lnTo>
                  <a:pt x="1590" y="197144"/>
                </a:lnTo>
                <a:lnTo>
                  <a:pt x="636" y="201875"/>
                </a:lnTo>
                <a:lnTo>
                  <a:pt x="0" y="206021"/>
                </a:lnTo>
                <a:lnTo>
                  <a:pt x="569" y="210769"/>
                </a:lnTo>
                <a:lnTo>
                  <a:pt x="1939" y="215918"/>
                </a:lnTo>
                <a:lnTo>
                  <a:pt x="3845" y="221336"/>
                </a:lnTo>
                <a:lnTo>
                  <a:pt x="7101" y="225940"/>
                </a:lnTo>
                <a:lnTo>
                  <a:pt x="11255" y="230002"/>
                </a:lnTo>
                <a:lnTo>
                  <a:pt x="16009" y="233701"/>
                </a:lnTo>
                <a:lnTo>
                  <a:pt x="21163" y="237160"/>
                </a:lnTo>
                <a:lnTo>
                  <a:pt x="26583" y="240458"/>
                </a:lnTo>
                <a:lnTo>
                  <a:pt x="32181" y="243649"/>
                </a:lnTo>
                <a:lnTo>
                  <a:pt x="39882" y="246769"/>
                </a:lnTo>
                <a:lnTo>
                  <a:pt x="48984" y="249841"/>
                </a:lnTo>
                <a:lnTo>
                  <a:pt x="59022" y="252881"/>
                </a:lnTo>
                <a:lnTo>
                  <a:pt x="69682" y="254907"/>
                </a:lnTo>
                <a:lnTo>
                  <a:pt x="80757" y="256259"/>
                </a:lnTo>
                <a:lnTo>
                  <a:pt x="92109" y="257159"/>
                </a:lnTo>
                <a:lnTo>
                  <a:pt x="103647" y="256767"/>
                </a:lnTo>
                <a:lnTo>
                  <a:pt x="115307" y="255514"/>
                </a:lnTo>
                <a:lnTo>
                  <a:pt x="127049" y="253687"/>
                </a:lnTo>
                <a:lnTo>
                  <a:pt x="137853" y="252468"/>
                </a:lnTo>
                <a:lnTo>
                  <a:pt x="148033" y="251656"/>
                </a:lnTo>
                <a:lnTo>
                  <a:pt x="157796" y="251114"/>
                </a:lnTo>
                <a:lnTo>
                  <a:pt x="168273" y="249761"/>
                </a:lnTo>
                <a:lnTo>
                  <a:pt x="179227" y="247867"/>
                </a:lnTo>
                <a:lnTo>
                  <a:pt x="190498" y="245612"/>
                </a:lnTo>
                <a:lnTo>
                  <a:pt x="200989" y="243116"/>
                </a:lnTo>
                <a:lnTo>
                  <a:pt x="210960" y="240460"/>
                </a:lnTo>
                <a:lnTo>
                  <a:pt x="220583" y="237697"/>
                </a:lnTo>
                <a:lnTo>
                  <a:pt x="228983" y="233871"/>
                </a:lnTo>
                <a:lnTo>
                  <a:pt x="236567" y="229336"/>
                </a:lnTo>
                <a:lnTo>
                  <a:pt x="243608" y="224328"/>
                </a:lnTo>
                <a:lnTo>
                  <a:pt x="250286" y="219005"/>
                </a:lnTo>
                <a:lnTo>
                  <a:pt x="256723" y="213472"/>
                </a:lnTo>
                <a:lnTo>
                  <a:pt x="262998" y="207799"/>
                </a:lnTo>
                <a:lnTo>
                  <a:pt x="268173" y="202032"/>
                </a:lnTo>
                <a:lnTo>
                  <a:pt x="272616" y="196204"/>
                </a:lnTo>
                <a:lnTo>
                  <a:pt x="276570" y="190334"/>
                </a:lnTo>
                <a:lnTo>
                  <a:pt x="279206" y="184436"/>
                </a:lnTo>
                <a:lnTo>
                  <a:pt x="280964" y="178519"/>
                </a:lnTo>
                <a:lnTo>
                  <a:pt x="282135" y="172591"/>
                </a:lnTo>
                <a:lnTo>
                  <a:pt x="281924" y="166654"/>
                </a:lnTo>
                <a:lnTo>
                  <a:pt x="280791" y="160712"/>
                </a:lnTo>
                <a:lnTo>
                  <a:pt x="279044" y="154766"/>
                </a:lnTo>
                <a:lnTo>
                  <a:pt x="276887" y="148818"/>
                </a:lnTo>
                <a:lnTo>
                  <a:pt x="274456" y="142868"/>
                </a:lnTo>
                <a:lnTo>
                  <a:pt x="271844" y="136917"/>
                </a:lnTo>
                <a:lnTo>
                  <a:pt x="266295" y="125013"/>
                </a:lnTo>
                <a:lnTo>
                  <a:pt x="263426" y="119061"/>
                </a:lnTo>
                <a:lnTo>
                  <a:pt x="256553" y="111124"/>
                </a:lnTo>
                <a:lnTo>
                  <a:pt x="247010" y="101864"/>
                </a:lnTo>
                <a:lnTo>
                  <a:pt x="235687" y="91722"/>
                </a:lnTo>
                <a:lnTo>
                  <a:pt x="225162" y="82976"/>
                </a:lnTo>
                <a:lnTo>
                  <a:pt x="215168" y="75161"/>
                </a:lnTo>
                <a:lnTo>
                  <a:pt x="205530" y="67967"/>
                </a:lnTo>
                <a:lnTo>
                  <a:pt x="196127" y="62178"/>
                </a:lnTo>
                <a:lnTo>
                  <a:pt x="186882" y="57327"/>
                </a:lnTo>
                <a:lnTo>
                  <a:pt x="162295" y="45759"/>
                </a:lnTo>
                <a:lnTo>
                  <a:pt x="155398" y="42412"/>
                </a:lnTo>
                <a:lnTo>
                  <a:pt x="145839" y="37204"/>
                </a:lnTo>
                <a:lnTo>
                  <a:pt x="108081" y="15397"/>
                </a:lnTo>
                <a:lnTo>
                  <a:pt x="9695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92"/>
          <p:cNvSpPr/>
          <p:nvPr/>
        </p:nvSpPr>
        <p:spPr>
          <a:xfrm>
            <a:off x="3777342" y="3187898"/>
            <a:ext cx="53495" cy="482205"/>
          </a:xfrm>
          <a:custGeom>
            <a:avLst/>
            <a:gdLst/>
            <a:ahLst/>
            <a:cxnLst/>
            <a:rect l="0" t="0" r="0" b="0"/>
            <a:pathLst>
              <a:path w="53495" h="482205">
                <a:moveTo>
                  <a:pt x="53494" y="0"/>
                </a:moveTo>
                <a:lnTo>
                  <a:pt x="48754" y="14222"/>
                </a:lnTo>
                <a:lnTo>
                  <a:pt x="47357" y="21388"/>
                </a:lnTo>
                <a:lnTo>
                  <a:pt x="46426" y="29141"/>
                </a:lnTo>
                <a:lnTo>
                  <a:pt x="45806" y="37287"/>
                </a:lnTo>
                <a:lnTo>
                  <a:pt x="44400" y="44702"/>
                </a:lnTo>
                <a:lnTo>
                  <a:pt x="42470" y="51629"/>
                </a:lnTo>
                <a:lnTo>
                  <a:pt x="40192" y="58232"/>
                </a:lnTo>
                <a:lnTo>
                  <a:pt x="38673" y="65611"/>
                </a:lnTo>
                <a:lnTo>
                  <a:pt x="37660" y="73506"/>
                </a:lnTo>
                <a:lnTo>
                  <a:pt x="36985" y="81747"/>
                </a:lnTo>
                <a:lnTo>
                  <a:pt x="26554" y="159710"/>
                </a:lnTo>
                <a:lnTo>
                  <a:pt x="21643" y="184857"/>
                </a:lnTo>
                <a:lnTo>
                  <a:pt x="16385" y="205589"/>
                </a:lnTo>
                <a:lnTo>
                  <a:pt x="10895" y="223380"/>
                </a:lnTo>
                <a:lnTo>
                  <a:pt x="7236" y="239209"/>
                </a:lnTo>
                <a:lnTo>
                  <a:pt x="4796" y="253731"/>
                </a:lnTo>
                <a:lnTo>
                  <a:pt x="3169" y="267381"/>
                </a:lnTo>
                <a:lnTo>
                  <a:pt x="2084" y="284418"/>
                </a:lnTo>
                <a:lnTo>
                  <a:pt x="1362" y="303714"/>
                </a:lnTo>
                <a:lnTo>
                  <a:pt x="201" y="368012"/>
                </a:lnTo>
                <a:lnTo>
                  <a:pt x="0" y="399752"/>
                </a:lnTo>
                <a:lnTo>
                  <a:pt x="965" y="410368"/>
                </a:lnTo>
                <a:lnTo>
                  <a:pt x="2599" y="421415"/>
                </a:lnTo>
                <a:lnTo>
                  <a:pt x="4681" y="432748"/>
                </a:lnTo>
                <a:lnTo>
                  <a:pt x="6069" y="442288"/>
                </a:lnTo>
                <a:lnTo>
                  <a:pt x="6994" y="450633"/>
                </a:lnTo>
                <a:lnTo>
                  <a:pt x="7611" y="458180"/>
                </a:lnTo>
                <a:lnTo>
                  <a:pt x="9015" y="464203"/>
                </a:lnTo>
                <a:lnTo>
                  <a:pt x="10943" y="469211"/>
                </a:lnTo>
                <a:lnTo>
                  <a:pt x="16426" y="479637"/>
                </a:lnTo>
                <a:lnTo>
                  <a:pt x="17868" y="480493"/>
                </a:lnTo>
                <a:lnTo>
                  <a:pt x="19822" y="481063"/>
                </a:lnTo>
                <a:lnTo>
                  <a:pt x="26705" y="4822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93"/>
          <p:cNvSpPr/>
          <p:nvPr/>
        </p:nvSpPr>
        <p:spPr>
          <a:xfrm>
            <a:off x="4045150" y="3223617"/>
            <a:ext cx="62507" cy="412736"/>
          </a:xfrm>
          <a:custGeom>
            <a:avLst/>
            <a:gdLst/>
            <a:ahLst/>
            <a:cxnLst/>
            <a:rect l="0" t="0" r="0" b="0"/>
            <a:pathLst>
              <a:path w="62507" h="412736">
                <a:moveTo>
                  <a:pt x="62506" y="0"/>
                </a:moveTo>
                <a:lnTo>
                  <a:pt x="62506" y="88561"/>
                </a:lnTo>
                <a:lnTo>
                  <a:pt x="60522" y="99721"/>
                </a:lnTo>
                <a:lnTo>
                  <a:pt x="57214" y="112121"/>
                </a:lnTo>
                <a:lnTo>
                  <a:pt x="29906" y="195950"/>
                </a:lnTo>
                <a:lnTo>
                  <a:pt x="14900" y="241035"/>
                </a:lnTo>
                <a:lnTo>
                  <a:pt x="12909" y="251972"/>
                </a:lnTo>
                <a:lnTo>
                  <a:pt x="11582" y="264223"/>
                </a:lnTo>
                <a:lnTo>
                  <a:pt x="10697" y="277352"/>
                </a:lnTo>
                <a:lnTo>
                  <a:pt x="9116" y="288089"/>
                </a:lnTo>
                <a:lnTo>
                  <a:pt x="7069" y="297231"/>
                </a:lnTo>
                <a:lnTo>
                  <a:pt x="4712" y="305311"/>
                </a:lnTo>
                <a:lnTo>
                  <a:pt x="3141" y="315658"/>
                </a:lnTo>
                <a:lnTo>
                  <a:pt x="2094" y="327517"/>
                </a:lnTo>
                <a:lnTo>
                  <a:pt x="1395" y="340383"/>
                </a:lnTo>
                <a:lnTo>
                  <a:pt x="619" y="370555"/>
                </a:lnTo>
                <a:lnTo>
                  <a:pt x="80" y="412232"/>
                </a:lnTo>
                <a:lnTo>
                  <a:pt x="53" y="412735"/>
                </a:lnTo>
                <a:lnTo>
                  <a:pt x="0" y="410800"/>
                </a:lnTo>
                <a:lnTo>
                  <a:pt x="8928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94"/>
          <p:cNvSpPr/>
          <p:nvPr/>
        </p:nvSpPr>
        <p:spPr>
          <a:xfrm>
            <a:off x="4214856" y="2357438"/>
            <a:ext cx="35676" cy="196454"/>
          </a:xfrm>
          <a:custGeom>
            <a:avLst/>
            <a:gdLst/>
            <a:ahLst/>
            <a:cxnLst/>
            <a:rect l="0" t="0" r="0" b="0"/>
            <a:pathLst>
              <a:path w="35676" h="196454">
                <a:moveTo>
                  <a:pt x="35675" y="0"/>
                </a:moveTo>
                <a:lnTo>
                  <a:pt x="35675" y="9480"/>
                </a:lnTo>
                <a:lnTo>
                  <a:pt x="34683" y="13265"/>
                </a:lnTo>
                <a:lnTo>
                  <a:pt x="33030" y="16781"/>
                </a:lnTo>
                <a:lnTo>
                  <a:pt x="30935" y="20117"/>
                </a:lnTo>
                <a:lnTo>
                  <a:pt x="28546" y="27302"/>
                </a:lnTo>
                <a:lnTo>
                  <a:pt x="25962" y="37052"/>
                </a:lnTo>
                <a:lnTo>
                  <a:pt x="23246" y="48514"/>
                </a:lnTo>
                <a:lnTo>
                  <a:pt x="21436" y="59132"/>
                </a:lnTo>
                <a:lnTo>
                  <a:pt x="20230" y="69186"/>
                </a:lnTo>
                <a:lnTo>
                  <a:pt x="19425" y="78866"/>
                </a:lnTo>
                <a:lnTo>
                  <a:pt x="17896" y="88296"/>
                </a:lnTo>
                <a:lnTo>
                  <a:pt x="15885" y="97559"/>
                </a:lnTo>
                <a:lnTo>
                  <a:pt x="13552" y="106711"/>
                </a:lnTo>
                <a:lnTo>
                  <a:pt x="11005" y="114797"/>
                </a:lnTo>
                <a:lnTo>
                  <a:pt x="8314" y="122172"/>
                </a:lnTo>
                <a:lnTo>
                  <a:pt x="5528" y="129073"/>
                </a:lnTo>
                <a:lnTo>
                  <a:pt x="3671" y="134666"/>
                </a:lnTo>
                <a:lnTo>
                  <a:pt x="2433" y="139386"/>
                </a:lnTo>
                <a:lnTo>
                  <a:pt x="1607" y="143526"/>
                </a:lnTo>
                <a:lnTo>
                  <a:pt x="1057" y="148270"/>
                </a:lnTo>
                <a:lnTo>
                  <a:pt x="690" y="153416"/>
                </a:lnTo>
                <a:lnTo>
                  <a:pt x="445" y="158832"/>
                </a:lnTo>
                <a:lnTo>
                  <a:pt x="174" y="170141"/>
                </a:lnTo>
                <a:lnTo>
                  <a:pt x="0" y="184090"/>
                </a:lnTo>
                <a:lnTo>
                  <a:pt x="977" y="186226"/>
                </a:lnTo>
                <a:lnTo>
                  <a:pt x="2622" y="188643"/>
                </a:lnTo>
                <a:lnTo>
                  <a:pt x="8886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95"/>
          <p:cNvSpPr/>
          <p:nvPr/>
        </p:nvSpPr>
        <p:spPr>
          <a:xfrm>
            <a:off x="4010780" y="2393156"/>
            <a:ext cx="16510" cy="250033"/>
          </a:xfrm>
          <a:custGeom>
            <a:avLst/>
            <a:gdLst/>
            <a:ahLst/>
            <a:cxnLst/>
            <a:rect l="0" t="0" r="0" b="0"/>
            <a:pathLst>
              <a:path w="16510" h="250033">
                <a:moveTo>
                  <a:pt x="16509" y="0"/>
                </a:moveTo>
                <a:lnTo>
                  <a:pt x="16509" y="51061"/>
                </a:lnTo>
                <a:lnTo>
                  <a:pt x="15517" y="61822"/>
                </a:lnTo>
                <a:lnTo>
                  <a:pt x="11769" y="92300"/>
                </a:lnTo>
                <a:lnTo>
                  <a:pt x="10372" y="111142"/>
                </a:lnTo>
                <a:lnTo>
                  <a:pt x="9441" y="131642"/>
                </a:lnTo>
                <a:lnTo>
                  <a:pt x="8821" y="153246"/>
                </a:lnTo>
                <a:lnTo>
                  <a:pt x="7415" y="169633"/>
                </a:lnTo>
                <a:lnTo>
                  <a:pt x="5485" y="182542"/>
                </a:lnTo>
                <a:lnTo>
                  <a:pt x="3207" y="193132"/>
                </a:lnTo>
                <a:lnTo>
                  <a:pt x="1688" y="201184"/>
                </a:lnTo>
                <a:lnTo>
                  <a:pt x="675" y="207545"/>
                </a:lnTo>
                <a:lnTo>
                  <a:pt x="0" y="212777"/>
                </a:lnTo>
                <a:lnTo>
                  <a:pt x="542" y="219242"/>
                </a:lnTo>
                <a:lnTo>
                  <a:pt x="1896" y="226529"/>
                </a:lnTo>
                <a:lnTo>
                  <a:pt x="7579" y="250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96"/>
          <p:cNvSpPr/>
          <p:nvPr/>
        </p:nvSpPr>
        <p:spPr>
          <a:xfrm>
            <a:off x="3769570" y="2384227"/>
            <a:ext cx="7689" cy="258962"/>
          </a:xfrm>
          <a:custGeom>
            <a:avLst/>
            <a:gdLst/>
            <a:ahLst/>
            <a:cxnLst/>
            <a:rect l="0" t="0" r="0" b="0"/>
            <a:pathLst>
              <a:path w="7689" h="258962">
                <a:moveTo>
                  <a:pt x="7688" y="0"/>
                </a:moveTo>
                <a:lnTo>
                  <a:pt x="2947" y="9480"/>
                </a:lnTo>
                <a:lnTo>
                  <a:pt x="1551" y="13265"/>
                </a:lnTo>
                <a:lnTo>
                  <a:pt x="620" y="16781"/>
                </a:lnTo>
                <a:lnTo>
                  <a:pt x="0" y="20117"/>
                </a:lnTo>
                <a:lnTo>
                  <a:pt x="578" y="28294"/>
                </a:lnTo>
                <a:lnTo>
                  <a:pt x="1956" y="39698"/>
                </a:lnTo>
                <a:lnTo>
                  <a:pt x="3866" y="53254"/>
                </a:lnTo>
                <a:lnTo>
                  <a:pt x="5140" y="69237"/>
                </a:lnTo>
                <a:lnTo>
                  <a:pt x="5989" y="86838"/>
                </a:lnTo>
                <a:lnTo>
                  <a:pt x="7352" y="141287"/>
                </a:lnTo>
                <a:lnTo>
                  <a:pt x="7688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97"/>
          <p:cNvSpPr/>
          <p:nvPr/>
        </p:nvSpPr>
        <p:spPr>
          <a:xfrm>
            <a:off x="3536156" y="2393156"/>
            <a:ext cx="17861" cy="223243"/>
          </a:xfrm>
          <a:custGeom>
            <a:avLst/>
            <a:gdLst/>
            <a:ahLst/>
            <a:cxnLst/>
            <a:rect l="0" t="0" r="0" b="0"/>
            <a:pathLst>
              <a:path w="17861" h="223243">
                <a:moveTo>
                  <a:pt x="0" y="0"/>
                </a:moveTo>
                <a:lnTo>
                  <a:pt x="0" y="103611"/>
                </a:lnTo>
                <a:lnTo>
                  <a:pt x="992" y="117691"/>
                </a:lnTo>
                <a:lnTo>
                  <a:pt x="2646" y="134023"/>
                </a:lnTo>
                <a:lnTo>
                  <a:pt x="4741" y="151857"/>
                </a:lnTo>
                <a:lnTo>
                  <a:pt x="6137" y="165730"/>
                </a:lnTo>
                <a:lnTo>
                  <a:pt x="7068" y="176963"/>
                </a:lnTo>
                <a:lnTo>
                  <a:pt x="7689" y="186437"/>
                </a:lnTo>
                <a:lnTo>
                  <a:pt x="9095" y="193745"/>
                </a:lnTo>
                <a:lnTo>
                  <a:pt x="11024" y="199609"/>
                </a:lnTo>
                <a:lnTo>
                  <a:pt x="17860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298"/>
          <p:cNvSpPr/>
          <p:nvPr/>
        </p:nvSpPr>
        <p:spPr>
          <a:xfrm>
            <a:off x="3243252" y="2437805"/>
            <a:ext cx="184198" cy="169244"/>
          </a:xfrm>
          <a:custGeom>
            <a:avLst/>
            <a:gdLst/>
            <a:ahLst/>
            <a:cxnLst/>
            <a:rect l="0" t="0" r="0" b="0"/>
            <a:pathLst>
              <a:path w="184198" h="169244">
                <a:moveTo>
                  <a:pt x="69662" y="0"/>
                </a:moveTo>
                <a:lnTo>
                  <a:pt x="60181" y="9480"/>
                </a:lnTo>
                <a:lnTo>
                  <a:pt x="55404" y="13266"/>
                </a:lnTo>
                <a:lnTo>
                  <a:pt x="50235" y="16781"/>
                </a:lnTo>
                <a:lnTo>
                  <a:pt x="44804" y="20117"/>
                </a:lnTo>
                <a:lnTo>
                  <a:pt x="40192" y="24325"/>
                </a:lnTo>
                <a:lnTo>
                  <a:pt x="36125" y="29115"/>
                </a:lnTo>
                <a:lnTo>
                  <a:pt x="32421" y="34293"/>
                </a:lnTo>
                <a:lnTo>
                  <a:pt x="28960" y="38737"/>
                </a:lnTo>
                <a:lnTo>
                  <a:pt x="25660" y="42692"/>
                </a:lnTo>
                <a:lnTo>
                  <a:pt x="22468" y="46320"/>
                </a:lnTo>
                <a:lnTo>
                  <a:pt x="19348" y="50724"/>
                </a:lnTo>
                <a:lnTo>
                  <a:pt x="16275" y="55644"/>
                </a:lnTo>
                <a:lnTo>
                  <a:pt x="13235" y="60908"/>
                </a:lnTo>
                <a:lnTo>
                  <a:pt x="10216" y="67394"/>
                </a:lnTo>
                <a:lnTo>
                  <a:pt x="7211" y="74695"/>
                </a:lnTo>
                <a:lnTo>
                  <a:pt x="4215" y="82539"/>
                </a:lnTo>
                <a:lnTo>
                  <a:pt x="2219" y="89753"/>
                </a:lnTo>
                <a:lnTo>
                  <a:pt x="887" y="96546"/>
                </a:lnTo>
                <a:lnTo>
                  <a:pt x="0" y="103059"/>
                </a:lnTo>
                <a:lnTo>
                  <a:pt x="400" y="110378"/>
                </a:lnTo>
                <a:lnTo>
                  <a:pt x="1659" y="118234"/>
                </a:lnTo>
                <a:lnTo>
                  <a:pt x="3491" y="126447"/>
                </a:lnTo>
                <a:lnTo>
                  <a:pt x="5704" y="132915"/>
                </a:lnTo>
                <a:lnTo>
                  <a:pt x="8172" y="138219"/>
                </a:lnTo>
                <a:lnTo>
                  <a:pt x="10809" y="142748"/>
                </a:lnTo>
                <a:lnTo>
                  <a:pt x="13560" y="146759"/>
                </a:lnTo>
                <a:lnTo>
                  <a:pt x="16385" y="150425"/>
                </a:lnTo>
                <a:lnTo>
                  <a:pt x="19262" y="153862"/>
                </a:lnTo>
                <a:lnTo>
                  <a:pt x="22171" y="156152"/>
                </a:lnTo>
                <a:lnTo>
                  <a:pt x="25103" y="157679"/>
                </a:lnTo>
                <a:lnTo>
                  <a:pt x="28050" y="158698"/>
                </a:lnTo>
                <a:lnTo>
                  <a:pt x="31998" y="160369"/>
                </a:lnTo>
                <a:lnTo>
                  <a:pt x="41678" y="164871"/>
                </a:lnTo>
                <a:lnTo>
                  <a:pt x="47037" y="166469"/>
                </a:lnTo>
                <a:lnTo>
                  <a:pt x="52594" y="167534"/>
                </a:lnTo>
                <a:lnTo>
                  <a:pt x="58284" y="168244"/>
                </a:lnTo>
                <a:lnTo>
                  <a:pt x="64061" y="168717"/>
                </a:lnTo>
                <a:lnTo>
                  <a:pt x="69897" y="169033"/>
                </a:lnTo>
                <a:lnTo>
                  <a:pt x="75772" y="169243"/>
                </a:lnTo>
                <a:lnTo>
                  <a:pt x="81673" y="168391"/>
                </a:lnTo>
                <a:lnTo>
                  <a:pt x="87591" y="166831"/>
                </a:lnTo>
                <a:lnTo>
                  <a:pt x="93521" y="164799"/>
                </a:lnTo>
                <a:lnTo>
                  <a:pt x="99459" y="162451"/>
                </a:lnTo>
                <a:lnTo>
                  <a:pt x="105401" y="159895"/>
                </a:lnTo>
                <a:lnTo>
                  <a:pt x="117296" y="154408"/>
                </a:lnTo>
                <a:lnTo>
                  <a:pt x="147054" y="139849"/>
                </a:lnTo>
                <a:lnTo>
                  <a:pt x="164912" y="130954"/>
                </a:lnTo>
                <a:lnTo>
                  <a:pt x="168881" y="126990"/>
                </a:lnTo>
                <a:lnTo>
                  <a:pt x="171527" y="122363"/>
                </a:lnTo>
                <a:lnTo>
                  <a:pt x="173291" y="117294"/>
                </a:lnTo>
                <a:lnTo>
                  <a:pt x="175459" y="112923"/>
                </a:lnTo>
                <a:lnTo>
                  <a:pt x="177897" y="109016"/>
                </a:lnTo>
                <a:lnTo>
                  <a:pt x="180513" y="105419"/>
                </a:lnTo>
                <a:lnTo>
                  <a:pt x="182258" y="102030"/>
                </a:lnTo>
                <a:lnTo>
                  <a:pt x="183421" y="98777"/>
                </a:lnTo>
                <a:lnTo>
                  <a:pt x="184197" y="95617"/>
                </a:lnTo>
                <a:lnTo>
                  <a:pt x="182730" y="89542"/>
                </a:lnTo>
                <a:lnTo>
                  <a:pt x="179767" y="81522"/>
                </a:lnTo>
                <a:lnTo>
                  <a:pt x="175808" y="72207"/>
                </a:lnTo>
                <a:lnTo>
                  <a:pt x="172176" y="65005"/>
                </a:lnTo>
                <a:lnTo>
                  <a:pt x="168762" y="59212"/>
                </a:lnTo>
                <a:lnTo>
                  <a:pt x="165495" y="54357"/>
                </a:lnTo>
                <a:lnTo>
                  <a:pt x="161332" y="50129"/>
                </a:lnTo>
                <a:lnTo>
                  <a:pt x="156572" y="46317"/>
                </a:lnTo>
                <a:lnTo>
                  <a:pt x="151415" y="42784"/>
                </a:lnTo>
                <a:lnTo>
                  <a:pt x="145992" y="39437"/>
                </a:lnTo>
                <a:lnTo>
                  <a:pt x="140392" y="36213"/>
                </a:lnTo>
                <a:lnTo>
                  <a:pt x="134675" y="33072"/>
                </a:lnTo>
                <a:lnTo>
                  <a:pt x="127887" y="29985"/>
                </a:lnTo>
                <a:lnTo>
                  <a:pt x="120385" y="26935"/>
                </a:lnTo>
                <a:lnTo>
                  <a:pt x="112407" y="23910"/>
                </a:lnTo>
                <a:lnTo>
                  <a:pt x="105104" y="20901"/>
                </a:lnTo>
                <a:lnTo>
                  <a:pt x="98251" y="17902"/>
                </a:lnTo>
                <a:lnTo>
                  <a:pt x="91698" y="14911"/>
                </a:lnTo>
                <a:lnTo>
                  <a:pt x="84353" y="11925"/>
                </a:lnTo>
                <a:lnTo>
                  <a:pt x="76479" y="8942"/>
                </a:lnTo>
                <a:lnTo>
                  <a:pt x="68254" y="5962"/>
                </a:lnTo>
                <a:lnTo>
                  <a:pt x="60786" y="3974"/>
                </a:lnTo>
                <a:lnTo>
                  <a:pt x="53823" y="2649"/>
                </a:lnTo>
                <a:lnTo>
                  <a:pt x="1608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99"/>
          <p:cNvSpPr/>
          <p:nvPr/>
        </p:nvSpPr>
        <p:spPr>
          <a:xfrm>
            <a:off x="4080877" y="3184291"/>
            <a:ext cx="79980" cy="474244"/>
          </a:xfrm>
          <a:custGeom>
            <a:avLst/>
            <a:gdLst/>
            <a:ahLst/>
            <a:cxnLst/>
            <a:rect l="0" t="0" r="0" b="0"/>
            <a:pathLst>
              <a:path w="79980" h="474244">
                <a:moveTo>
                  <a:pt x="62498" y="119693"/>
                </a:moveTo>
                <a:lnTo>
                  <a:pt x="47121" y="127382"/>
                </a:lnTo>
                <a:lnTo>
                  <a:pt x="46294" y="128788"/>
                </a:lnTo>
                <a:lnTo>
                  <a:pt x="44703" y="137153"/>
                </a:lnTo>
                <a:lnTo>
                  <a:pt x="44644" y="145206"/>
                </a:lnTo>
                <a:lnTo>
                  <a:pt x="43650" y="146624"/>
                </a:lnTo>
                <a:lnTo>
                  <a:pt x="41995" y="148561"/>
                </a:lnTo>
                <a:lnTo>
                  <a:pt x="39900" y="150845"/>
                </a:lnTo>
                <a:lnTo>
                  <a:pt x="38503" y="153360"/>
                </a:lnTo>
                <a:lnTo>
                  <a:pt x="36951" y="158799"/>
                </a:lnTo>
                <a:lnTo>
                  <a:pt x="36077" y="172180"/>
                </a:lnTo>
                <a:lnTo>
                  <a:pt x="35741" y="189010"/>
                </a:lnTo>
                <a:lnTo>
                  <a:pt x="35719" y="199983"/>
                </a:lnTo>
                <a:lnTo>
                  <a:pt x="34723" y="205962"/>
                </a:lnTo>
                <a:lnTo>
                  <a:pt x="33067" y="212925"/>
                </a:lnTo>
                <a:lnTo>
                  <a:pt x="28021" y="231265"/>
                </a:lnTo>
                <a:lnTo>
                  <a:pt x="26942" y="244899"/>
                </a:lnTo>
                <a:lnTo>
                  <a:pt x="26852" y="253723"/>
                </a:lnTo>
                <a:lnTo>
                  <a:pt x="26789" y="288621"/>
                </a:lnTo>
                <a:lnTo>
                  <a:pt x="25793" y="292836"/>
                </a:lnTo>
                <a:lnTo>
                  <a:pt x="24138" y="296637"/>
                </a:lnTo>
                <a:lnTo>
                  <a:pt x="22042" y="300164"/>
                </a:lnTo>
                <a:lnTo>
                  <a:pt x="19713" y="306728"/>
                </a:lnTo>
                <a:lnTo>
                  <a:pt x="18677" y="314937"/>
                </a:lnTo>
                <a:lnTo>
                  <a:pt x="18217" y="328507"/>
                </a:lnTo>
                <a:lnTo>
                  <a:pt x="17922" y="348207"/>
                </a:lnTo>
                <a:lnTo>
                  <a:pt x="17853" y="390679"/>
                </a:lnTo>
                <a:lnTo>
                  <a:pt x="16859" y="396592"/>
                </a:lnTo>
                <a:lnTo>
                  <a:pt x="15205" y="401527"/>
                </a:lnTo>
                <a:lnTo>
                  <a:pt x="13110" y="405809"/>
                </a:lnTo>
                <a:lnTo>
                  <a:pt x="10782" y="413213"/>
                </a:lnTo>
                <a:lnTo>
                  <a:pt x="9288" y="426050"/>
                </a:lnTo>
                <a:lnTo>
                  <a:pt x="8993" y="438140"/>
                </a:lnTo>
                <a:lnTo>
                  <a:pt x="8952" y="444119"/>
                </a:lnTo>
                <a:lnTo>
                  <a:pt x="7949" y="447102"/>
                </a:lnTo>
                <a:lnTo>
                  <a:pt x="6289" y="450083"/>
                </a:lnTo>
                <a:lnTo>
                  <a:pt x="1234" y="457256"/>
                </a:lnTo>
                <a:lnTo>
                  <a:pt x="236" y="470946"/>
                </a:lnTo>
                <a:lnTo>
                  <a:pt x="99" y="474243"/>
                </a:lnTo>
                <a:lnTo>
                  <a:pt x="63" y="474130"/>
                </a:lnTo>
                <a:lnTo>
                  <a:pt x="0" y="464220"/>
                </a:lnTo>
                <a:lnTo>
                  <a:pt x="989" y="458519"/>
                </a:lnTo>
                <a:lnTo>
                  <a:pt x="2640" y="450749"/>
                </a:lnTo>
                <a:lnTo>
                  <a:pt x="7121" y="430540"/>
                </a:lnTo>
                <a:lnTo>
                  <a:pt x="12420" y="405022"/>
                </a:lnTo>
                <a:lnTo>
                  <a:pt x="15222" y="387303"/>
                </a:lnTo>
                <a:lnTo>
                  <a:pt x="20982" y="343803"/>
                </a:lnTo>
                <a:lnTo>
                  <a:pt x="22914" y="323670"/>
                </a:lnTo>
                <a:lnTo>
                  <a:pt x="24202" y="305287"/>
                </a:lnTo>
                <a:lnTo>
                  <a:pt x="25062" y="288071"/>
                </a:lnTo>
                <a:lnTo>
                  <a:pt x="26626" y="273617"/>
                </a:lnTo>
                <a:lnTo>
                  <a:pt x="28661" y="261005"/>
                </a:lnTo>
                <a:lnTo>
                  <a:pt x="31010" y="249620"/>
                </a:lnTo>
                <a:lnTo>
                  <a:pt x="32577" y="240045"/>
                </a:lnTo>
                <a:lnTo>
                  <a:pt x="33621" y="231678"/>
                </a:lnTo>
                <a:lnTo>
                  <a:pt x="34317" y="224115"/>
                </a:lnTo>
                <a:lnTo>
                  <a:pt x="35774" y="216097"/>
                </a:lnTo>
                <a:lnTo>
                  <a:pt x="37736" y="207775"/>
                </a:lnTo>
                <a:lnTo>
                  <a:pt x="40037" y="199251"/>
                </a:lnTo>
                <a:lnTo>
                  <a:pt x="41571" y="191583"/>
                </a:lnTo>
                <a:lnTo>
                  <a:pt x="43275" y="177772"/>
                </a:lnTo>
                <a:lnTo>
                  <a:pt x="43730" y="170319"/>
                </a:lnTo>
                <a:lnTo>
                  <a:pt x="44234" y="154100"/>
                </a:lnTo>
                <a:lnTo>
                  <a:pt x="45361" y="146599"/>
                </a:lnTo>
                <a:lnTo>
                  <a:pt x="47105" y="139615"/>
                </a:lnTo>
                <a:lnTo>
                  <a:pt x="49260" y="132975"/>
                </a:lnTo>
                <a:lnTo>
                  <a:pt x="51653" y="120305"/>
                </a:lnTo>
                <a:lnTo>
                  <a:pt x="53709" y="106074"/>
                </a:lnTo>
                <a:lnTo>
                  <a:pt x="55647" y="96723"/>
                </a:lnTo>
                <a:lnTo>
                  <a:pt x="57930" y="86521"/>
                </a:lnTo>
                <a:lnTo>
                  <a:pt x="59453" y="77734"/>
                </a:lnTo>
                <a:lnTo>
                  <a:pt x="60468" y="69893"/>
                </a:lnTo>
                <a:lnTo>
                  <a:pt x="62588" y="55888"/>
                </a:lnTo>
                <a:lnTo>
                  <a:pt x="64542" y="49375"/>
                </a:lnTo>
                <a:lnTo>
                  <a:pt x="66838" y="43049"/>
                </a:lnTo>
                <a:lnTo>
                  <a:pt x="68367" y="36847"/>
                </a:lnTo>
                <a:lnTo>
                  <a:pt x="70068" y="24664"/>
                </a:lnTo>
                <a:lnTo>
                  <a:pt x="71025" y="11390"/>
                </a:lnTo>
                <a:lnTo>
                  <a:pt x="72152" y="7803"/>
                </a:lnTo>
                <a:lnTo>
                  <a:pt x="73895" y="4421"/>
                </a:lnTo>
                <a:lnTo>
                  <a:pt x="76049" y="1173"/>
                </a:lnTo>
                <a:lnTo>
                  <a:pt x="77485" y="0"/>
                </a:lnTo>
                <a:lnTo>
                  <a:pt x="78442" y="210"/>
                </a:lnTo>
                <a:lnTo>
                  <a:pt x="79081" y="1343"/>
                </a:lnTo>
                <a:lnTo>
                  <a:pt x="79790" y="5247"/>
                </a:lnTo>
                <a:lnTo>
                  <a:pt x="79979" y="7677"/>
                </a:lnTo>
                <a:lnTo>
                  <a:pt x="79113" y="14258"/>
                </a:lnTo>
                <a:lnTo>
                  <a:pt x="75505" y="34799"/>
                </a:lnTo>
                <a:lnTo>
                  <a:pt x="73154" y="46230"/>
                </a:lnTo>
                <a:lnTo>
                  <a:pt x="67895" y="69515"/>
                </a:lnTo>
                <a:lnTo>
                  <a:pt x="62251" y="98384"/>
                </a:lnTo>
                <a:lnTo>
                  <a:pt x="59357" y="114417"/>
                </a:lnTo>
                <a:lnTo>
                  <a:pt x="57427" y="130066"/>
                </a:lnTo>
                <a:lnTo>
                  <a:pt x="56141" y="145460"/>
                </a:lnTo>
                <a:lnTo>
                  <a:pt x="55283" y="160684"/>
                </a:lnTo>
                <a:lnTo>
                  <a:pt x="53719" y="172817"/>
                </a:lnTo>
                <a:lnTo>
                  <a:pt x="51685" y="182891"/>
                </a:lnTo>
                <a:lnTo>
                  <a:pt x="49336" y="191590"/>
                </a:lnTo>
                <a:lnTo>
                  <a:pt x="47770" y="200367"/>
                </a:lnTo>
                <a:lnTo>
                  <a:pt x="46726" y="209195"/>
                </a:lnTo>
                <a:lnTo>
                  <a:pt x="46031" y="218056"/>
                </a:lnTo>
                <a:lnTo>
                  <a:pt x="44574" y="225949"/>
                </a:lnTo>
                <a:lnTo>
                  <a:pt x="42611" y="233194"/>
                </a:lnTo>
                <a:lnTo>
                  <a:pt x="40310" y="240009"/>
                </a:lnTo>
                <a:lnTo>
                  <a:pt x="38777" y="246537"/>
                </a:lnTo>
                <a:lnTo>
                  <a:pt x="35626" y="268181"/>
                </a:lnTo>
                <a:lnTo>
                  <a:pt x="31372" y="291522"/>
                </a:lnTo>
                <a:lnTo>
                  <a:pt x="29841" y="301714"/>
                </a:lnTo>
                <a:lnTo>
                  <a:pt x="28821" y="310493"/>
                </a:lnTo>
                <a:lnTo>
                  <a:pt x="28140" y="318331"/>
                </a:lnTo>
                <a:lnTo>
                  <a:pt x="26694" y="325540"/>
                </a:lnTo>
                <a:lnTo>
                  <a:pt x="24738" y="332331"/>
                </a:lnTo>
                <a:lnTo>
                  <a:pt x="22442" y="338842"/>
                </a:lnTo>
                <a:lnTo>
                  <a:pt x="20911" y="345168"/>
                </a:lnTo>
                <a:lnTo>
                  <a:pt x="19210" y="357487"/>
                </a:lnTo>
                <a:lnTo>
                  <a:pt x="17765" y="364543"/>
                </a:lnTo>
                <a:lnTo>
                  <a:pt x="15809" y="372223"/>
                </a:lnTo>
                <a:lnTo>
                  <a:pt x="13512" y="380320"/>
                </a:lnTo>
                <a:lnTo>
                  <a:pt x="11981" y="387703"/>
                </a:lnTo>
                <a:lnTo>
                  <a:pt x="10281" y="401196"/>
                </a:lnTo>
                <a:lnTo>
                  <a:pt x="9323" y="415209"/>
                </a:lnTo>
                <a:lnTo>
                  <a:pt x="9000" y="428833"/>
                </a:lnTo>
                <a:lnTo>
                  <a:pt x="8920" y="454960"/>
                </a:lnTo>
                <a:lnTo>
                  <a:pt x="8920" y="450929"/>
                </a:lnTo>
                <a:lnTo>
                  <a:pt x="7928" y="450650"/>
                </a:lnTo>
                <a:lnTo>
                  <a:pt x="6274" y="450464"/>
                </a:lnTo>
                <a:lnTo>
                  <a:pt x="99" y="450098"/>
                </a:lnTo>
                <a:lnTo>
                  <a:pt x="23" y="445353"/>
                </a:lnTo>
                <a:lnTo>
                  <a:pt x="1004" y="443956"/>
                </a:lnTo>
                <a:lnTo>
                  <a:pt x="2650" y="443025"/>
                </a:lnTo>
                <a:lnTo>
                  <a:pt x="7682" y="441530"/>
                </a:lnTo>
                <a:lnTo>
                  <a:pt x="8094" y="440415"/>
                </a:lnTo>
                <a:lnTo>
                  <a:pt x="8920" y="4322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00"/>
          <p:cNvSpPr/>
          <p:nvPr/>
        </p:nvSpPr>
        <p:spPr>
          <a:xfrm>
            <a:off x="4125516" y="3929063"/>
            <a:ext cx="35719" cy="401836"/>
          </a:xfrm>
          <a:custGeom>
            <a:avLst/>
            <a:gdLst/>
            <a:ahLst/>
            <a:cxnLst/>
            <a:rect l="0" t="0" r="0" b="0"/>
            <a:pathLst>
              <a:path w="35719" h="401836">
                <a:moveTo>
                  <a:pt x="35718" y="0"/>
                </a:moveTo>
                <a:lnTo>
                  <a:pt x="35718" y="12429"/>
                </a:lnTo>
                <a:lnTo>
                  <a:pt x="34726" y="16223"/>
                </a:lnTo>
                <a:lnTo>
                  <a:pt x="33073" y="20737"/>
                </a:lnTo>
                <a:lnTo>
                  <a:pt x="30978" y="25730"/>
                </a:lnTo>
                <a:lnTo>
                  <a:pt x="28589" y="34021"/>
                </a:lnTo>
                <a:lnTo>
                  <a:pt x="26005" y="44509"/>
                </a:lnTo>
                <a:lnTo>
                  <a:pt x="23289" y="56461"/>
                </a:lnTo>
                <a:lnTo>
                  <a:pt x="21479" y="67407"/>
                </a:lnTo>
                <a:lnTo>
                  <a:pt x="20273" y="77680"/>
                </a:lnTo>
                <a:lnTo>
                  <a:pt x="19468" y="87505"/>
                </a:lnTo>
                <a:lnTo>
                  <a:pt x="18932" y="96040"/>
                </a:lnTo>
                <a:lnTo>
                  <a:pt x="18336" y="110814"/>
                </a:lnTo>
                <a:lnTo>
                  <a:pt x="17185" y="118524"/>
                </a:lnTo>
                <a:lnTo>
                  <a:pt x="15425" y="126641"/>
                </a:lnTo>
                <a:lnTo>
                  <a:pt x="13260" y="135029"/>
                </a:lnTo>
                <a:lnTo>
                  <a:pt x="11816" y="143597"/>
                </a:lnTo>
                <a:lnTo>
                  <a:pt x="10854" y="152286"/>
                </a:lnTo>
                <a:lnTo>
                  <a:pt x="10213" y="161055"/>
                </a:lnTo>
                <a:lnTo>
                  <a:pt x="8793" y="169878"/>
                </a:lnTo>
                <a:lnTo>
                  <a:pt x="6854" y="178736"/>
                </a:lnTo>
                <a:lnTo>
                  <a:pt x="4569" y="187618"/>
                </a:lnTo>
                <a:lnTo>
                  <a:pt x="3046" y="197508"/>
                </a:lnTo>
                <a:lnTo>
                  <a:pt x="2031" y="208071"/>
                </a:lnTo>
                <a:lnTo>
                  <a:pt x="1354" y="219081"/>
                </a:lnTo>
                <a:lnTo>
                  <a:pt x="601" y="239252"/>
                </a:lnTo>
                <a:lnTo>
                  <a:pt x="119" y="271714"/>
                </a:lnTo>
                <a:lnTo>
                  <a:pt x="0" y="4018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01"/>
          <p:cNvSpPr/>
          <p:nvPr/>
        </p:nvSpPr>
        <p:spPr>
          <a:xfrm>
            <a:off x="3830836" y="3893344"/>
            <a:ext cx="71438" cy="366118"/>
          </a:xfrm>
          <a:custGeom>
            <a:avLst/>
            <a:gdLst/>
            <a:ahLst/>
            <a:cxnLst/>
            <a:rect l="0" t="0" r="0" b="0"/>
            <a:pathLst>
              <a:path w="71438" h="366118">
                <a:moveTo>
                  <a:pt x="71437" y="0"/>
                </a:moveTo>
                <a:lnTo>
                  <a:pt x="66697" y="9481"/>
                </a:lnTo>
                <a:lnTo>
                  <a:pt x="65301" y="16242"/>
                </a:lnTo>
                <a:lnTo>
                  <a:pt x="64370" y="24719"/>
                </a:lnTo>
                <a:lnTo>
                  <a:pt x="63749" y="34338"/>
                </a:lnTo>
                <a:lnTo>
                  <a:pt x="62343" y="45712"/>
                </a:lnTo>
                <a:lnTo>
                  <a:pt x="60414" y="58256"/>
                </a:lnTo>
                <a:lnTo>
                  <a:pt x="58135" y="71579"/>
                </a:lnTo>
                <a:lnTo>
                  <a:pt x="54632" y="88399"/>
                </a:lnTo>
                <a:lnTo>
                  <a:pt x="41212" y="148011"/>
                </a:lnTo>
                <a:lnTo>
                  <a:pt x="33861" y="185837"/>
                </a:lnTo>
                <a:lnTo>
                  <a:pt x="30512" y="200290"/>
                </a:lnTo>
                <a:lnTo>
                  <a:pt x="27286" y="211909"/>
                </a:lnTo>
                <a:lnTo>
                  <a:pt x="24144" y="221640"/>
                </a:lnTo>
                <a:lnTo>
                  <a:pt x="21057" y="237057"/>
                </a:lnTo>
                <a:lnTo>
                  <a:pt x="18007" y="256264"/>
                </a:lnTo>
                <a:lnTo>
                  <a:pt x="14981" y="277999"/>
                </a:lnTo>
                <a:lnTo>
                  <a:pt x="12964" y="295465"/>
                </a:lnTo>
                <a:lnTo>
                  <a:pt x="11619" y="310086"/>
                </a:lnTo>
                <a:lnTo>
                  <a:pt x="10723" y="322810"/>
                </a:lnTo>
                <a:lnTo>
                  <a:pt x="9133" y="332285"/>
                </a:lnTo>
                <a:lnTo>
                  <a:pt x="7081" y="339593"/>
                </a:lnTo>
                <a:lnTo>
                  <a:pt x="4721" y="345458"/>
                </a:lnTo>
                <a:lnTo>
                  <a:pt x="3147" y="350360"/>
                </a:lnTo>
                <a:lnTo>
                  <a:pt x="2098" y="354620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302"/>
          <p:cNvSpPr/>
          <p:nvPr/>
        </p:nvSpPr>
        <p:spPr>
          <a:xfrm>
            <a:off x="3420070" y="3777258"/>
            <a:ext cx="62509" cy="366118"/>
          </a:xfrm>
          <a:custGeom>
            <a:avLst/>
            <a:gdLst/>
            <a:ahLst/>
            <a:cxnLst/>
            <a:rect l="0" t="0" r="0" b="0"/>
            <a:pathLst>
              <a:path w="62509" h="366118">
                <a:moveTo>
                  <a:pt x="62508" y="0"/>
                </a:moveTo>
                <a:lnTo>
                  <a:pt x="62508" y="14221"/>
                </a:lnTo>
                <a:lnTo>
                  <a:pt x="61516" y="20395"/>
                </a:lnTo>
                <a:lnTo>
                  <a:pt x="59862" y="26495"/>
                </a:lnTo>
                <a:lnTo>
                  <a:pt x="57768" y="32546"/>
                </a:lnTo>
                <a:lnTo>
                  <a:pt x="56371" y="38565"/>
                </a:lnTo>
                <a:lnTo>
                  <a:pt x="55440" y="44561"/>
                </a:lnTo>
                <a:lnTo>
                  <a:pt x="54820" y="50544"/>
                </a:lnTo>
                <a:lnTo>
                  <a:pt x="53414" y="57508"/>
                </a:lnTo>
                <a:lnTo>
                  <a:pt x="51484" y="65128"/>
                </a:lnTo>
                <a:lnTo>
                  <a:pt x="49206" y="73184"/>
                </a:lnTo>
                <a:lnTo>
                  <a:pt x="47687" y="81531"/>
                </a:lnTo>
                <a:lnTo>
                  <a:pt x="46674" y="90073"/>
                </a:lnTo>
                <a:lnTo>
                  <a:pt x="45999" y="98744"/>
                </a:lnTo>
                <a:lnTo>
                  <a:pt x="43564" y="113455"/>
                </a:lnTo>
                <a:lnTo>
                  <a:pt x="35568" y="153611"/>
                </a:lnTo>
                <a:lnTo>
                  <a:pt x="32642" y="171861"/>
                </a:lnTo>
                <a:lnTo>
                  <a:pt x="30691" y="187996"/>
                </a:lnTo>
                <a:lnTo>
                  <a:pt x="29390" y="202721"/>
                </a:lnTo>
                <a:lnTo>
                  <a:pt x="28524" y="215515"/>
                </a:lnTo>
                <a:lnTo>
                  <a:pt x="27560" y="237667"/>
                </a:lnTo>
                <a:lnTo>
                  <a:pt x="26311" y="250718"/>
                </a:lnTo>
                <a:lnTo>
                  <a:pt x="24486" y="265372"/>
                </a:lnTo>
                <a:lnTo>
                  <a:pt x="22277" y="281095"/>
                </a:lnTo>
                <a:lnTo>
                  <a:pt x="19813" y="294552"/>
                </a:lnTo>
                <a:lnTo>
                  <a:pt x="17177" y="306501"/>
                </a:lnTo>
                <a:lnTo>
                  <a:pt x="14428" y="317443"/>
                </a:lnTo>
                <a:lnTo>
                  <a:pt x="12596" y="326723"/>
                </a:lnTo>
                <a:lnTo>
                  <a:pt x="11374" y="334893"/>
                </a:lnTo>
                <a:lnTo>
                  <a:pt x="10559" y="342325"/>
                </a:lnTo>
                <a:lnTo>
                  <a:pt x="9024" y="348271"/>
                </a:lnTo>
                <a:lnTo>
                  <a:pt x="7008" y="353227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303"/>
          <p:cNvSpPr/>
          <p:nvPr/>
        </p:nvSpPr>
        <p:spPr>
          <a:xfrm>
            <a:off x="2928938" y="3875484"/>
            <a:ext cx="16510" cy="383978"/>
          </a:xfrm>
          <a:custGeom>
            <a:avLst/>
            <a:gdLst/>
            <a:ahLst/>
            <a:cxnLst/>
            <a:rect l="0" t="0" r="0" b="0"/>
            <a:pathLst>
              <a:path w="16510" h="383978">
                <a:moveTo>
                  <a:pt x="0" y="0"/>
                </a:moveTo>
                <a:lnTo>
                  <a:pt x="0" y="54456"/>
                </a:lnTo>
                <a:lnTo>
                  <a:pt x="992" y="66070"/>
                </a:lnTo>
                <a:lnTo>
                  <a:pt x="2645" y="76789"/>
                </a:lnTo>
                <a:lnTo>
                  <a:pt x="4740" y="86911"/>
                </a:lnTo>
                <a:lnTo>
                  <a:pt x="6137" y="97629"/>
                </a:lnTo>
                <a:lnTo>
                  <a:pt x="7067" y="108742"/>
                </a:lnTo>
                <a:lnTo>
                  <a:pt x="7688" y="120120"/>
                </a:lnTo>
                <a:lnTo>
                  <a:pt x="13302" y="188278"/>
                </a:lnTo>
                <a:lnTo>
                  <a:pt x="14821" y="216800"/>
                </a:lnTo>
                <a:lnTo>
                  <a:pt x="16509" y="277595"/>
                </a:lnTo>
                <a:lnTo>
                  <a:pt x="15967" y="303134"/>
                </a:lnTo>
                <a:lnTo>
                  <a:pt x="14613" y="325120"/>
                </a:lnTo>
                <a:lnTo>
                  <a:pt x="8929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304"/>
          <p:cNvSpPr/>
          <p:nvPr/>
        </p:nvSpPr>
        <p:spPr>
          <a:xfrm>
            <a:off x="2232990" y="3973711"/>
            <a:ext cx="329248" cy="301800"/>
          </a:xfrm>
          <a:custGeom>
            <a:avLst/>
            <a:gdLst/>
            <a:ahLst/>
            <a:cxnLst/>
            <a:rect l="0" t="0" r="0" b="0"/>
            <a:pathLst>
              <a:path w="329248" h="301800">
                <a:moveTo>
                  <a:pt x="151237" y="0"/>
                </a:moveTo>
                <a:lnTo>
                  <a:pt x="137015" y="0"/>
                </a:lnTo>
                <a:lnTo>
                  <a:pt x="130842" y="992"/>
                </a:lnTo>
                <a:lnTo>
                  <a:pt x="124741" y="2646"/>
                </a:lnTo>
                <a:lnTo>
                  <a:pt x="118690" y="4741"/>
                </a:lnTo>
                <a:lnTo>
                  <a:pt x="112672" y="8122"/>
                </a:lnTo>
                <a:lnTo>
                  <a:pt x="106675" y="12360"/>
                </a:lnTo>
                <a:lnTo>
                  <a:pt x="100693" y="17169"/>
                </a:lnTo>
                <a:lnTo>
                  <a:pt x="94720" y="21368"/>
                </a:lnTo>
                <a:lnTo>
                  <a:pt x="88754" y="25160"/>
                </a:lnTo>
                <a:lnTo>
                  <a:pt x="82793" y="28679"/>
                </a:lnTo>
                <a:lnTo>
                  <a:pt x="76834" y="33010"/>
                </a:lnTo>
                <a:lnTo>
                  <a:pt x="70877" y="37882"/>
                </a:lnTo>
                <a:lnTo>
                  <a:pt x="64921" y="43114"/>
                </a:lnTo>
                <a:lnTo>
                  <a:pt x="58967" y="48587"/>
                </a:lnTo>
                <a:lnTo>
                  <a:pt x="47058" y="59958"/>
                </a:lnTo>
                <a:lnTo>
                  <a:pt x="41105" y="66761"/>
                </a:lnTo>
                <a:lnTo>
                  <a:pt x="35151" y="74273"/>
                </a:lnTo>
                <a:lnTo>
                  <a:pt x="29198" y="82258"/>
                </a:lnTo>
                <a:lnTo>
                  <a:pt x="24237" y="89565"/>
                </a:lnTo>
                <a:lnTo>
                  <a:pt x="19937" y="96421"/>
                </a:lnTo>
                <a:lnTo>
                  <a:pt x="16079" y="102976"/>
                </a:lnTo>
                <a:lnTo>
                  <a:pt x="12514" y="111314"/>
                </a:lnTo>
                <a:lnTo>
                  <a:pt x="9146" y="120842"/>
                </a:lnTo>
                <a:lnTo>
                  <a:pt x="5908" y="131163"/>
                </a:lnTo>
                <a:lnTo>
                  <a:pt x="3749" y="140028"/>
                </a:lnTo>
                <a:lnTo>
                  <a:pt x="2310" y="147922"/>
                </a:lnTo>
                <a:lnTo>
                  <a:pt x="1351" y="155169"/>
                </a:lnTo>
                <a:lnTo>
                  <a:pt x="711" y="162977"/>
                </a:lnTo>
                <a:lnTo>
                  <a:pt x="285" y="171160"/>
                </a:lnTo>
                <a:lnTo>
                  <a:pt x="0" y="179591"/>
                </a:lnTo>
                <a:lnTo>
                  <a:pt x="803" y="188188"/>
                </a:lnTo>
                <a:lnTo>
                  <a:pt x="2331" y="196896"/>
                </a:lnTo>
                <a:lnTo>
                  <a:pt x="4341" y="205678"/>
                </a:lnTo>
                <a:lnTo>
                  <a:pt x="6673" y="213518"/>
                </a:lnTo>
                <a:lnTo>
                  <a:pt x="9220" y="220728"/>
                </a:lnTo>
                <a:lnTo>
                  <a:pt x="11911" y="227519"/>
                </a:lnTo>
                <a:lnTo>
                  <a:pt x="15688" y="234031"/>
                </a:lnTo>
                <a:lnTo>
                  <a:pt x="20191" y="240357"/>
                </a:lnTo>
                <a:lnTo>
                  <a:pt x="25178" y="246558"/>
                </a:lnTo>
                <a:lnTo>
                  <a:pt x="30486" y="252677"/>
                </a:lnTo>
                <a:lnTo>
                  <a:pt x="36010" y="258740"/>
                </a:lnTo>
                <a:lnTo>
                  <a:pt x="41677" y="264767"/>
                </a:lnTo>
                <a:lnTo>
                  <a:pt x="48431" y="269777"/>
                </a:lnTo>
                <a:lnTo>
                  <a:pt x="55911" y="274109"/>
                </a:lnTo>
                <a:lnTo>
                  <a:pt x="63873" y="277989"/>
                </a:lnTo>
                <a:lnTo>
                  <a:pt x="72159" y="281568"/>
                </a:lnTo>
                <a:lnTo>
                  <a:pt x="80659" y="284947"/>
                </a:lnTo>
                <a:lnTo>
                  <a:pt x="98041" y="291346"/>
                </a:lnTo>
                <a:lnTo>
                  <a:pt x="115688" y="297498"/>
                </a:lnTo>
                <a:lnTo>
                  <a:pt x="125553" y="299535"/>
                </a:lnTo>
                <a:lnTo>
                  <a:pt x="136099" y="300893"/>
                </a:lnTo>
                <a:lnTo>
                  <a:pt x="147098" y="301799"/>
                </a:lnTo>
                <a:lnTo>
                  <a:pt x="158399" y="301410"/>
                </a:lnTo>
                <a:lnTo>
                  <a:pt x="169902" y="300158"/>
                </a:lnTo>
                <a:lnTo>
                  <a:pt x="181540" y="298332"/>
                </a:lnTo>
                <a:lnTo>
                  <a:pt x="193267" y="296122"/>
                </a:lnTo>
                <a:lnTo>
                  <a:pt x="216880" y="291021"/>
                </a:lnTo>
                <a:lnTo>
                  <a:pt x="227741" y="288272"/>
                </a:lnTo>
                <a:lnTo>
                  <a:pt x="237958" y="285447"/>
                </a:lnTo>
                <a:lnTo>
                  <a:pt x="247747" y="282571"/>
                </a:lnTo>
                <a:lnTo>
                  <a:pt x="257248" y="278670"/>
                </a:lnTo>
                <a:lnTo>
                  <a:pt x="266559" y="274084"/>
                </a:lnTo>
                <a:lnTo>
                  <a:pt x="275743" y="269043"/>
                </a:lnTo>
                <a:lnTo>
                  <a:pt x="283851" y="263698"/>
                </a:lnTo>
                <a:lnTo>
                  <a:pt x="291240" y="258150"/>
                </a:lnTo>
                <a:lnTo>
                  <a:pt x="298150" y="252468"/>
                </a:lnTo>
                <a:lnTo>
                  <a:pt x="303749" y="246695"/>
                </a:lnTo>
                <a:lnTo>
                  <a:pt x="308474" y="240862"/>
                </a:lnTo>
                <a:lnTo>
                  <a:pt x="312616" y="234989"/>
                </a:lnTo>
                <a:lnTo>
                  <a:pt x="316370" y="228096"/>
                </a:lnTo>
                <a:lnTo>
                  <a:pt x="319864" y="220525"/>
                </a:lnTo>
                <a:lnTo>
                  <a:pt x="323187" y="212501"/>
                </a:lnTo>
                <a:lnTo>
                  <a:pt x="325401" y="205167"/>
                </a:lnTo>
                <a:lnTo>
                  <a:pt x="326878" y="198294"/>
                </a:lnTo>
                <a:lnTo>
                  <a:pt x="327862" y="191727"/>
                </a:lnTo>
                <a:lnTo>
                  <a:pt x="328518" y="184373"/>
                </a:lnTo>
                <a:lnTo>
                  <a:pt x="328955" y="176493"/>
                </a:lnTo>
                <a:lnTo>
                  <a:pt x="329247" y="168264"/>
                </a:lnTo>
                <a:lnTo>
                  <a:pt x="327457" y="159801"/>
                </a:lnTo>
                <a:lnTo>
                  <a:pt x="324279" y="151182"/>
                </a:lnTo>
                <a:lnTo>
                  <a:pt x="320177" y="142460"/>
                </a:lnTo>
                <a:lnTo>
                  <a:pt x="315457" y="134661"/>
                </a:lnTo>
                <a:lnTo>
                  <a:pt x="310326" y="127477"/>
                </a:lnTo>
                <a:lnTo>
                  <a:pt x="304921" y="120703"/>
                </a:lnTo>
                <a:lnTo>
                  <a:pt x="299334" y="113211"/>
                </a:lnTo>
                <a:lnTo>
                  <a:pt x="287834" y="96949"/>
                </a:lnTo>
                <a:lnTo>
                  <a:pt x="280997" y="89438"/>
                </a:lnTo>
                <a:lnTo>
                  <a:pt x="273462" y="82445"/>
                </a:lnTo>
                <a:lnTo>
                  <a:pt x="265462" y="75799"/>
                </a:lnTo>
                <a:lnTo>
                  <a:pt x="254176" y="68392"/>
                </a:lnTo>
                <a:lnTo>
                  <a:pt x="240699" y="60478"/>
                </a:lnTo>
                <a:lnTo>
                  <a:pt x="225761" y="52225"/>
                </a:lnTo>
                <a:lnTo>
                  <a:pt x="210841" y="44738"/>
                </a:lnTo>
                <a:lnTo>
                  <a:pt x="195934" y="37763"/>
                </a:lnTo>
                <a:lnTo>
                  <a:pt x="181035" y="31129"/>
                </a:lnTo>
                <a:lnTo>
                  <a:pt x="170110" y="25713"/>
                </a:lnTo>
                <a:lnTo>
                  <a:pt x="161835" y="21111"/>
                </a:lnTo>
                <a:lnTo>
                  <a:pt x="142307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05"/>
          <p:cNvSpPr/>
          <p:nvPr/>
        </p:nvSpPr>
        <p:spPr>
          <a:xfrm>
            <a:off x="1848445" y="4411778"/>
            <a:ext cx="2821783" cy="79856"/>
          </a:xfrm>
          <a:custGeom>
            <a:avLst/>
            <a:gdLst/>
            <a:ahLst/>
            <a:cxnLst/>
            <a:rect l="0" t="0" r="0" b="0"/>
            <a:pathLst>
              <a:path w="2821783" h="79856">
                <a:moveTo>
                  <a:pt x="0" y="79855"/>
                </a:moveTo>
                <a:lnTo>
                  <a:pt x="47596" y="79855"/>
                </a:lnTo>
                <a:lnTo>
                  <a:pt x="59512" y="77870"/>
                </a:lnTo>
                <a:lnTo>
                  <a:pt x="74401" y="74563"/>
                </a:lnTo>
                <a:lnTo>
                  <a:pt x="91273" y="70374"/>
                </a:lnTo>
                <a:lnTo>
                  <a:pt x="106489" y="67581"/>
                </a:lnTo>
                <a:lnTo>
                  <a:pt x="120602" y="65719"/>
                </a:lnTo>
                <a:lnTo>
                  <a:pt x="133980" y="64478"/>
                </a:lnTo>
                <a:lnTo>
                  <a:pt x="151828" y="61666"/>
                </a:lnTo>
                <a:lnTo>
                  <a:pt x="195472" y="53250"/>
                </a:lnTo>
                <a:lnTo>
                  <a:pt x="225564" y="49220"/>
                </a:lnTo>
                <a:lnTo>
                  <a:pt x="260509" y="45541"/>
                </a:lnTo>
                <a:lnTo>
                  <a:pt x="298688" y="42096"/>
                </a:lnTo>
                <a:lnTo>
                  <a:pt x="329102" y="39800"/>
                </a:lnTo>
                <a:lnTo>
                  <a:pt x="376125" y="37248"/>
                </a:lnTo>
                <a:lnTo>
                  <a:pt x="458824" y="35610"/>
                </a:lnTo>
                <a:lnTo>
                  <a:pt x="707405" y="35222"/>
                </a:lnTo>
                <a:lnTo>
                  <a:pt x="746439" y="36209"/>
                </a:lnTo>
                <a:lnTo>
                  <a:pt x="779407" y="37859"/>
                </a:lnTo>
                <a:lnTo>
                  <a:pt x="808332" y="39952"/>
                </a:lnTo>
                <a:lnTo>
                  <a:pt x="877511" y="42276"/>
                </a:lnTo>
                <a:lnTo>
                  <a:pt x="962497" y="44302"/>
                </a:lnTo>
                <a:lnTo>
                  <a:pt x="1157873" y="51041"/>
                </a:lnTo>
                <a:lnTo>
                  <a:pt x="1237915" y="52166"/>
                </a:lnTo>
                <a:lnTo>
                  <a:pt x="1475609" y="52947"/>
                </a:lnTo>
                <a:lnTo>
                  <a:pt x="1522497" y="51003"/>
                </a:lnTo>
                <a:lnTo>
                  <a:pt x="1726514" y="38914"/>
                </a:lnTo>
                <a:lnTo>
                  <a:pt x="1800207" y="35862"/>
                </a:lnTo>
                <a:lnTo>
                  <a:pt x="1923009" y="29558"/>
                </a:lnTo>
                <a:lnTo>
                  <a:pt x="2141050" y="21968"/>
                </a:lnTo>
                <a:lnTo>
                  <a:pt x="2285826" y="13976"/>
                </a:lnTo>
                <a:lnTo>
                  <a:pt x="2321603" y="11131"/>
                </a:lnTo>
                <a:lnTo>
                  <a:pt x="2351408" y="8242"/>
                </a:lnTo>
                <a:lnTo>
                  <a:pt x="2377230" y="5324"/>
                </a:lnTo>
                <a:lnTo>
                  <a:pt x="2406351" y="3378"/>
                </a:lnTo>
                <a:lnTo>
                  <a:pt x="2470458" y="1217"/>
                </a:lnTo>
                <a:lnTo>
                  <a:pt x="2540305" y="0"/>
                </a:lnTo>
                <a:lnTo>
                  <a:pt x="2591840" y="2361"/>
                </a:lnTo>
                <a:lnTo>
                  <a:pt x="2644179" y="5726"/>
                </a:lnTo>
                <a:lnTo>
                  <a:pt x="2723526" y="8063"/>
                </a:lnTo>
                <a:lnTo>
                  <a:pt x="2821782" y="84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06"/>
          <p:cNvSpPr/>
          <p:nvPr/>
        </p:nvSpPr>
        <p:spPr>
          <a:xfrm>
            <a:off x="4135114" y="4554141"/>
            <a:ext cx="274220" cy="433006"/>
          </a:xfrm>
          <a:custGeom>
            <a:avLst/>
            <a:gdLst/>
            <a:ahLst/>
            <a:cxnLst/>
            <a:rect l="0" t="0" r="0" b="0"/>
            <a:pathLst>
              <a:path w="274220" h="433006">
                <a:moveTo>
                  <a:pt x="79699" y="169664"/>
                </a:moveTo>
                <a:lnTo>
                  <a:pt x="65477" y="179145"/>
                </a:lnTo>
                <a:lnTo>
                  <a:pt x="60296" y="182930"/>
                </a:lnTo>
                <a:lnTo>
                  <a:pt x="51893" y="189781"/>
                </a:lnTo>
                <a:lnTo>
                  <a:pt x="47271" y="193989"/>
                </a:lnTo>
                <a:lnTo>
                  <a:pt x="36843" y="203957"/>
                </a:lnTo>
                <a:lnTo>
                  <a:pt x="31285" y="208401"/>
                </a:lnTo>
                <a:lnTo>
                  <a:pt x="25595" y="212356"/>
                </a:lnTo>
                <a:lnTo>
                  <a:pt x="19817" y="215984"/>
                </a:lnTo>
                <a:lnTo>
                  <a:pt x="14973" y="220388"/>
                </a:lnTo>
                <a:lnTo>
                  <a:pt x="6945" y="230572"/>
                </a:lnTo>
                <a:lnTo>
                  <a:pt x="2715" y="241713"/>
                </a:lnTo>
                <a:lnTo>
                  <a:pt x="835" y="253279"/>
                </a:lnTo>
                <a:lnTo>
                  <a:pt x="0" y="265034"/>
                </a:lnTo>
                <a:lnTo>
                  <a:pt x="769" y="271939"/>
                </a:lnTo>
                <a:lnTo>
                  <a:pt x="2275" y="279519"/>
                </a:lnTo>
                <a:lnTo>
                  <a:pt x="4270" y="287549"/>
                </a:lnTo>
                <a:lnTo>
                  <a:pt x="6592" y="295880"/>
                </a:lnTo>
                <a:lnTo>
                  <a:pt x="11819" y="313072"/>
                </a:lnTo>
                <a:lnTo>
                  <a:pt x="15594" y="320832"/>
                </a:lnTo>
                <a:lnTo>
                  <a:pt x="20095" y="327990"/>
                </a:lnTo>
                <a:lnTo>
                  <a:pt x="25080" y="334745"/>
                </a:lnTo>
                <a:lnTo>
                  <a:pt x="34357" y="344210"/>
                </a:lnTo>
                <a:lnTo>
                  <a:pt x="46494" y="355481"/>
                </a:lnTo>
                <a:lnTo>
                  <a:pt x="60539" y="367956"/>
                </a:lnTo>
                <a:lnTo>
                  <a:pt x="72879" y="378257"/>
                </a:lnTo>
                <a:lnTo>
                  <a:pt x="84082" y="387109"/>
                </a:lnTo>
                <a:lnTo>
                  <a:pt x="94527" y="394995"/>
                </a:lnTo>
                <a:lnTo>
                  <a:pt x="114070" y="409048"/>
                </a:lnTo>
                <a:lnTo>
                  <a:pt x="123449" y="415573"/>
                </a:lnTo>
                <a:lnTo>
                  <a:pt x="132678" y="419924"/>
                </a:lnTo>
                <a:lnTo>
                  <a:pt x="141807" y="422824"/>
                </a:lnTo>
                <a:lnTo>
                  <a:pt x="150870" y="424758"/>
                </a:lnTo>
                <a:lnTo>
                  <a:pt x="159888" y="427039"/>
                </a:lnTo>
                <a:lnTo>
                  <a:pt x="168877" y="429552"/>
                </a:lnTo>
                <a:lnTo>
                  <a:pt x="177846" y="432220"/>
                </a:lnTo>
                <a:lnTo>
                  <a:pt x="186802" y="433005"/>
                </a:lnTo>
                <a:lnTo>
                  <a:pt x="195749" y="432538"/>
                </a:lnTo>
                <a:lnTo>
                  <a:pt x="204690" y="431234"/>
                </a:lnTo>
                <a:lnTo>
                  <a:pt x="212636" y="430364"/>
                </a:lnTo>
                <a:lnTo>
                  <a:pt x="219917" y="429784"/>
                </a:lnTo>
                <a:lnTo>
                  <a:pt x="226756" y="429397"/>
                </a:lnTo>
                <a:lnTo>
                  <a:pt x="233299" y="427155"/>
                </a:lnTo>
                <a:lnTo>
                  <a:pt x="239646" y="423676"/>
                </a:lnTo>
                <a:lnTo>
                  <a:pt x="245861" y="419373"/>
                </a:lnTo>
                <a:lnTo>
                  <a:pt x="250997" y="414519"/>
                </a:lnTo>
                <a:lnTo>
                  <a:pt x="259349" y="403835"/>
                </a:lnTo>
                <a:lnTo>
                  <a:pt x="262966" y="397215"/>
                </a:lnTo>
                <a:lnTo>
                  <a:pt x="266369" y="389826"/>
                </a:lnTo>
                <a:lnTo>
                  <a:pt x="269630" y="381922"/>
                </a:lnTo>
                <a:lnTo>
                  <a:pt x="271804" y="372685"/>
                </a:lnTo>
                <a:lnTo>
                  <a:pt x="273253" y="362559"/>
                </a:lnTo>
                <a:lnTo>
                  <a:pt x="274219" y="351838"/>
                </a:lnTo>
                <a:lnTo>
                  <a:pt x="273871" y="340723"/>
                </a:lnTo>
                <a:lnTo>
                  <a:pt x="272647" y="329343"/>
                </a:lnTo>
                <a:lnTo>
                  <a:pt x="270838" y="317789"/>
                </a:lnTo>
                <a:lnTo>
                  <a:pt x="266184" y="291721"/>
                </a:lnTo>
                <a:lnTo>
                  <a:pt x="263553" y="277825"/>
                </a:lnTo>
                <a:lnTo>
                  <a:pt x="259815" y="262607"/>
                </a:lnTo>
                <a:lnTo>
                  <a:pt x="255339" y="246508"/>
                </a:lnTo>
                <a:lnTo>
                  <a:pt x="234266" y="176888"/>
                </a:lnTo>
                <a:lnTo>
                  <a:pt x="17792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07"/>
          <p:cNvSpPr/>
          <p:nvPr/>
        </p:nvSpPr>
        <p:spPr>
          <a:xfrm>
            <a:off x="3825691" y="2964656"/>
            <a:ext cx="5146" cy="258399"/>
          </a:xfrm>
          <a:custGeom>
            <a:avLst/>
            <a:gdLst/>
            <a:ahLst/>
            <a:cxnLst/>
            <a:rect l="0" t="0" r="0" b="0"/>
            <a:pathLst>
              <a:path w="5146" h="258399">
                <a:moveTo>
                  <a:pt x="5145" y="0"/>
                </a:moveTo>
                <a:lnTo>
                  <a:pt x="5145" y="258398"/>
                </a:lnTo>
                <a:lnTo>
                  <a:pt x="4153" y="257594"/>
                </a:lnTo>
                <a:lnTo>
                  <a:pt x="2499" y="256065"/>
                </a:lnTo>
                <a:lnTo>
                  <a:pt x="405" y="254054"/>
                </a:lnTo>
                <a:lnTo>
                  <a:pt x="0" y="252713"/>
                </a:lnTo>
                <a:lnTo>
                  <a:pt x="723" y="251819"/>
                </a:lnTo>
                <a:lnTo>
                  <a:pt x="5145" y="250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308"/>
          <p:cNvSpPr/>
          <p:nvPr/>
        </p:nvSpPr>
        <p:spPr>
          <a:xfrm>
            <a:off x="3911341" y="4679156"/>
            <a:ext cx="22867" cy="255474"/>
          </a:xfrm>
          <a:custGeom>
            <a:avLst/>
            <a:gdLst/>
            <a:ahLst/>
            <a:cxnLst/>
            <a:rect l="0" t="0" r="0" b="0"/>
            <a:pathLst>
              <a:path w="22867" h="255474">
                <a:moveTo>
                  <a:pt x="17722" y="0"/>
                </a:moveTo>
                <a:lnTo>
                  <a:pt x="22866" y="0"/>
                </a:lnTo>
                <a:lnTo>
                  <a:pt x="20669" y="0"/>
                </a:lnTo>
                <a:lnTo>
                  <a:pt x="18695" y="993"/>
                </a:lnTo>
                <a:lnTo>
                  <a:pt x="16386" y="2646"/>
                </a:lnTo>
                <a:lnTo>
                  <a:pt x="13855" y="4741"/>
                </a:lnTo>
                <a:lnTo>
                  <a:pt x="12167" y="7129"/>
                </a:lnTo>
                <a:lnTo>
                  <a:pt x="11042" y="9714"/>
                </a:lnTo>
                <a:lnTo>
                  <a:pt x="10292" y="12430"/>
                </a:lnTo>
                <a:lnTo>
                  <a:pt x="9792" y="17216"/>
                </a:lnTo>
                <a:lnTo>
                  <a:pt x="9459" y="23383"/>
                </a:lnTo>
                <a:lnTo>
                  <a:pt x="9088" y="38174"/>
                </a:lnTo>
                <a:lnTo>
                  <a:pt x="8803" y="114941"/>
                </a:lnTo>
                <a:lnTo>
                  <a:pt x="9792" y="123260"/>
                </a:lnTo>
                <a:lnTo>
                  <a:pt x="11442" y="130790"/>
                </a:lnTo>
                <a:lnTo>
                  <a:pt x="13535" y="137795"/>
                </a:lnTo>
                <a:lnTo>
                  <a:pt x="14931" y="144449"/>
                </a:lnTo>
                <a:lnTo>
                  <a:pt x="15861" y="150870"/>
                </a:lnTo>
                <a:lnTo>
                  <a:pt x="16481" y="157135"/>
                </a:lnTo>
                <a:lnTo>
                  <a:pt x="15903" y="163296"/>
                </a:lnTo>
                <a:lnTo>
                  <a:pt x="14524" y="169388"/>
                </a:lnTo>
                <a:lnTo>
                  <a:pt x="12614" y="175433"/>
                </a:lnTo>
                <a:lnTo>
                  <a:pt x="10348" y="184424"/>
                </a:lnTo>
                <a:lnTo>
                  <a:pt x="5184" y="207644"/>
                </a:lnTo>
                <a:lnTo>
                  <a:pt x="3410" y="216812"/>
                </a:lnTo>
                <a:lnTo>
                  <a:pt x="2227" y="223917"/>
                </a:lnTo>
                <a:lnTo>
                  <a:pt x="1439" y="229645"/>
                </a:lnTo>
                <a:lnTo>
                  <a:pt x="913" y="235448"/>
                </a:lnTo>
                <a:lnTo>
                  <a:pt x="563" y="241301"/>
                </a:lnTo>
                <a:lnTo>
                  <a:pt x="0" y="255473"/>
                </a:lnTo>
                <a:lnTo>
                  <a:pt x="947" y="253659"/>
                </a:lnTo>
                <a:lnTo>
                  <a:pt x="2570" y="249473"/>
                </a:lnTo>
                <a:lnTo>
                  <a:pt x="8792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309"/>
          <p:cNvSpPr/>
          <p:nvPr/>
        </p:nvSpPr>
        <p:spPr>
          <a:xfrm>
            <a:off x="3420070" y="2991445"/>
            <a:ext cx="35720" cy="294681"/>
          </a:xfrm>
          <a:custGeom>
            <a:avLst/>
            <a:gdLst/>
            <a:ahLst/>
            <a:cxnLst/>
            <a:rect l="0" t="0" r="0" b="0"/>
            <a:pathLst>
              <a:path w="35720" h="294681">
                <a:moveTo>
                  <a:pt x="0" y="0"/>
                </a:moveTo>
                <a:lnTo>
                  <a:pt x="0" y="27806"/>
                </a:lnTo>
                <a:lnTo>
                  <a:pt x="993" y="35405"/>
                </a:lnTo>
                <a:lnTo>
                  <a:pt x="2646" y="45431"/>
                </a:lnTo>
                <a:lnTo>
                  <a:pt x="4741" y="57077"/>
                </a:lnTo>
                <a:lnTo>
                  <a:pt x="8122" y="71786"/>
                </a:lnTo>
                <a:lnTo>
                  <a:pt x="17170" y="106650"/>
                </a:lnTo>
                <a:lnTo>
                  <a:pt x="20376" y="128647"/>
                </a:lnTo>
                <a:lnTo>
                  <a:pt x="22514" y="153234"/>
                </a:lnTo>
                <a:lnTo>
                  <a:pt x="23939" y="179546"/>
                </a:lnTo>
                <a:lnTo>
                  <a:pt x="25881" y="199073"/>
                </a:lnTo>
                <a:lnTo>
                  <a:pt x="28169" y="214075"/>
                </a:lnTo>
                <a:lnTo>
                  <a:pt x="30685" y="226061"/>
                </a:lnTo>
                <a:lnTo>
                  <a:pt x="32363" y="236035"/>
                </a:lnTo>
                <a:lnTo>
                  <a:pt x="33482" y="244669"/>
                </a:lnTo>
                <a:lnTo>
                  <a:pt x="34228" y="252410"/>
                </a:lnTo>
                <a:lnTo>
                  <a:pt x="34725" y="258562"/>
                </a:lnTo>
                <a:lnTo>
                  <a:pt x="35056" y="263656"/>
                </a:lnTo>
                <a:lnTo>
                  <a:pt x="35277" y="268044"/>
                </a:lnTo>
                <a:lnTo>
                  <a:pt x="35523" y="278212"/>
                </a:lnTo>
                <a:lnTo>
                  <a:pt x="35719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310"/>
          <p:cNvSpPr/>
          <p:nvPr/>
        </p:nvSpPr>
        <p:spPr>
          <a:xfrm>
            <a:off x="3458499" y="4589859"/>
            <a:ext cx="191924" cy="294112"/>
          </a:xfrm>
          <a:custGeom>
            <a:avLst/>
            <a:gdLst/>
            <a:ahLst/>
            <a:cxnLst/>
            <a:rect l="0" t="0" r="0" b="0"/>
            <a:pathLst>
              <a:path w="191924" h="294112">
                <a:moveTo>
                  <a:pt x="122306" y="53579"/>
                </a:moveTo>
                <a:lnTo>
                  <a:pt x="108084" y="53579"/>
                </a:lnTo>
                <a:lnTo>
                  <a:pt x="102903" y="54571"/>
                </a:lnTo>
                <a:lnTo>
                  <a:pt x="98457" y="56224"/>
                </a:lnTo>
                <a:lnTo>
                  <a:pt x="94500" y="58319"/>
                </a:lnTo>
                <a:lnTo>
                  <a:pt x="87893" y="63684"/>
                </a:lnTo>
                <a:lnTo>
                  <a:pt x="79520" y="71230"/>
                </a:lnTo>
                <a:lnTo>
                  <a:pt x="54066" y="95519"/>
                </a:lnTo>
                <a:lnTo>
                  <a:pt x="47047" y="102375"/>
                </a:lnTo>
                <a:lnTo>
                  <a:pt x="39391" y="110914"/>
                </a:lnTo>
                <a:lnTo>
                  <a:pt x="31310" y="120576"/>
                </a:lnTo>
                <a:lnTo>
                  <a:pt x="22947" y="130986"/>
                </a:lnTo>
                <a:lnTo>
                  <a:pt x="16379" y="141894"/>
                </a:lnTo>
                <a:lnTo>
                  <a:pt x="11008" y="153136"/>
                </a:lnTo>
                <a:lnTo>
                  <a:pt x="6436" y="164598"/>
                </a:lnTo>
                <a:lnTo>
                  <a:pt x="3387" y="174225"/>
                </a:lnTo>
                <a:lnTo>
                  <a:pt x="1355" y="182626"/>
                </a:lnTo>
                <a:lnTo>
                  <a:pt x="0" y="190212"/>
                </a:lnTo>
                <a:lnTo>
                  <a:pt x="89" y="197253"/>
                </a:lnTo>
                <a:lnTo>
                  <a:pt x="1140" y="203933"/>
                </a:lnTo>
                <a:lnTo>
                  <a:pt x="2834" y="210369"/>
                </a:lnTo>
                <a:lnTo>
                  <a:pt x="4954" y="216645"/>
                </a:lnTo>
                <a:lnTo>
                  <a:pt x="7361" y="222813"/>
                </a:lnTo>
                <a:lnTo>
                  <a:pt x="9957" y="228909"/>
                </a:lnTo>
                <a:lnTo>
                  <a:pt x="13672" y="234958"/>
                </a:lnTo>
                <a:lnTo>
                  <a:pt x="18133" y="240974"/>
                </a:lnTo>
                <a:lnTo>
                  <a:pt x="23092" y="246970"/>
                </a:lnTo>
                <a:lnTo>
                  <a:pt x="29374" y="252951"/>
                </a:lnTo>
                <a:lnTo>
                  <a:pt x="36539" y="258924"/>
                </a:lnTo>
                <a:lnTo>
                  <a:pt x="44292" y="264890"/>
                </a:lnTo>
                <a:lnTo>
                  <a:pt x="51445" y="269859"/>
                </a:lnTo>
                <a:lnTo>
                  <a:pt x="58198" y="274164"/>
                </a:lnTo>
                <a:lnTo>
                  <a:pt x="64684" y="278026"/>
                </a:lnTo>
                <a:lnTo>
                  <a:pt x="71986" y="281593"/>
                </a:lnTo>
                <a:lnTo>
                  <a:pt x="79829" y="284963"/>
                </a:lnTo>
                <a:lnTo>
                  <a:pt x="88035" y="288203"/>
                </a:lnTo>
                <a:lnTo>
                  <a:pt x="95489" y="290362"/>
                </a:lnTo>
                <a:lnTo>
                  <a:pt x="102444" y="291801"/>
                </a:lnTo>
                <a:lnTo>
                  <a:pt x="109065" y="292760"/>
                </a:lnTo>
                <a:lnTo>
                  <a:pt x="116455" y="293401"/>
                </a:lnTo>
                <a:lnTo>
                  <a:pt x="124358" y="293827"/>
                </a:lnTo>
                <a:lnTo>
                  <a:pt x="132604" y="294111"/>
                </a:lnTo>
                <a:lnTo>
                  <a:pt x="140085" y="293309"/>
                </a:lnTo>
                <a:lnTo>
                  <a:pt x="147057" y="291782"/>
                </a:lnTo>
                <a:lnTo>
                  <a:pt x="153689" y="289771"/>
                </a:lnTo>
                <a:lnTo>
                  <a:pt x="159103" y="287439"/>
                </a:lnTo>
                <a:lnTo>
                  <a:pt x="163705" y="284892"/>
                </a:lnTo>
                <a:lnTo>
                  <a:pt x="167764" y="282201"/>
                </a:lnTo>
                <a:lnTo>
                  <a:pt x="171463" y="278424"/>
                </a:lnTo>
                <a:lnTo>
                  <a:pt x="174921" y="273920"/>
                </a:lnTo>
                <a:lnTo>
                  <a:pt x="178219" y="268934"/>
                </a:lnTo>
                <a:lnTo>
                  <a:pt x="181409" y="263625"/>
                </a:lnTo>
                <a:lnTo>
                  <a:pt x="184528" y="258102"/>
                </a:lnTo>
                <a:lnTo>
                  <a:pt x="187600" y="252435"/>
                </a:lnTo>
                <a:lnTo>
                  <a:pt x="189648" y="244689"/>
                </a:lnTo>
                <a:lnTo>
                  <a:pt x="191013" y="235555"/>
                </a:lnTo>
                <a:lnTo>
                  <a:pt x="191923" y="225498"/>
                </a:lnTo>
                <a:lnTo>
                  <a:pt x="191538" y="214824"/>
                </a:lnTo>
                <a:lnTo>
                  <a:pt x="190288" y="203739"/>
                </a:lnTo>
                <a:lnTo>
                  <a:pt x="188464" y="192381"/>
                </a:lnTo>
                <a:lnTo>
                  <a:pt x="181154" y="152693"/>
                </a:lnTo>
                <a:lnTo>
                  <a:pt x="177414" y="137514"/>
                </a:lnTo>
                <a:lnTo>
                  <a:pt x="172935" y="121442"/>
                </a:lnTo>
                <a:lnTo>
                  <a:pt x="167965" y="104774"/>
                </a:lnTo>
                <a:lnTo>
                  <a:pt x="163659" y="88701"/>
                </a:lnTo>
                <a:lnTo>
                  <a:pt x="159796" y="73025"/>
                </a:lnTo>
                <a:lnTo>
                  <a:pt x="156230" y="57613"/>
                </a:lnTo>
                <a:lnTo>
                  <a:pt x="152859" y="44362"/>
                </a:lnTo>
                <a:lnTo>
                  <a:pt x="149620" y="32551"/>
                </a:lnTo>
                <a:lnTo>
                  <a:pt x="14016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311"/>
          <p:cNvSpPr/>
          <p:nvPr/>
        </p:nvSpPr>
        <p:spPr>
          <a:xfrm>
            <a:off x="2911078" y="3089672"/>
            <a:ext cx="44650" cy="232173"/>
          </a:xfrm>
          <a:custGeom>
            <a:avLst/>
            <a:gdLst/>
            <a:ahLst/>
            <a:cxnLst/>
            <a:rect l="0" t="0" r="0" b="0"/>
            <a:pathLst>
              <a:path w="44650" h="232173">
                <a:moveTo>
                  <a:pt x="0" y="0"/>
                </a:moveTo>
                <a:lnTo>
                  <a:pt x="0" y="32546"/>
                </a:lnTo>
                <a:lnTo>
                  <a:pt x="992" y="41541"/>
                </a:lnTo>
                <a:lnTo>
                  <a:pt x="2646" y="52499"/>
                </a:lnTo>
                <a:lnTo>
                  <a:pt x="4741" y="64765"/>
                </a:lnTo>
                <a:lnTo>
                  <a:pt x="9114" y="83856"/>
                </a:lnTo>
                <a:lnTo>
                  <a:pt x="21910" y="134173"/>
                </a:lnTo>
                <a:lnTo>
                  <a:pt x="26513" y="154933"/>
                </a:lnTo>
                <a:lnTo>
                  <a:pt x="29581" y="171749"/>
                </a:lnTo>
                <a:lnTo>
                  <a:pt x="44649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12"/>
          <p:cNvSpPr/>
          <p:nvPr/>
        </p:nvSpPr>
        <p:spPr>
          <a:xfrm>
            <a:off x="2975432" y="4705945"/>
            <a:ext cx="211930" cy="283787"/>
          </a:xfrm>
          <a:custGeom>
            <a:avLst/>
            <a:gdLst/>
            <a:ahLst/>
            <a:cxnLst/>
            <a:rect l="0" t="0" r="0" b="0"/>
            <a:pathLst>
              <a:path w="211930" h="283787">
                <a:moveTo>
                  <a:pt x="51732" y="0"/>
                </a:moveTo>
                <a:lnTo>
                  <a:pt x="36355" y="23066"/>
                </a:lnTo>
                <a:lnTo>
                  <a:pt x="33543" y="25299"/>
                </a:lnTo>
                <a:lnTo>
                  <a:pt x="29684" y="27780"/>
                </a:lnTo>
                <a:lnTo>
                  <a:pt x="25127" y="30426"/>
                </a:lnTo>
                <a:lnTo>
                  <a:pt x="21097" y="34175"/>
                </a:lnTo>
                <a:lnTo>
                  <a:pt x="17418" y="38658"/>
                </a:lnTo>
                <a:lnTo>
                  <a:pt x="13973" y="43632"/>
                </a:lnTo>
                <a:lnTo>
                  <a:pt x="10684" y="50917"/>
                </a:lnTo>
                <a:lnTo>
                  <a:pt x="7500" y="59742"/>
                </a:lnTo>
                <a:lnTo>
                  <a:pt x="4384" y="69593"/>
                </a:lnTo>
                <a:lnTo>
                  <a:pt x="2308" y="80130"/>
                </a:lnTo>
                <a:lnTo>
                  <a:pt x="923" y="91123"/>
                </a:lnTo>
                <a:lnTo>
                  <a:pt x="0" y="102421"/>
                </a:lnTo>
                <a:lnTo>
                  <a:pt x="377" y="112929"/>
                </a:lnTo>
                <a:lnTo>
                  <a:pt x="1620" y="122911"/>
                </a:lnTo>
                <a:lnTo>
                  <a:pt x="3441" y="132542"/>
                </a:lnTo>
                <a:lnTo>
                  <a:pt x="6640" y="140948"/>
                </a:lnTo>
                <a:lnTo>
                  <a:pt x="10756" y="148535"/>
                </a:lnTo>
                <a:lnTo>
                  <a:pt x="31622" y="179713"/>
                </a:lnTo>
                <a:lnTo>
                  <a:pt x="38325" y="188269"/>
                </a:lnTo>
                <a:lnTo>
                  <a:pt x="45771" y="196950"/>
                </a:lnTo>
                <a:lnTo>
                  <a:pt x="53711" y="205715"/>
                </a:lnTo>
                <a:lnTo>
                  <a:pt x="70471" y="223390"/>
                </a:lnTo>
                <a:lnTo>
                  <a:pt x="79108" y="232271"/>
                </a:lnTo>
                <a:lnTo>
                  <a:pt x="87842" y="240175"/>
                </a:lnTo>
                <a:lnTo>
                  <a:pt x="96641" y="247430"/>
                </a:lnTo>
                <a:lnTo>
                  <a:pt x="105484" y="254250"/>
                </a:lnTo>
                <a:lnTo>
                  <a:pt x="114356" y="259789"/>
                </a:lnTo>
                <a:lnTo>
                  <a:pt x="123247" y="264474"/>
                </a:lnTo>
                <a:lnTo>
                  <a:pt x="147336" y="275808"/>
                </a:lnTo>
                <a:lnTo>
                  <a:pt x="154163" y="279122"/>
                </a:lnTo>
                <a:lnTo>
                  <a:pt x="160699" y="281332"/>
                </a:lnTo>
                <a:lnTo>
                  <a:pt x="167041" y="282804"/>
                </a:lnTo>
                <a:lnTo>
                  <a:pt x="173253" y="283786"/>
                </a:lnTo>
                <a:lnTo>
                  <a:pt x="178387" y="283449"/>
                </a:lnTo>
                <a:lnTo>
                  <a:pt x="182801" y="282232"/>
                </a:lnTo>
                <a:lnTo>
                  <a:pt x="186737" y="280428"/>
                </a:lnTo>
                <a:lnTo>
                  <a:pt x="190352" y="279226"/>
                </a:lnTo>
                <a:lnTo>
                  <a:pt x="193755" y="278424"/>
                </a:lnTo>
                <a:lnTo>
                  <a:pt x="197015" y="277890"/>
                </a:lnTo>
                <a:lnTo>
                  <a:pt x="200182" y="275549"/>
                </a:lnTo>
                <a:lnTo>
                  <a:pt x="206345" y="267656"/>
                </a:lnTo>
                <a:lnTo>
                  <a:pt x="208385" y="262774"/>
                </a:lnTo>
                <a:lnTo>
                  <a:pt x="209746" y="257534"/>
                </a:lnTo>
                <a:lnTo>
                  <a:pt x="210653" y="252057"/>
                </a:lnTo>
                <a:lnTo>
                  <a:pt x="211258" y="246421"/>
                </a:lnTo>
                <a:lnTo>
                  <a:pt x="211661" y="240679"/>
                </a:lnTo>
                <a:lnTo>
                  <a:pt x="211929" y="234867"/>
                </a:lnTo>
                <a:lnTo>
                  <a:pt x="211116" y="226031"/>
                </a:lnTo>
                <a:lnTo>
                  <a:pt x="209582" y="215179"/>
                </a:lnTo>
                <a:lnTo>
                  <a:pt x="207567" y="202984"/>
                </a:lnTo>
                <a:lnTo>
                  <a:pt x="204239" y="190886"/>
                </a:lnTo>
                <a:lnTo>
                  <a:pt x="200036" y="178851"/>
                </a:lnTo>
                <a:lnTo>
                  <a:pt x="195250" y="166859"/>
                </a:lnTo>
                <a:lnTo>
                  <a:pt x="184640" y="137659"/>
                </a:lnTo>
                <a:lnTo>
                  <a:pt x="179033" y="121539"/>
                </a:lnTo>
                <a:lnTo>
                  <a:pt x="167511" y="90398"/>
                </a:lnTo>
                <a:lnTo>
                  <a:pt x="161660" y="75148"/>
                </a:lnTo>
                <a:lnTo>
                  <a:pt x="155775" y="62005"/>
                </a:lnTo>
                <a:lnTo>
                  <a:pt x="149868" y="50266"/>
                </a:lnTo>
                <a:lnTo>
                  <a:pt x="132099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13"/>
          <p:cNvSpPr/>
          <p:nvPr/>
        </p:nvSpPr>
        <p:spPr>
          <a:xfrm>
            <a:off x="2368850" y="3036094"/>
            <a:ext cx="33237" cy="339329"/>
          </a:xfrm>
          <a:custGeom>
            <a:avLst/>
            <a:gdLst/>
            <a:ahLst/>
            <a:cxnLst/>
            <a:rect l="0" t="0" r="0" b="0"/>
            <a:pathLst>
              <a:path w="33237" h="339329">
                <a:moveTo>
                  <a:pt x="15377" y="0"/>
                </a:moveTo>
                <a:lnTo>
                  <a:pt x="5896" y="9480"/>
                </a:lnTo>
                <a:lnTo>
                  <a:pt x="3103" y="15250"/>
                </a:lnTo>
                <a:lnTo>
                  <a:pt x="1241" y="22073"/>
                </a:lnTo>
                <a:lnTo>
                  <a:pt x="0" y="29598"/>
                </a:lnTo>
                <a:lnTo>
                  <a:pt x="165" y="39576"/>
                </a:lnTo>
                <a:lnTo>
                  <a:pt x="1266" y="51188"/>
                </a:lnTo>
                <a:lnTo>
                  <a:pt x="10164" y="114952"/>
                </a:lnTo>
                <a:lnTo>
                  <a:pt x="12894" y="141127"/>
                </a:lnTo>
                <a:lnTo>
                  <a:pt x="18572" y="207252"/>
                </a:lnTo>
                <a:lnTo>
                  <a:pt x="21476" y="234410"/>
                </a:lnTo>
                <a:lnTo>
                  <a:pt x="24404" y="256484"/>
                </a:lnTo>
                <a:lnTo>
                  <a:pt x="27348" y="275169"/>
                </a:lnTo>
                <a:lnTo>
                  <a:pt x="29311" y="290602"/>
                </a:lnTo>
                <a:lnTo>
                  <a:pt x="30619" y="303868"/>
                </a:lnTo>
                <a:lnTo>
                  <a:pt x="33236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14"/>
          <p:cNvSpPr/>
          <p:nvPr/>
        </p:nvSpPr>
        <p:spPr>
          <a:xfrm>
            <a:off x="2380630" y="4679156"/>
            <a:ext cx="289348" cy="248256"/>
          </a:xfrm>
          <a:custGeom>
            <a:avLst/>
            <a:gdLst/>
            <a:ahLst/>
            <a:cxnLst/>
            <a:rect l="0" t="0" r="0" b="0"/>
            <a:pathLst>
              <a:path w="289348" h="248256">
                <a:moveTo>
                  <a:pt x="289347" y="133946"/>
                </a:moveTo>
                <a:lnTo>
                  <a:pt x="284606" y="124465"/>
                </a:lnTo>
                <a:lnTo>
                  <a:pt x="282279" y="117164"/>
                </a:lnTo>
                <a:lnTo>
                  <a:pt x="281658" y="113828"/>
                </a:lnTo>
                <a:lnTo>
                  <a:pt x="279260" y="110612"/>
                </a:lnTo>
                <a:lnTo>
                  <a:pt x="271304" y="104393"/>
                </a:lnTo>
                <a:lnTo>
                  <a:pt x="266404" y="101346"/>
                </a:lnTo>
                <a:lnTo>
                  <a:pt x="261153" y="98321"/>
                </a:lnTo>
                <a:lnTo>
                  <a:pt x="250027" y="92316"/>
                </a:lnTo>
                <a:lnTo>
                  <a:pt x="238468" y="86339"/>
                </a:lnTo>
                <a:lnTo>
                  <a:pt x="231615" y="83357"/>
                </a:lnTo>
                <a:lnTo>
                  <a:pt x="224070" y="80376"/>
                </a:lnTo>
                <a:lnTo>
                  <a:pt x="216063" y="77397"/>
                </a:lnTo>
                <a:lnTo>
                  <a:pt x="207749" y="75410"/>
                </a:lnTo>
                <a:lnTo>
                  <a:pt x="199229" y="74086"/>
                </a:lnTo>
                <a:lnTo>
                  <a:pt x="190573" y="73203"/>
                </a:lnTo>
                <a:lnTo>
                  <a:pt x="181826" y="72614"/>
                </a:lnTo>
                <a:lnTo>
                  <a:pt x="173018" y="72222"/>
                </a:lnTo>
                <a:lnTo>
                  <a:pt x="155293" y="71786"/>
                </a:lnTo>
                <a:lnTo>
                  <a:pt x="137494" y="71592"/>
                </a:lnTo>
                <a:lnTo>
                  <a:pt x="128580" y="72533"/>
                </a:lnTo>
                <a:lnTo>
                  <a:pt x="119661" y="74153"/>
                </a:lnTo>
                <a:lnTo>
                  <a:pt x="110739" y="76224"/>
                </a:lnTo>
                <a:lnTo>
                  <a:pt x="102806" y="77605"/>
                </a:lnTo>
                <a:lnTo>
                  <a:pt x="95533" y="78526"/>
                </a:lnTo>
                <a:lnTo>
                  <a:pt x="88700" y="79140"/>
                </a:lnTo>
                <a:lnTo>
                  <a:pt x="81168" y="80541"/>
                </a:lnTo>
                <a:lnTo>
                  <a:pt x="73170" y="82467"/>
                </a:lnTo>
                <a:lnTo>
                  <a:pt x="64862" y="84744"/>
                </a:lnTo>
                <a:lnTo>
                  <a:pt x="57339" y="87254"/>
                </a:lnTo>
                <a:lnTo>
                  <a:pt x="50339" y="89920"/>
                </a:lnTo>
                <a:lnTo>
                  <a:pt x="43688" y="92689"/>
                </a:lnTo>
                <a:lnTo>
                  <a:pt x="37269" y="96519"/>
                </a:lnTo>
                <a:lnTo>
                  <a:pt x="31006" y="101057"/>
                </a:lnTo>
                <a:lnTo>
                  <a:pt x="24846" y="106067"/>
                </a:lnTo>
                <a:lnTo>
                  <a:pt x="19747" y="110399"/>
                </a:lnTo>
                <a:lnTo>
                  <a:pt x="11436" y="117858"/>
                </a:lnTo>
                <a:lnTo>
                  <a:pt x="7831" y="122228"/>
                </a:lnTo>
                <a:lnTo>
                  <a:pt x="4435" y="127126"/>
                </a:lnTo>
                <a:lnTo>
                  <a:pt x="1179" y="132376"/>
                </a:lnTo>
                <a:lnTo>
                  <a:pt x="0" y="136868"/>
                </a:lnTo>
                <a:lnTo>
                  <a:pt x="207" y="140855"/>
                </a:lnTo>
                <a:lnTo>
                  <a:pt x="1337" y="144504"/>
                </a:lnTo>
                <a:lnTo>
                  <a:pt x="5238" y="159144"/>
                </a:lnTo>
                <a:lnTo>
                  <a:pt x="7668" y="168604"/>
                </a:lnTo>
                <a:lnTo>
                  <a:pt x="11272" y="175903"/>
                </a:lnTo>
                <a:lnTo>
                  <a:pt x="15658" y="181761"/>
                </a:lnTo>
                <a:lnTo>
                  <a:pt x="36958" y="203032"/>
                </a:lnTo>
                <a:lnTo>
                  <a:pt x="43696" y="207784"/>
                </a:lnTo>
                <a:lnTo>
                  <a:pt x="51166" y="211945"/>
                </a:lnTo>
                <a:lnTo>
                  <a:pt x="59122" y="215711"/>
                </a:lnTo>
                <a:lnTo>
                  <a:pt x="68395" y="219214"/>
                </a:lnTo>
                <a:lnTo>
                  <a:pt x="78545" y="222541"/>
                </a:lnTo>
                <a:lnTo>
                  <a:pt x="99415" y="228884"/>
                </a:lnTo>
                <a:lnTo>
                  <a:pt x="146155" y="244037"/>
                </a:lnTo>
                <a:lnTo>
                  <a:pt x="155190" y="246035"/>
                </a:lnTo>
                <a:lnTo>
                  <a:pt x="164190" y="247367"/>
                </a:lnTo>
                <a:lnTo>
                  <a:pt x="173167" y="248255"/>
                </a:lnTo>
                <a:lnTo>
                  <a:pt x="182128" y="247855"/>
                </a:lnTo>
                <a:lnTo>
                  <a:pt x="191078" y="246596"/>
                </a:lnTo>
                <a:lnTo>
                  <a:pt x="200022" y="244765"/>
                </a:lnTo>
                <a:lnTo>
                  <a:pt x="207969" y="242552"/>
                </a:lnTo>
                <a:lnTo>
                  <a:pt x="215251" y="240084"/>
                </a:lnTo>
                <a:lnTo>
                  <a:pt x="222090" y="237446"/>
                </a:lnTo>
                <a:lnTo>
                  <a:pt x="228634" y="234696"/>
                </a:lnTo>
                <a:lnTo>
                  <a:pt x="234981" y="231870"/>
                </a:lnTo>
                <a:lnTo>
                  <a:pt x="241197" y="228995"/>
                </a:lnTo>
                <a:lnTo>
                  <a:pt x="248317" y="224100"/>
                </a:lnTo>
                <a:lnTo>
                  <a:pt x="256040" y="217861"/>
                </a:lnTo>
                <a:lnTo>
                  <a:pt x="264166" y="210725"/>
                </a:lnTo>
                <a:lnTo>
                  <a:pt x="270575" y="203984"/>
                </a:lnTo>
                <a:lnTo>
                  <a:pt x="275840" y="197505"/>
                </a:lnTo>
                <a:lnTo>
                  <a:pt x="280342" y="191201"/>
                </a:lnTo>
                <a:lnTo>
                  <a:pt x="283344" y="185015"/>
                </a:lnTo>
                <a:lnTo>
                  <a:pt x="285345" y="178906"/>
                </a:lnTo>
                <a:lnTo>
                  <a:pt x="286679" y="172849"/>
                </a:lnTo>
                <a:lnTo>
                  <a:pt x="287568" y="166827"/>
                </a:lnTo>
                <a:lnTo>
                  <a:pt x="288161" y="160827"/>
                </a:lnTo>
                <a:lnTo>
                  <a:pt x="288556" y="154843"/>
                </a:lnTo>
                <a:lnTo>
                  <a:pt x="287828" y="148869"/>
                </a:lnTo>
                <a:lnTo>
                  <a:pt x="286349" y="142903"/>
                </a:lnTo>
                <a:lnTo>
                  <a:pt x="284372" y="136940"/>
                </a:lnTo>
                <a:lnTo>
                  <a:pt x="282062" y="130981"/>
                </a:lnTo>
                <a:lnTo>
                  <a:pt x="279529" y="125024"/>
                </a:lnTo>
                <a:lnTo>
                  <a:pt x="276848" y="119068"/>
                </a:lnTo>
                <a:lnTo>
                  <a:pt x="272085" y="112121"/>
                </a:lnTo>
                <a:lnTo>
                  <a:pt x="265932" y="104512"/>
                </a:lnTo>
                <a:lnTo>
                  <a:pt x="258855" y="96464"/>
                </a:lnTo>
                <a:lnTo>
                  <a:pt x="245698" y="82231"/>
                </a:lnTo>
                <a:lnTo>
                  <a:pt x="239412" y="75656"/>
                </a:lnTo>
                <a:lnTo>
                  <a:pt x="232244" y="69289"/>
                </a:lnTo>
                <a:lnTo>
                  <a:pt x="224489" y="63060"/>
                </a:lnTo>
                <a:lnTo>
                  <a:pt x="216343" y="56923"/>
                </a:lnTo>
                <a:lnTo>
                  <a:pt x="208927" y="50847"/>
                </a:lnTo>
                <a:lnTo>
                  <a:pt x="202000" y="44812"/>
                </a:lnTo>
                <a:lnTo>
                  <a:pt x="14647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15"/>
          <p:cNvSpPr/>
          <p:nvPr/>
        </p:nvSpPr>
        <p:spPr>
          <a:xfrm>
            <a:off x="2018477" y="4598789"/>
            <a:ext cx="80001" cy="464345"/>
          </a:xfrm>
          <a:custGeom>
            <a:avLst/>
            <a:gdLst/>
            <a:ahLst/>
            <a:cxnLst/>
            <a:rect l="0" t="0" r="0" b="0"/>
            <a:pathLst>
              <a:path w="80001" h="464345">
                <a:moveTo>
                  <a:pt x="8562" y="0"/>
                </a:moveTo>
                <a:lnTo>
                  <a:pt x="3822" y="14221"/>
                </a:lnTo>
                <a:lnTo>
                  <a:pt x="1494" y="26495"/>
                </a:lnTo>
                <a:lnTo>
                  <a:pt x="460" y="39557"/>
                </a:lnTo>
                <a:lnTo>
                  <a:pt x="0" y="55284"/>
                </a:lnTo>
                <a:lnTo>
                  <a:pt x="870" y="71583"/>
                </a:lnTo>
                <a:lnTo>
                  <a:pt x="5842" y="140713"/>
                </a:lnTo>
                <a:lnTo>
                  <a:pt x="7353" y="178295"/>
                </a:lnTo>
                <a:lnTo>
                  <a:pt x="9740" y="195261"/>
                </a:lnTo>
                <a:lnTo>
                  <a:pt x="13316" y="211534"/>
                </a:lnTo>
                <a:lnTo>
                  <a:pt x="17685" y="227343"/>
                </a:lnTo>
                <a:lnTo>
                  <a:pt x="21589" y="244828"/>
                </a:lnTo>
                <a:lnTo>
                  <a:pt x="25184" y="263429"/>
                </a:lnTo>
                <a:lnTo>
                  <a:pt x="28573" y="282776"/>
                </a:lnTo>
                <a:lnTo>
                  <a:pt x="35793" y="311548"/>
                </a:lnTo>
                <a:lnTo>
                  <a:pt x="80000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16"/>
          <p:cNvSpPr/>
          <p:nvPr/>
        </p:nvSpPr>
        <p:spPr>
          <a:xfrm>
            <a:off x="1799625" y="4456108"/>
            <a:ext cx="534965" cy="892776"/>
          </a:xfrm>
          <a:custGeom>
            <a:avLst/>
            <a:gdLst/>
            <a:ahLst/>
            <a:cxnLst/>
            <a:rect l="0" t="0" r="0" b="0"/>
            <a:pathLst>
              <a:path w="534965" h="892776">
                <a:moveTo>
                  <a:pt x="352430" y="705251"/>
                </a:moveTo>
                <a:lnTo>
                  <a:pt x="310448" y="684261"/>
                </a:lnTo>
                <a:lnTo>
                  <a:pt x="298714" y="675748"/>
                </a:lnTo>
                <a:lnTo>
                  <a:pt x="285892" y="666342"/>
                </a:lnTo>
                <a:lnTo>
                  <a:pt x="270271" y="658854"/>
                </a:lnTo>
                <a:lnTo>
                  <a:pt x="256053" y="649573"/>
                </a:lnTo>
                <a:lnTo>
                  <a:pt x="239150" y="635857"/>
                </a:lnTo>
                <a:lnTo>
                  <a:pt x="211794" y="613224"/>
                </a:lnTo>
                <a:lnTo>
                  <a:pt x="200134" y="603220"/>
                </a:lnTo>
                <a:lnTo>
                  <a:pt x="190376" y="594567"/>
                </a:lnTo>
                <a:lnTo>
                  <a:pt x="181886" y="586814"/>
                </a:lnTo>
                <a:lnTo>
                  <a:pt x="164515" y="570261"/>
                </a:lnTo>
                <a:lnTo>
                  <a:pt x="129110" y="535381"/>
                </a:lnTo>
                <a:lnTo>
                  <a:pt x="113940" y="517636"/>
                </a:lnTo>
                <a:lnTo>
                  <a:pt x="100582" y="499828"/>
                </a:lnTo>
                <a:lnTo>
                  <a:pt x="88031" y="481991"/>
                </a:lnTo>
                <a:lnTo>
                  <a:pt x="69809" y="455215"/>
                </a:lnTo>
                <a:lnTo>
                  <a:pt x="57818" y="434712"/>
                </a:lnTo>
                <a:lnTo>
                  <a:pt x="45874" y="413364"/>
                </a:lnTo>
                <a:lnTo>
                  <a:pt x="33951" y="393953"/>
                </a:lnTo>
                <a:lnTo>
                  <a:pt x="20823" y="366291"/>
                </a:lnTo>
                <a:lnTo>
                  <a:pt x="13887" y="345581"/>
                </a:lnTo>
                <a:lnTo>
                  <a:pt x="8490" y="324141"/>
                </a:lnTo>
                <a:lnTo>
                  <a:pt x="6091" y="304689"/>
                </a:lnTo>
                <a:lnTo>
                  <a:pt x="0" y="277004"/>
                </a:lnTo>
                <a:lnTo>
                  <a:pt x="3" y="258935"/>
                </a:lnTo>
                <a:lnTo>
                  <a:pt x="2936" y="232028"/>
                </a:lnTo>
                <a:lnTo>
                  <a:pt x="5607" y="211164"/>
                </a:lnTo>
                <a:lnTo>
                  <a:pt x="9098" y="197266"/>
                </a:lnTo>
                <a:lnTo>
                  <a:pt x="13409" y="182048"/>
                </a:lnTo>
                <a:lnTo>
                  <a:pt x="19260" y="165949"/>
                </a:lnTo>
                <a:lnTo>
                  <a:pt x="26136" y="149263"/>
                </a:lnTo>
                <a:lnTo>
                  <a:pt x="39731" y="118818"/>
                </a:lnTo>
                <a:lnTo>
                  <a:pt x="49080" y="98672"/>
                </a:lnTo>
                <a:lnTo>
                  <a:pt x="64662" y="76173"/>
                </a:lnTo>
                <a:lnTo>
                  <a:pt x="78681" y="60536"/>
                </a:lnTo>
                <a:lnTo>
                  <a:pt x="93842" y="45649"/>
                </a:lnTo>
                <a:lnTo>
                  <a:pt x="107194" y="35725"/>
                </a:lnTo>
                <a:lnTo>
                  <a:pt x="130609" y="19820"/>
                </a:lnTo>
                <a:lnTo>
                  <a:pt x="139065" y="15133"/>
                </a:lnTo>
                <a:lnTo>
                  <a:pt x="147679" y="11016"/>
                </a:lnTo>
                <a:lnTo>
                  <a:pt x="156398" y="7279"/>
                </a:lnTo>
                <a:lnTo>
                  <a:pt x="165187" y="4788"/>
                </a:lnTo>
                <a:lnTo>
                  <a:pt x="174023" y="3128"/>
                </a:lnTo>
                <a:lnTo>
                  <a:pt x="182890" y="2021"/>
                </a:lnTo>
                <a:lnTo>
                  <a:pt x="192771" y="1282"/>
                </a:lnTo>
                <a:lnTo>
                  <a:pt x="203326" y="790"/>
                </a:lnTo>
                <a:lnTo>
                  <a:pt x="224646" y="244"/>
                </a:lnTo>
                <a:lnTo>
                  <a:pt x="244043" y="0"/>
                </a:lnTo>
                <a:lnTo>
                  <a:pt x="253383" y="928"/>
                </a:lnTo>
                <a:lnTo>
                  <a:pt x="262586" y="2538"/>
                </a:lnTo>
                <a:lnTo>
                  <a:pt x="271698" y="4604"/>
                </a:lnTo>
                <a:lnTo>
                  <a:pt x="281741" y="7965"/>
                </a:lnTo>
                <a:lnTo>
                  <a:pt x="292406" y="12191"/>
                </a:lnTo>
                <a:lnTo>
                  <a:pt x="303484" y="16993"/>
                </a:lnTo>
                <a:lnTo>
                  <a:pt x="313846" y="22178"/>
                </a:lnTo>
                <a:lnTo>
                  <a:pt x="323731" y="27619"/>
                </a:lnTo>
                <a:lnTo>
                  <a:pt x="333297" y="33231"/>
                </a:lnTo>
                <a:lnTo>
                  <a:pt x="343643" y="39949"/>
                </a:lnTo>
                <a:lnTo>
                  <a:pt x="354509" y="47404"/>
                </a:lnTo>
                <a:lnTo>
                  <a:pt x="365722" y="55350"/>
                </a:lnTo>
                <a:lnTo>
                  <a:pt x="376174" y="63624"/>
                </a:lnTo>
                <a:lnTo>
                  <a:pt x="386119" y="72117"/>
                </a:lnTo>
                <a:lnTo>
                  <a:pt x="395725" y="80756"/>
                </a:lnTo>
                <a:lnTo>
                  <a:pt x="406098" y="89491"/>
                </a:lnTo>
                <a:lnTo>
                  <a:pt x="428207" y="107135"/>
                </a:lnTo>
                <a:lnTo>
                  <a:pt x="437674" y="116999"/>
                </a:lnTo>
                <a:lnTo>
                  <a:pt x="453485" y="138543"/>
                </a:lnTo>
                <a:lnTo>
                  <a:pt x="469773" y="163993"/>
                </a:lnTo>
                <a:lnTo>
                  <a:pt x="485942" y="190848"/>
                </a:lnTo>
                <a:lnTo>
                  <a:pt x="499742" y="216014"/>
                </a:lnTo>
                <a:lnTo>
                  <a:pt x="512490" y="243073"/>
                </a:lnTo>
                <a:lnTo>
                  <a:pt x="522787" y="270643"/>
                </a:lnTo>
                <a:lnTo>
                  <a:pt x="527362" y="296126"/>
                </a:lnTo>
                <a:lnTo>
                  <a:pt x="532042" y="320681"/>
                </a:lnTo>
                <a:lnTo>
                  <a:pt x="534679" y="332785"/>
                </a:lnTo>
                <a:lnTo>
                  <a:pt x="534964" y="359464"/>
                </a:lnTo>
                <a:lnTo>
                  <a:pt x="531782" y="386865"/>
                </a:lnTo>
                <a:lnTo>
                  <a:pt x="527061" y="412272"/>
                </a:lnTo>
                <a:lnTo>
                  <a:pt x="518825" y="453630"/>
                </a:lnTo>
                <a:lnTo>
                  <a:pt x="514954" y="468051"/>
                </a:lnTo>
                <a:lnTo>
                  <a:pt x="510388" y="482625"/>
                </a:lnTo>
                <a:lnTo>
                  <a:pt x="505361" y="497302"/>
                </a:lnTo>
                <a:lnTo>
                  <a:pt x="494482" y="524194"/>
                </a:lnTo>
                <a:lnTo>
                  <a:pt x="482041" y="549375"/>
                </a:lnTo>
                <a:lnTo>
                  <a:pt x="466589" y="573796"/>
                </a:lnTo>
                <a:lnTo>
                  <a:pt x="457310" y="586857"/>
                </a:lnTo>
                <a:lnTo>
                  <a:pt x="436415" y="614597"/>
                </a:lnTo>
                <a:lnTo>
                  <a:pt x="425287" y="627948"/>
                </a:lnTo>
                <a:lnTo>
                  <a:pt x="413900" y="640818"/>
                </a:lnTo>
                <a:lnTo>
                  <a:pt x="390664" y="665700"/>
                </a:lnTo>
                <a:lnTo>
                  <a:pt x="367108" y="689988"/>
                </a:lnTo>
                <a:lnTo>
                  <a:pt x="354277" y="701029"/>
                </a:lnTo>
                <a:lnTo>
                  <a:pt x="340763" y="711367"/>
                </a:lnTo>
                <a:lnTo>
                  <a:pt x="326792" y="721234"/>
                </a:lnTo>
                <a:lnTo>
                  <a:pt x="298041" y="742782"/>
                </a:lnTo>
                <a:lnTo>
                  <a:pt x="283428" y="754084"/>
                </a:lnTo>
                <a:lnTo>
                  <a:pt x="267733" y="764596"/>
                </a:lnTo>
                <a:lnTo>
                  <a:pt x="251317" y="774580"/>
                </a:lnTo>
                <a:lnTo>
                  <a:pt x="186541" y="810791"/>
                </a:lnTo>
                <a:lnTo>
                  <a:pt x="116746" y="848639"/>
                </a:lnTo>
                <a:lnTo>
                  <a:pt x="100057" y="857398"/>
                </a:lnTo>
                <a:lnTo>
                  <a:pt x="86947" y="865221"/>
                </a:lnTo>
                <a:lnTo>
                  <a:pt x="76223" y="872422"/>
                </a:lnTo>
                <a:lnTo>
                  <a:pt x="48820" y="8927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317"/>
          <p:cNvSpPr/>
          <p:nvPr/>
        </p:nvSpPr>
        <p:spPr>
          <a:xfrm>
            <a:off x="1866305" y="4446984"/>
            <a:ext cx="517923" cy="607220"/>
          </a:xfrm>
          <a:custGeom>
            <a:avLst/>
            <a:gdLst/>
            <a:ahLst/>
            <a:cxnLst/>
            <a:rect l="0" t="0" r="0" b="0"/>
            <a:pathLst>
              <a:path w="517923" h="607220">
                <a:moveTo>
                  <a:pt x="517922" y="0"/>
                </a:moveTo>
                <a:lnTo>
                  <a:pt x="503700" y="14222"/>
                </a:lnTo>
                <a:lnTo>
                  <a:pt x="481525" y="42533"/>
                </a:lnTo>
                <a:lnTo>
                  <a:pt x="469845" y="55145"/>
                </a:lnTo>
                <a:lnTo>
                  <a:pt x="422546" y="103938"/>
                </a:lnTo>
                <a:lnTo>
                  <a:pt x="370048" y="156694"/>
                </a:lnTo>
                <a:lnTo>
                  <a:pt x="348894" y="179870"/>
                </a:lnTo>
                <a:lnTo>
                  <a:pt x="326854" y="205241"/>
                </a:lnTo>
                <a:lnTo>
                  <a:pt x="97823" y="476634"/>
                </a:lnTo>
                <a:lnTo>
                  <a:pt x="82082" y="496351"/>
                </a:lnTo>
                <a:lnTo>
                  <a:pt x="67620" y="515447"/>
                </a:lnTo>
                <a:lnTo>
                  <a:pt x="0" y="6072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318"/>
          <p:cNvSpPr/>
          <p:nvPr/>
        </p:nvSpPr>
        <p:spPr>
          <a:xfrm>
            <a:off x="4330898" y="5214938"/>
            <a:ext cx="35720" cy="241102"/>
          </a:xfrm>
          <a:custGeom>
            <a:avLst/>
            <a:gdLst/>
            <a:ahLst/>
            <a:cxnLst/>
            <a:rect l="0" t="0" r="0" b="0"/>
            <a:pathLst>
              <a:path w="35720" h="241102">
                <a:moveTo>
                  <a:pt x="35719" y="0"/>
                </a:moveTo>
                <a:lnTo>
                  <a:pt x="35719" y="9481"/>
                </a:lnTo>
                <a:lnTo>
                  <a:pt x="34727" y="18227"/>
                </a:lnTo>
                <a:lnTo>
                  <a:pt x="30979" y="43819"/>
                </a:lnTo>
                <a:lnTo>
                  <a:pt x="29582" y="57986"/>
                </a:lnTo>
                <a:lnTo>
                  <a:pt x="28651" y="72391"/>
                </a:lnTo>
                <a:lnTo>
                  <a:pt x="28031" y="86956"/>
                </a:lnTo>
                <a:lnTo>
                  <a:pt x="26625" y="101627"/>
                </a:lnTo>
                <a:lnTo>
                  <a:pt x="24695" y="116368"/>
                </a:lnTo>
                <a:lnTo>
                  <a:pt x="17239" y="163463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319"/>
          <p:cNvSpPr/>
          <p:nvPr/>
        </p:nvSpPr>
        <p:spPr>
          <a:xfrm>
            <a:off x="3848695" y="5036388"/>
            <a:ext cx="276822" cy="285707"/>
          </a:xfrm>
          <a:custGeom>
            <a:avLst/>
            <a:gdLst/>
            <a:ahLst/>
            <a:cxnLst/>
            <a:rect l="0" t="0" r="0" b="0"/>
            <a:pathLst>
              <a:path w="276822" h="285707">
                <a:moveTo>
                  <a:pt x="0" y="26745"/>
                </a:moveTo>
                <a:lnTo>
                  <a:pt x="9481" y="22004"/>
                </a:lnTo>
                <a:lnTo>
                  <a:pt x="16782" y="17031"/>
                </a:lnTo>
                <a:lnTo>
                  <a:pt x="23334" y="11514"/>
                </a:lnTo>
                <a:lnTo>
                  <a:pt x="29553" y="5754"/>
                </a:lnTo>
                <a:lnTo>
                  <a:pt x="33593" y="3822"/>
                </a:lnTo>
                <a:lnTo>
                  <a:pt x="38270" y="2533"/>
                </a:lnTo>
                <a:lnTo>
                  <a:pt x="43373" y="1673"/>
                </a:lnTo>
                <a:lnTo>
                  <a:pt x="51689" y="719"/>
                </a:lnTo>
                <a:lnTo>
                  <a:pt x="55295" y="465"/>
                </a:lnTo>
                <a:lnTo>
                  <a:pt x="60676" y="295"/>
                </a:lnTo>
                <a:lnTo>
                  <a:pt x="89680" y="0"/>
                </a:lnTo>
                <a:lnTo>
                  <a:pt x="95506" y="978"/>
                </a:lnTo>
                <a:lnTo>
                  <a:pt x="102366" y="2621"/>
                </a:lnTo>
                <a:lnTo>
                  <a:pt x="109916" y="4709"/>
                </a:lnTo>
                <a:lnTo>
                  <a:pt x="116933" y="8086"/>
                </a:lnTo>
                <a:lnTo>
                  <a:pt x="123596" y="12321"/>
                </a:lnTo>
                <a:lnTo>
                  <a:pt x="130023" y="17129"/>
                </a:lnTo>
                <a:lnTo>
                  <a:pt x="139268" y="23311"/>
                </a:lnTo>
                <a:lnTo>
                  <a:pt x="162769" y="38117"/>
                </a:lnTo>
                <a:lnTo>
                  <a:pt x="172013" y="45240"/>
                </a:lnTo>
                <a:lnTo>
                  <a:pt x="179167" y="51974"/>
                </a:lnTo>
                <a:lnTo>
                  <a:pt x="189763" y="63755"/>
                </a:lnTo>
                <a:lnTo>
                  <a:pt x="197779" y="72298"/>
                </a:lnTo>
                <a:lnTo>
                  <a:pt x="200314" y="76957"/>
                </a:lnTo>
                <a:lnTo>
                  <a:pt x="202004" y="82048"/>
                </a:lnTo>
                <a:lnTo>
                  <a:pt x="203130" y="87426"/>
                </a:lnTo>
                <a:lnTo>
                  <a:pt x="202889" y="92004"/>
                </a:lnTo>
                <a:lnTo>
                  <a:pt x="201736" y="96048"/>
                </a:lnTo>
                <a:lnTo>
                  <a:pt x="197809" y="103187"/>
                </a:lnTo>
                <a:lnTo>
                  <a:pt x="192756" y="109667"/>
                </a:lnTo>
                <a:lnTo>
                  <a:pt x="184558" y="115854"/>
                </a:lnTo>
                <a:lnTo>
                  <a:pt x="179593" y="118893"/>
                </a:lnTo>
                <a:lnTo>
                  <a:pt x="172315" y="122904"/>
                </a:lnTo>
                <a:lnTo>
                  <a:pt x="153644" y="132652"/>
                </a:lnTo>
                <a:lnTo>
                  <a:pt x="144102" y="138029"/>
                </a:lnTo>
                <a:lnTo>
                  <a:pt x="134763" y="143599"/>
                </a:lnTo>
                <a:lnTo>
                  <a:pt x="125561" y="149296"/>
                </a:lnTo>
                <a:lnTo>
                  <a:pt x="117442" y="154087"/>
                </a:lnTo>
                <a:lnTo>
                  <a:pt x="110045" y="158272"/>
                </a:lnTo>
                <a:lnTo>
                  <a:pt x="96534" y="165569"/>
                </a:lnTo>
                <a:lnTo>
                  <a:pt x="71692" y="178337"/>
                </a:lnTo>
                <a:lnTo>
                  <a:pt x="65654" y="181385"/>
                </a:lnTo>
                <a:lnTo>
                  <a:pt x="60637" y="183416"/>
                </a:lnTo>
                <a:lnTo>
                  <a:pt x="52416" y="185673"/>
                </a:lnTo>
                <a:lnTo>
                  <a:pt x="48835" y="188260"/>
                </a:lnTo>
                <a:lnTo>
                  <a:pt x="42210" y="196425"/>
                </a:lnTo>
                <a:lnTo>
                  <a:pt x="38604" y="204023"/>
                </a:lnTo>
                <a:lnTo>
                  <a:pt x="36289" y="212245"/>
                </a:lnTo>
                <a:lnTo>
                  <a:pt x="37091" y="213911"/>
                </a:lnTo>
                <a:lnTo>
                  <a:pt x="40628" y="218409"/>
                </a:lnTo>
                <a:lnTo>
                  <a:pt x="44945" y="220998"/>
                </a:lnTo>
                <a:lnTo>
                  <a:pt x="50800" y="223715"/>
                </a:lnTo>
                <a:lnTo>
                  <a:pt x="57679" y="226519"/>
                </a:lnTo>
                <a:lnTo>
                  <a:pt x="64249" y="229381"/>
                </a:lnTo>
                <a:lnTo>
                  <a:pt x="76842" y="235207"/>
                </a:lnTo>
                <a:lnTo>
                  <a:pt x="86947" y="238149"/>
                </a:lnTo>
                <a:lnTo>
                  <a:pt x="99636" y="241103"/>
                </a:lnTo>
                <a:lnTo>
                  <a:pt x="114049" y="244064"/>
                </a:lnTo>
                <a:lnTo>
                  <a:pt x="126635" y="247031"/>
                </a:lnTo>
                <a:lnTo>
                  <a:pt x="138002" y="250001"/>
                </a:lnTo>
                <a:lnTo>
                  <a:pt x="148556" y="252972"/>
                </a:lnTo>
                <a:lnTo>
                  <a:pt x="161545" y="255946"/>
                </a:lnTo>
                <a:lnTo>
                  <a:pt x="222520" y="267848"/>
                </a:lnTo>
                <a:lnTo>
                  <a:pt x="276821" y="2857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320"/>
          <p:cNvSpPr/>
          <p:nvPr/>
        </p:nvSpPr>
        <p:spPr>
          <a:xfrm>
            <a:off x="3348633" y="5331195"/>
            <a:ext cx="410766" cy="401619"/>
          </a:xfrm>
          <a:custGeom>
            <a:avLst/>
            <a:gdLst/>
            <a:ahLst/>
            <a:cxnLst/>
            <a:rect l="0" t="0" r="0" b="0"/>
            <a:pathLst>
              <a:path w="410766" h="401619">
                <a:moveTo>
                  <a:pt x="0" y="169493"/>
                </a:moveTo>
                <a:lnTo>
                  <a:pt x="9481" y="155271"/>
                </a:lnTo>
                <a:lnTo>
                  <a:pt x="13266" y="148105"/>
                </a:lnTo>
                <a:lnTo>
                  <a:pt x="16781" y="140352"/>
                </a:lnTo>
                <a:lnTo>
                  <a:pt x="20117" y="132206"/>
                </a:lnTo>
                <a:lnTo>
                  <a:pt x="23333" y="124791"/>
                </a:lnTo>
                <a:lnTo>
                  <a:pt x="29552" y="111260"/>
                </a:lnTo>
                <a:lnTo>
                  <a:pt x="38632" y="92487"/>
                </a:lnTo>
                <a:lnTo>
                  <a:pt x="47266" y="80367"/>
                </a:lnTo>
                <a:lnTo>
                  <a:pt x="52347" y="74356"/>
                </a:lnTo>
                <a:lnTo>
                  <a:pt x="58710" y="67374"/>
                </a:lnTo>
                <a:lnTo>
                  <a:pt x="73719" y="51677"/>
                </a:lnTo>
                <a:lnTo>
                  <a:pt x="108046" y="16846"/>
                </a:lnTo>
                <a:lnTo>
                  <a:pt x="120450" y="9707"/>
                </a:lnTo>
                <a:lnTo>
                  <a:pt x="127925" y="6414"/>
                </a:lnTo>
                <a:lnTo>
                  <a:pt x="134893" y="4218"/>
                </a:lnTo>
                <a:lnTo>
                  <a:pt x="141522" y="2755"/>
                </a:lnTo>
                <a:lnTo>
                  <a:pt x="154180" y="1130"/>
                </a:lnTo>
                <a:lnTo>
                  <a:pt x="166420" y="407"/>
                </a:lnTo>
                <a:lnTo>
                  <a:pt x="181121" y="85"/>
                </a:lnTo>
                <a:lnTo>
                  <a:pt x="189208" y="0"/>
                </a:lnTo>
                <a:lnTo>
                  <a:pt x="197576" y="934"/>
                </a:lnTo>
                <a:lnTo>
                  <a:pt x="206131" y="2550"/>
                </a:lnTo>
                <a:lnTo>
                  <a:pt x="214812" y="4619"/>
                </a:lnTo>
                <a:lnTo>
                  <a:pt x="223575" y="6991"/>
                </a:lnTo>
                <a:lnTo>
                  <a:pt x="241249" y="12273"/>
                </a:lnTo>
                <a:lnTo>
                  <a:pt x="249137" y="15070"/>
                </a:lnTo>
                <a:lnTo>
                  <a:pt x="256381" y="17927"/>
                </a:lnTo>
                <a:lnTo>
                  <a:pt x="263194" y="20824"/>
                </a:lnTo>
                <a:lnTo>
                  <a:pt x="281347" y="29334"/>
                </a:lnTo>
                <a:lnTo>
                  <a:pt x="291744" y="34381"/>
                </a:lnTo>
                <a:lnTo>
                  <a:pt x="303297" y="42636"/>
                </a:lnTo>
                <a:lnTo>
                  <a:pt x="310416" y="50604"/>
                </a:lnTo>
                <a:lnTo>
                  <a:pt x="320194" y="60760"/>
                </a:lnTo>
                <a:lnTo>
                  <a:pt x="323596" y="66246"/>
                </a:lnTo>
                <a:lnTo>
                  <a:pt x="327375" y="77635"/>
                </a:lnTo>
                <a:lnTo>
                  <a:pt x="327391" y="85433"/>
                </a:lnTo>
                <a:lnTo>
                  <a:pt x="326409" y="94601"/>
                </a:lnTo>
                <a:lnTo>
                  <a:pt x="324762" y="104682"/>
                </a:lnTo>
                <a:lnTo>
                  <a:pt x="323664" y="113387"/>
                </a:lnTo>
                <a:lnTo>
                  <a:pt x="322932" y="121175"/>
                </a:lnTo>
                <a:lnTo>
                  <a:pt x="322444" y="128351"/>
                </a:lnTo>
                <a:lnTo>
                  <a:pt x="321127" y="135119"/>
                </a:lnTo>
                <a:lnTo>
                  <a:pt x="319257" y="141616"/>
                </a:lnTo>
                <a:lnTo>
                  <a:pt x="317017" y="147932"/>
                </a:lnTo>
                <a:lnTo>
                  <a:pt x="309238" y="160241"/>
                </a:lnTo>
                <a:lnTo>
                  <a:pt x="299165" y="172326"/>
                </a:lnTo>
                <a:lnTo>
                  <a:pt x="288074" y="184312"/>
                </a:lnTo>
                <a:lnTo>
                  <a:pt x="270674" y="202216"/>
                </a:lnTo>
                <a:lnTo>
                  <a:pt x="263793" y="208175"/>
                </a:lnTo>
                <a:lnTo>
                  <a:pt x="256229" y="214133"/>
                </a:lnTo>
                <a:lnTo>
                  <a:pt x="199000" y="256914"/>
                </a:lnTo>
                <a:lnTo>
                  <a:pt x="184260" y="268453"/>
                </a:lnTo>
                <a:lnTo>
                  <a:pt x="172449" y="278130"/>
                </a:lnTo>
                <a:lnTo>
                  <a:pt x="162591" y="286567"/>
                </a:lnTo>
                <a:lnTo>
                  <a:pt x="155027" y="294174"/>
                </a:lnTo>
                <a:lnTo>
                  <a:pt x="148992" y="301231"/>
                </a:lnTo>
                <a:lnTo>
                  <a:pt x="143976" y="307920"/>
                </a:lnTo>
                <a:lnTo>
                  <a:pt x="138648" y="314363"/>
                </a:lnTo>
                <a:lnTo>
                  <a:pt x="127437" y="326814"/>
                </a:lnTo>
                <a:lnTo>
                  <a:pt x="122661" y="333905"/>
                </a:lnTo>
                <a:lnTo>
                  <a:pt x="118485" y="341609"/>
                </a:lnTo>
                <a:lnTo>
                  <a:pt x="114708" y="349721"/>
                </a:lnTo>
                <a:lnTo>
                  <a:pt x="110512" y="361380"/>
                </a:lnTo>
                <a:lnTo>
                  <a:pt x="108151" y="373523"/>
                </a:lnTo>
                <a:lnTo>
                  <a:pt x="107819" y="376950"/>
                </a:lnTo>
                <a:lnTo>
                  <a:pt x="108590" y="380227"/>
                </a:lnTo>
                <a:lnTo>
                  <a:pt x="112093" y="386515"/>
                </a:lnTo>
                <a:lnTo>
                  <a:pt x="119643" y="395633"/>
                </a:lnTo>
                <a:lnTo>
                  <a:pt x="123419" y="397643"/>
                </a:lnTo>
                <a:lnTo>
                  <a:pt x="132904" y="399877"/>
                </a:lnTo>
                <a:lnTo>
                  <a:pt x="144662" y="401135"/>
                </a:lnTo>
                <a:lnTo>
                  <a:pt x="159213" y="401429"/>
                </a:lnTo>
                <a:lnTo>
                  <a:pt x="191412" y="401618"/>
                </a:lnTo>
                <a:lnTo>
                  <a:pt x="206983" y="400641"/>
                </a:lnTo>
                <a:lnTo>
                  <a:pt x="286580" y="394590"/>
                </a:lnTo>
                <a:lnTo>
                  <a:pt x="298210" y="393972"/>
                </a:lnTo>
                <a:lnTo>
                  <a:pt x="310924" y="392567"/>
                </a:lnTo>
                <a:lnTo>
                  <a:pt x="324361" y="390639"/>
                </a:lnTo>
                <a:lnTo>
                  <a:pt x="338279" y="388361"/>
                </a:lnTo>
                <a:lnTo>
                  <a:pt x="349543" y="386842"/>
                </a:lnTo>
                <a:lnTo>
                  <a:pt x="359036" y="385830"/>
                </a:lnTo>
                <a:lnTo>
                  <a:pt x="373884" y="384705"/>
                </a:lnTo>
                <a:lnTo>
                  <a:pt x="383790" y="384205"/>
                </a:lnTo>
                <a:lnTo>
                  <a:pt x="387821" y="383079"/>
                </a:lnTo>
                <a:lnTo>
                  <a:pt x="399794" y="376151"/>
                </a:lnTo>
                <a:lnTo>
                  <a:pt x="403574" y="375443"/>
                </a:lnTo>
                <a:lnTo>
                  <a:pt x="410765" y="374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321"/>
          <p:cNvSpPr/>
          <p:nvPr/>
        </p:nvSpPr>
        <p:spPr>
          <a:xfrm>
            <a:off x="7323117" y="2384227"/>
            <a:ext cx="141208" cy="150438"/>
          </a:xfrm>
          <a:custGeom>
            <a:avLst/>
            <a:gdLst/>
            <a:ahLst/>
            <a:cxnLst/>
            <a:rect l="0" t="0" r="0" b="0"/>
            <a:pathLst>
              <a:path w="141208" h="150438">
                <a:moveTo>
                  <a:pt x="79594" y="0"/>
                </a:moveTo>
                <a:lnTo>
                  <a:pt x="58604" y="20990"/>
                </a:lnTo>
                <a:lnTo>
                  <a:pt x="54686" y="23915"/>
                </a:lnTo>
                <a:lnTo>
                  <a:pt x="50090" y="26858"/>
                </a:lnTo>
                <a:lnTo>
                  <a:pt x="45042" y="29811"/>
                </a:lnTo>
                <a:lnTo>
                  <a:pt x="38700" y="35749"/>
                </a:lnTo>
                <a:lnTo>
                  <a:pt x="31495" y="43676"/>
                </a:lnTo>
                <a:lnTo>
                  <a:pt x="23717" y="52930"/>
                </a:lnTo>
                <a:lnTo>
                  <a:pt x="17537" y="62075"/>
                </a:lnTo>
                <a:lnTo>
                  <a:pt x="12426" y="71149"/>
                </a:lnTo>
                <a:lnTo>
                  <a:pt x="8026" y="80175"/>
                </a:lnTo>
                <a:lnTo>
                  <a:pt x="5093" y="87184"/>
                </a:lnTo>
                <a:lnTo>
                  <a:pt x="3138" y="92849"/>
                </a:lnTo>
                <a:lnTo>
                  <a:pt x="1834" y="97618"/>
                </a:lnTo>
                <a:lnTo>
                  <a:pt x="965" y="102782"/>
                </a:lnTo>
                <a:lnTo>
                  <a:pt x="386" y="108208"/>
                </a:lnTo>
                <a:lnTo>
                  <a:pt x="0" y="113811"/>
                </a:lnTo>
                <a:lnTo>
                  <a:pt x="734" y="118537"/>
                </a:lnTo>
                <a:lnTo>
                  <a:pt x="2216" y="122681"/>
                </a:lnTo>
                <a:lnTo>
                  <a:pt x="6983" y="131720"/>
                </a:lnTo>
                <a:lnTo>
                  <a:pt x="10281" y="135602"/>
                </a:lnTo>
                <a:lnTo>
                  <a:pt x="12549" y="138026"/>
                </a:lnTo>
                <a:lnTo>
                  <a:pt x="16046" y="139643"/>
                </a:lnTo>
                <a:lnTo>
                  <a:pt x="20362" y="140720"/>
                </a:lnTo>
                <a:lnTo>
                  <a:pt x="25223" y="141438"/>
                </a:lnTo>
                <a:lnTo>
                  <a:pt x="29456" y="142909"/>
                </a:lnTo>
                <a:lnTo>
                  <a:pt x="33270" y="144882"/>
                </a:lnTo>
                <a:lnTo>
                  <a:pt x="36806" y="147190"/>
                </a:lnTo>
                <a:lnTo>
                  <a:pt x="41146" y="148727"/>
                </a:lnTo>
                <a:lnTo>
                  <a:pt x="46025" y="149753"/>
                </a:lnTo>
                <a:lnTo>
                  <a:pt x="51262" y="150437"/>
                </a:lnTo>
                <a:lnTo>
                  <a:pt x="56736" y="149900"/>
                </a:lnTo>
                <a:lnTo>
                  <a:pt x="62372" y="148551"/>
                </a:lnTo>
                <a:lnTo>
                  <a:pt x="68112" y="146659"/>
                </a:lnTo>
                <a:lnTo>
                  <a:pt x="73924" y="144405"/>
                </a:lnTo>
                <a:lnTo>
                  <a:pt x="79783" y="141911"/>
                </a:lnTo>
                <a:lnTo>
                  <a:pt x="85673" y="139255"/>
                </a:lnTo>
                <a:lnTo>
                  <a:pt x="112925" y="126037"/>
                </a:lnTo>
                <a:lnTo>
                  <a:pt x="120666" y="121728"/>
                </a:lnTo>
                <a:lnTo>
                  <a:pt x="126819" y="117863"/>
                </a:lnTo>
                <a:lnTo>
                  <a:pt x="131913" y="114294"/>
                </a:lnTo>
                <a:lnTo>
                  <a:pt x="135310" y="109930"/>
                </a:lnTo>
                <a:lnTo>
                  <a:pt x="137573" y="105037"/>
                </a:lnTo>
                <a:lnTo>
                  <a:pt x="139083" y="99790"/>
                </a:lnTo>
                <a:lnTo>
                  <a:pt x="140089" y="95300"/>
                </a:lnTo>
                <a:lnTo>
                  <a:pt x="140761" y="91314"/>
                </a:lnTo>
                <a:lnTo>
                  <a:pt x="141207" y="87665"/>
                </a:lnTo>
                <a:lnTo>
                  <a:pt x="140513" y="83248"/>
                </a:lnTo>
                <a:lnTo>
                  <a:pt x="139059" y="78319"/>
                </a:lnTo>
                <a:lnTo>
                  <a:pt x="137096" y="73048"/>
                </a:lnTo>
                <a:lnTo>
                  <a:pt x="132812" y="66558"/>
                </a:lnTo>
                <a:lnTo>
                  <a:pt x="126979" y="59255"/>
                </a:lnTo>
                <a:lnTo>
                  <a:pt x="120113" y="51409"/>
                </a:lnTo>
                <a:lnTo>
                  <a:pt x="113552" y="45187"/>
                </a:lnTo>
                <a:lnTo>
                  <a:pt x="79594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322"/>
          <p:cNvSpPr/>
          <p:nvPr/>
        </p:nvSpPr>
        <p:spPr>
          <a:xfrm>
            <a:off x="7074050" y="2402086"/>
            <a:ext cx="157527" cy="129865"/>
          </a:xfrm>
          <a:custGeom>
            <a:avLst/>
            <a:gdLst/>
            <a:ahLst/>
            <a:cxnLst/>
            <a:rect l="0" t="0" r="0" b="0"/>
            <a:pathLst>
              <a:path w="157527" h="129865">
                <a:moveTo>
                  <a:pt x="42911" y="0"/>
                </a:moveTo>
                <a:lnTo>
                  <a:pt x="27534" y="7688"/>
                </a:lnTo>
                <a:lnTo>
                  <a:pt x="25714" y="10087"/>
                </a:lnTo>
                <a:lnTo>
                  <a:pt x="23509" y="13670"/>
                </a:lnTo>
                <a:lnTo>
                  <a:pt x="21046" y="18043"/>
                </a:lnTo>
                <a:lnTo>
                  <a:pt x="18413" y="21951"/>
                </a:lnTo>
                <a:lnTo>
                  <a:pt x="15665" y="25548"/>
                </a:lnTo>
                <a:lnTo>
                  <a:pt x="12841" y="28938"/>
                </a:lnTo>
                <a:lnTo>
                  <a:pt x="9966" y="34175"/>
                </a:lnTo>
                <a:lnTo>
                  <a:pt x="7057" y="40643"/>
                </a:lnTo>
                <a:lnTo>
                  <a:pt x="4126" y="47931"/>
                </a:lnTo>
                <a:lnTo>
                  <a:pt x="2172" y="53782"/>
                </a:lnTo>
                <a:lnTo>
                  <a:pt x="869" y="58675"/>
                </a:lnTo>
                <a:lnTo>
                  <a:pt x="0" y="62929"/>
                </a:lnTo>
                <a:lnTo>
                  <a:pt x="414" y="69734"/>
                </a:lnTo>
                <a:lnTo>
                  <a:pt x="1680" y="78239"/>
                </a:lnTo>
                <a:lnTo>
                  <a:pt x="3518" y="87878"/>
                </a:lnTo>
                <a:lnTo>
                  <a:pt x="5734" y="95296"/>
                </a:lnTo>
                <a:lnTo>
                  <a:pt x="8205" y="101234"/>
                </a:lnTo>
                <a:lnTo>
                  <a:pt x="10844" y="106185"/>
                </a:lnTo>
                <a:lnTo>
                  <a:pt x="13596" y="109485"/>
                </a:lnTo>
                <a:lnTo>
                  <a:pt x="16422" y="111685"/>
                </a:lnTo>
                <a:lnTo>
                  <a:pt x="19299" y="113152"/>
                </a:lnTo>
                <a:lnTo>
                  <a:pt x="22208" y="115122"/>
                </a:lnTo>
                <a:lnTo>
                  <a:pt x="25141" y="117428"/>
                </a:lnTo>
                <a:lnTo>
                  <a:pt x="28087" y="119957"/>
                </a:lnTo>
                <a:lnTo>
                  <a:pt x="31044" y="121643"/>
                </a:lnTo>
                <a:lnTo>
                  <a:pt x="34008" y="122767"/>
                </a:lnTo>
                <a:lnTo>
                  <a:pt x="36975" y="123517"/>
                </a:lnTo>
                <a:lnTo>
                  <a:pt x="40938" y="125008"/>
                </a:lnTo>
                <a:lnTo>
                  <a:pt x="45565" y="126995"/>
                </a:lnTo>
                <a:lnTo>
                  <a:pt x="50633" y="129312"/>
                </a:lnTo>
                <a:lnTo>
                  <a:pt x="55996" y="129864"/>
                </a:lnTo>
                <a:lnTo>
                  <a:pt x="61557" y="129240"/>
                </a:lnTo>
                <a:lnTo>
                  <a:pt x="67248" y="127832"/>
                </a:lnTo>
                <a:lnTo>
                  <a:pt x="76003" y="124909"/>
                </a:lnTo>
                <a:lnTo>
                  <a:pt x="98959" y="116369"/>
                </a:lnTo>
                <a:lnTo>
                  <a:pt x="109050" y="112306"/>
                </a:lnTo>
                <a:lnTo>
                  <a:pt x="117761" y="108605"/>
                </a:lnTo>
                <a:lnTo>
                  <a:pt x="125554" y="105145"/>
                </a:lnTo>
                <a:lnTo>
                  <a:pt x="131740" y="101847"/>
                </a:lnTo>
                <a:lnTo>
                  <a:pt x="136857" y="98656"/>
                </a:lnTo>
                <a:lnTo>
                  <a:pt x="147458" y="91145"/>
                </a:lnTo>
                <a:lnTo>
                  <a:pt x="151553" y="87473"/>
                </a:lnTo>
                <a:lnTo>
                  <a:pt x="154034" y="85104"/>
                </a:lnTo>
                <a:lnTo>
                  <a:pt x="155689" y="81541"/>
                </a:lnTo>
                <a:lnTo>
                  <a:pt x="156791" y="77181"/>
                </a:lnTo>
                <a:lnTo>
                  <a:pt x="157526" y="72290"/>
                </a:lnTo>
                <a:lnTo>
                  <a:pt x="157024" y="68037"/>
                </a:lnTo>
                <a:lnTo>
                  <a:pt x="155698" y="64210"/>
                </a:lnTo>
                <a:lnTo>
                  <a:pt x="153820" y="60666"/>
                </a:lnTo>
                <a:lnTo>
                  <a:pt x="151577" y="57311"/>
                </a:lnTo>
                <a:lnTo>
                  <a:pt x="149090" y="54082"/>
                </a:lnTo>
                <a:lnTo>
                  <a:pt x="146439" y="50937"/>
                </a:lnTo>
                <a:lnTo>
                  <a:pt x="143679" y="47849"/>
                </a:lnTo>
                <a:lnTo>
                  <a:pt x="137968" y="41771"/>
                </a:lnTo>
                <a:lnTo>
                  <a:pt x="134064" y="38762"/>
                </a:lnTo>
                <a:lnTo>
                  <a:pt x="129476" y="35763"/>
                </a:lnTo>
                <a:lnTo>
                  <a:pt x="124434" y="32772"/>
                </a:lnTo>
                <a:lnTo>
                  <a:pt x="118095" y="29785"/>
                </a:lnTo>
                <a:lnTo>
                  <a:pt x="110894" y="26802"/>
                </a:lnTo>
                <a:lnTo>
                  <a:pt x="103115" y="23821"/>
                </a:lnTo>
                <a:lnTo>
                  <a:pt x="95946" y="20842"/>
                </a:lnTo>
                <a:lnTo>
                  <a:pt x="89181" y="17863"/>
                </a:lnTo>
                <a:lnTo>
                  <a:pt x="82688" y="14885"/>
                </a:lnTo>
                <a:lnTo>
                  <a:pt x="72405" y="11908"/>
                </a:lnTo>
                <a:lnTo>
                  <a:pt x="59598" y="8931"/>
                </a:lnTo>
                <a:lnTo>
                  <a:pt x="1612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323"/>
          <p:cNvSpPr/>
          <p:nvPr/>
        </p:nvSpPr>
        <p:spPr>
          <a:xfrm>
            <a:off x="6841782" y="2402086"/>
            <a:ext cx="114280" cy="124851"/>
          </a:xfrm>
          <a:custGeom>
            <a:avLst/>
            <a:gdLst/>
            <a:ahLst/>
            <a:cxnLst/>
            <a:rect l="0" t="0" r="0" b="0"/>
            <a:pathLst>
              <a:path w="114280" h="124851">
                <a:moveTo>
                  <a:pt x="25148" y="17859"/>
                </a:moveTo>
                <a:lnTo>
                  <a:pt x="20407" y="27340"/>
                </a:lnTo>
                <a:lnTo>
                  <a:pt x="19012" y="31125"/>
                </a:lnTo>
                <a:lnTo>
                  <a:pt x="18080" y="34641"/>
                </a:lnTo>
                <a:lnTo>
                  <a:pt x="17459" y="37976"/>
                </a:lnTo>
                <a:lnTo>
                  <a:pt x="16054" y="42185"/>
                </a:lnTo>
                <a:lnTo>
                  <a:pt x="14124" y="46975"/>
                </a:lnTo>
                <a:lnTo>
                  <a:pt x="11845" y="52153"/>
                </a:lnTo>
                <a:lnTo>
                  <a:pt x="6667" y="63197"/>
                </a:lnTo>
                <a:lnTo>
                  <a:pt x="3899" y="68921"/>
                </a:lnTo>
                <a:lnTo>
                  <a:pt x="2051" y="73728"/>
                </a:lnTo>
                <a:lnTo>
                  <a:pt x="820" y="77926"/>
                </a:lnTo>
                <a:lnTo>
                  <a:pt x="0" y="81716"/>
                </a:lnTo>
                <a:lnTo>
                  <a:pt x="445" y="86227"/>
                </a:lnTo>
                <a:lnTo>
                  <a:pt x="1734" y="91219"/>
                </a:lnTo>
                <a:lnTo>
                  <a:pt x="3585" y="96532"/>
                </a:lnTo>
                <a:lnTo>
                  <a:pt x="4820" y="101065"/>
                </a:lnTo>
                <a:lnTo>
                  <a:pt x="5643" y="105080"/>
                </a:lnTo>
                <a:lnTo>
                  <a:pt x="6191" y="108749"/>
                </a:lnTo>
                <a:lnTo>
                  <a:pt x="8541" y="112187"/>
                </a:lnTo>
                <a:lnTo>
                  <a:pt x="12092" y="115471"/>
                </a:lnTo>
                <a:lnTo>
                  <a:pt x="16444" y="118652"/>
                </a:lnTo>
                <a:lnTo>
                  <a:pt x="20337" y="120773"/>
                </a:lnTo>
                <a:lnTo>
                  <a:pt x="23925" y="122187"/>
                </a:lnTo>
                <a:lnTo>
                  <a:pt x="27310" y="123130"/>
                </a:lnTo>
                <a:lnTo>
                  <a:pt x="31550" y="123759"/>
                </a:lnTo>
                <a:lnTo>
                  <a:pt x="36361" y="124178"/>
                </a:lnTo>
                <a:lnTo>
                  <a:pt x="41554" y="124457"/>
                </a:lnTo>
                <a:lnTo>
                  <a:pt x="52613" y="124767"/>
                </a:lnTo>
                <a:lnTo>
                  <a:pt x="58341" y="124850"/>
                </a:lnTo>
                <a:lnTo>
                  <a:pt x="63152" y="123913"/>
                </a:lnTo>
                <a:lnTo>
                  <a:pt x="67351" y="122296"/>
                </a:lnTo>
                <a:lnTo>
                  <a:pt x="71143" y="120226"/>
                </a:lnTo>
                <a:lnTo>
                  <a:pt x="75655" y="118846"/>
                </a:lnTo>
                <a:lnTo>
                  <a:pt x="80647" y="117926"/>
                </a:lnTo>
                <a:lnTo>
                  <a:pt x="85960" y="117313"/>
                </a:lnTo>
                <a:lnTo>
                  <a:pt x="90494" y="115912"/>
                </a:lnTo>
                <a:lnTo>
                  <a:pt x="94509" y="113986"/>
                </a:lnTo>
                <a:lnTo>
                  <a:pt x="98178" y="111709"/>
                </a:lnTo>
                <a:lnTo>
                  <a:pt x="101615" y="109199"/>
                </a:lnTo>
                <a:lnTo>
                  <a:pt x="104899" y="106534"/>
                </a:lnTo>
                <a:lnTo>
                  <a:pt x="108081" y="103765"/>
                </a:lnTo>
                <a:lnTo>
                  <a:pt x="110202" y="100927"/>
                </a:lnTo>
                <a:lnTo>
                  <a:pt x="111616" y="98042"/>
                </a:lnTo>
                <a:lnTo>
                  <a:pt x="112559" y="95127"/>
                </a:lnTo>
                <a:lnTo>
                  <a:pt x="113187" y="92191"/>
                </a:lnTo>
                <a:lnTo>
                  <a:pt x="113607" y="89242"/>
                </a:lnTo>
                <a:lnTo>
                  <a:pt x="113886" y="86284"/>
                </a:lnTo>
                <a:lnTo>
                  <a:pt x="114072" y="82327"/>
                </a:lnTo>
                <a:lnTo>
                  <a:pt x="114279" y="72639"/>
                </a:lnTo>
                <a:lnTo>
                  <a:pt x="113342" y="68270"/>
                </a:lnTo>
                <a:lnTo>
                  <a:pt x="111725" y="64365"/>
                </a:lnTo>
                <a:lnTo>
                  <a:pt x="109656" y="60769"/>
                </a:lnTo>
                <a:lnTo>
                  <a:pt x="104709" y="51482"/>
                </a:lnTo>
                <a:lnTo>
                  <a:pt x="102001" y="46228"/>
                </a:lnTo>
                <a:lnTo>
                  <a:pt x="99204" y="41733"/>
                </a:lnTo>
                <a:lnTo>
                  <a:pt x="96346" y="37743"/>
                </a:lnTo>
                <a:lnTo>
                  <a:pt x="93449" y="34092"/>
                </a:lnTo>
                <a:lnTo>
                  <a:pt x="89534" y="30666"/>
                </a:lnTo>
                <a:lnTo>
                  <a:pt x="84939" y="27389"/>
                </a:lnTo>
                <a:lnTo>
                  <a:pt x="79892" y="24212"/>
                </a:lnTo>
                <a:lnTo>
                  <a:pt x="75534" y="21103"/>
                </a:lnTo>
                <a:lnTo>
                  <a:pt x="71637" y="18037"/>
                </a:lnTo>
                <a:lnTo>
                  <a:pt x="68047" y="15001"/>
                </a:lnTo>
                <a:lnTo>
                  <a:pt x="63669" y="12977"/>
                </a:lnTo>
                <a:lnTo>
                  <a:pt x="58767" y="11628"/>
                </a:lnTo>
                <a:lnTo>
                  <a:pt x="53513" y="10729"/>
                </a:lnTo>
                <a:lnTo>
                  <a:pt x="49018" y="10129"/>
                </a:lnTo>
                <a:lnTo>
                  <a:pt x="45031" y="9729"/>
                </a:lnTo>
                <a:lnTo>
                  <a:pt x="41379" y="9463"/>
                </a:lnTo>
                <a:lnTo>
                  <a:pt x="37954" y="8293"/>
                </a:lnTo>
                <a:lnTo>
                  <a:pt x="34677" y="6521"/>
                </a:lnTo>
                <a:lnTo>
                  <a:pt x="31501" y="4347"/>
                </a:lnTo>
                <a:lnTo>
                  <a:pt x="28391" y="2898"/>
                </a:lnTo>
                <a:lnTo>
                  <a:pt x="25325" y="1932"/>
                </a:lnTo>
                <a:lnTo>
                  <a:pt x="1621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324"/>
          <p:cNvSpPr/>
          <p:nvPr/>
        </p:nvSpPr>
        <p:spPr>
          <a:xfrm>
            <a:off x="6670955" y="2393156"/>
            <a:ext cx="26312" cy="196264"/>
          </a:xfrm>
          <a:custGeom>
            <a:avLst/>
            <a:gdLst/>
            <a:ahLst/>
            <a:cxnLst/>
            <a:rect l="0" t="0" r="0" b="0"/>
            <a:pathLst>
              <a:path w="26312" h="196264">
                <a:moveTo>
                  <a:pt x="26311" y="0"/>
                </a:moveTo>
                <a:lnTo>
                  <a:pt x="21570" y="4741"/>
                </a:lnTo>
                <a:lnTo>
                  <a:pt x="20175" y="7129"/>
                </a:lnTo>
                <a:lnTo>
                  <a:pt x="19243" y="9714"/>
                </a:lnTo>
                <a:lnTo>
                  <a:pt x="18622" y="12429"/>
                </a:lnTo>
                <a:lnTo>
                  <a:pt x="18208" y="17216"/>
                </a:lnTo>
                <a:lnTo>
                  <a:pt x="17933" y="23384"/>
                </a:lnTo>
                <a:lnTo>
                  <a:pt x="17626" y="38174"/>
                </a:lnTo>
                <a:lnTo>
                  <a:pt x="17490" y="54670"/>
                </a:lnTo>
                <a:lnTo>
                  <a:pt x="16462" y="64228"/>
                </a:lnTo>
                <a:lnTo>
                  <a:pt x="14784" y="74569"/>
                </a:lnTo>
                <a:lnTo>
                  <a:pt x="12673" y="85431"/>
                </a:lnTo>
                <a:lnTo>
                  <a:pt x="10274" y="93665"/>
                </a:lnTo>
                <a:lnTo>
                  <a:pt x="7682" y="100147"/>
                </a:lnTo>
                <a:lnTo>
                  <a:pt x="4962" y="105460"/>
                </a:lnTo>
                <a:lnTo>
                  <a:pt x="3148" y="111979"/>
                </a:lnTo>
                <a:lnTo>
                  <a:pt x="1940" y="119301"/>
                </a:lnTo>
                <a:lnTo>
                  <a:pt x="1133" y="127159"/>
                </a:lnTo>
                <a:lnTo>
                  <a:pt x="597" y="136367"/>
                </a:lnTo>
                <a:lnTo>
                  <a:pt x="0" y="157180"/>
                </a:lnTo>
                <a:lnTo>
                  <a:pt x="832" y="165310"/>
                </a:lnTo>
                <a:lnTo>
                  <a:pt x="2380" y="171723"/>
                </a:lnTo>
                <a:lnTo>
                  <a:pt x="4403" y="176990"/>
                </a:lnTo>
                <a:lnTo>
                  <a:pt x="5753" y="181493"/>
                </a:lnTo>
                <a:lnTo>
                  <a:pt x="6653" y="185488"/>
                </a:lnTo>
                <a:lnTo>
                  <a:pt x="8419" y="196263"/>
                </a:lnTo>
                <a:lnTo>
                  <a:pt x="8451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325"/>
          <p:cNvSpPr/>
          <p:nvPr/>
        </p:nvSpPr>
        <p:spPr>
          <a:xfrm>
            <a:off x="6465094" y="2393156"/>
            <a:ext cx="8930" cy="187525"/>
          </a:xfrm>
          <a:custGeom>
            <a:avLst/>
            <a:gdLst/>
            <a:ahLst/>
            <a:cxnLst/>
            <a:rect l="0" t="0" r="0" b="0"/>
            <a:pathLst>
              <a:path w="8930" h="187525">
                <a:moveTo>
                  <a:pt x="0" y="0"/>
                </a:moveTo>
                <a:lnTo>
                  <a:pt x="0" y="116555"/>
                </a:lnTo>
                <a:lnTo>
                  <a:pt x="992" y="133266"/>
                </a:lnTo>
                <a:lnTo>
                  <a:pt x="2645" y="146391"/>
                </a:lnTo>
                <a:lnTo>
                  <a:pt x="4741" y="157126"/>
                </a:lnTo>
                <a:lnTo>
                  <a:pt x="6137" y="165274"/>
                </a:lnTo>
                <a:lnTo>
                  <a:pt x="7068" y="171698"/>
                </a:lnTo>
                <a:lnTo>
                  <a:pt x="8929" y="1875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326"/>
          <p:cNvSpPr/>
          <p:nvPr/>
        </p:nvSpPr>
        <p:spPr>
          <a:xfrm>
            <a:off x="6162873" y="2446734"/>
            <a:ext cx="166499" cy="169497"/>
          </a:xfrm>
          <a:custGeom>
            <a:avLst/>
            <a:gdLst/>
            <a:ahLst/>
            <a:cxnLst/>
            <a:rect l="0" t="0" r="0" b="0"/>
            <a:pathLst>
              <a:path w="166499" h="169497">
                <a:moveTo>
                  <a:pt x="43260" y="17860"/>
                </a:moveTo>
                <a:lnTo>
                  <a:pt x="33779" y="22600"/>
                </a:lnTo>
                <a:lnTo>
                  <a:pt x="30986" y="24989"/>
                </a:lnTo>
                <a:lnTo>
                  <a:pt x="29124" y="27573"/>
                </a:lnTo>
                <a:lnTo>
                  <a:pt x="27883" y="30289"/>
                </a:lnTo>
                <a:lnTo>
                  <a:pt x="26063" y="33091"/>
                </a:lnTo>
                <a:lnTo>
                  <a:pt x="23858" y="35952"/>
                </a:lnTo>
                <a:lnTo>
                  <a:pt x="21396" y="38851"/>
                </a:lnTo>
                <a:lnTo>
                  <a:pt x="18762" y="42768"/>
                </a:lnTo>
                <a:lnTo>
                  <a:pt x="16014" y="47364"/>
                </a:lnTo>
                <a:lnTo>
                  <a:pt x="13190" y="52412"/>
                </a:lnTo>
                <a:lnTo>
                  <a:pt x="11307" y="56769"/>
                </a:lnTo>
                <a:lnTo>
                  <a:pt x="10051" y="60667"/>
                </a:lnTo>
                <a:lnTo>
                  <a:pt x="9215" y="64257"/>
                </a:lnTo>
                <a:lnTo>
                  <a:pt x="3297" y="97753"/>
                </a:lnTo>
                <a:lnTo>
                  <a:pt x="1735" y="107833"/>
                </a:lnTo>
                <a:lnTo>
                  <a:pt x="694" y="115545"/>
                </a:lnTo>
                <a:lnTo>
                  <a:pt x="0" y="121679"/>
                </a:lnTo>
                <a:lnTo>
                  <a:pt x="529" y="127752"/>
                </a:lnTo>
                <a:lnTo>
                  <a:pt x="1874" y="133785"/>
                </a:lnTo>
                <a:lnTo>
                  <a:pt x="3763" y="139792"/>
                </a:lnTo>
                <a:lnTo>
                  <a:pt x="6014" y="144789"/>
                </a:lnTo>
                <a:lnTo>
                  <a:pt x="8507" y="149112"/>
                </a:lnTo>
                <a:lnTo>
                  <a:pt x="11162" y="152986"/>
                </a:lnTo>
                <a:lnTo>
                  <a:pt x="13924" y="156561"/>
                </a:lnTo>
                <a:lnTo>
                  <a:pt x="16757" y="159937"/>
                </a:lnTo>
                <a:lnTo>
                  <a:pt x="19638" y="163179"/>
                </a:lnTo>
                <a:lnTo>
                  <a:pt x="22552" y="165341"/>
                </a:lnTo>
                <a:lnTo>
                  <a:pt x="25485" y="166782"/>
                </a:lnTo>
                <a:lnTo>
                  <a:pt x="28434" y="167743"/>
                </a:lnTo>
                <a:lnTo>
                  <a:pt x="31392" y="168383"/>
                </a:lnTo>
                <a:lnTo>
                  <a:pt x="34355" y="168810"/>
                </a:lnTo>
                <a:lnTo>
                  <a:pt x="37324" y="169095"/>
                </a:lnTo>
                <a:lnTo>
                  <a:pt x="41287" y="169285"/>
                </a:lnTo>
                <a:lnTo>
                  <a:pt x="50982" y="169496"/>
                </a:lnTo>
                <a:lnTo>
                  <a:pt x="56345" y="168560"/>
                </a:lnTo>
                <a:lnTo>
                  <a:pt x="61906" y="166943"/>
                </a:lnTo>
                <a:lnTo>
                  <a:pt x="67597" y="164874"/>
                </a:lnTo>
                <a:lnTo>
                  <a:pt x="73375" y="163494"/>
                </a:lnTo>
                <a:lnTo>
                  <a:pt x="79212" y="162574"/>
                </a:lnTo>
                <a:lnTo>
                  <a:pt x="85087" y="161961"/>
                </a:lnTo>
                <a:lnTo>
                  <a:pt x="90989" y="160560"/>
                </a:lnTo>
                <a:lnTo>
                  <a:pt x="96907" y="158634"/>
                </a:lnTo>
                <a:lnTo>
                  <a:pt x="102837" y="156358"/>
                </a:lnTo>
                <a:lnTo>
                  <a:pt x="108774" y="153848"/>
                </a:lnTo>
                <a:lnTo>
                  <a:pt x="114717" y="151183"/>
                </a:lnTo>
                <a:lnTo>
                  <a:pt x="120664" y="148414"/>
                </a:lnTo>
                <a:lnTo>
                  <a:pt x="125621" y="144583"/>
                </a:lnTo>
                <a:lnTo>
                  <a:pt x="129917" y="140045"/>
                </a:lnTo>
                <a:lnTo>
                  <a:pt x="133773" y="135036"/>
                </a:lnTo>
                <a:lnTo>
                  <a:pt x="137337" y="130703"/>
                </a:lnTo>
                <a:lnTo>
                  <a:pt x="140704" y="126823"/>
                </a:lnTo>
                <a:lnTo>
                  <a:pt x="143941" y="123244"/>
                </a:lnTo>
                <a:lnTo>
                  <a:pt x="147092" y="118874"/>
                </a:lnTo>
                <a:lnTo>
                  <a:pt x="150184" y="113976"/>
                </a:lnTo>
                <a:lnTo>
                  <a:pt x="153238" y="108726"/>
                </a:lnTo>
                <a:lnTo>
                  <a:pt x="159277" y="97602"/>
                </a:lnTo>
                <a:lnTo>
                  <a:pt x="162276" y="91857"/>
                </a:lnTo>
                <a:lnTo>
                  <a:pt x="164276" y="87035"/>
                </a:lnTo>
                <a:lnTo>
                  <a:pt x="165610" y="82828"/>
                </a:lnTo>
                <a:lnTo>
                  <a:pt x="166498" y="79031"/>
                </a:lnTo>
                <a:lnTo>
                  <a:pt x="166098" y="74516"/>
                </a:lnTo>
                <a:lnTo>
                  <a:pt x="164840" y="69521"/>
                </a:lnTo>
                <a:lnTo>
                  <a:pt x="163008" y="64207"/>
                </a:lnTo>
                <a:lnTo>
                  <a:pt x="159803" y="59672"/>
                </a:lnTo>
                <a:lnTo>
                  <a:pt x="155682" y="55656"/>
                </a:lnTo>
                <a:lnTo>
                  <a:pt x="150950" y="51987"/>
                </a:lnTo>
                <a:lnTo>
                  <a:pt x="145811" y="47557"/>
                </a:lnTo>
                <a:lnTo>
                  <a:pt x="140401" y="42619"/>
                </a:lnTo>
                <a:lnTo>
                  <a:pt x="134809" y="37342"/>
                </a:lnTo>
                <a:lnTo>
                  <a:pt x="128105" y="32832"/>
                </a:lnTo>
                <a:lnTo>
                  <a:pt x="120660" y="28833"/>
                </a:lnTo>
                <a:lnTo>
                  <a:pt x="112720" y="25176"/>
                </a:lnTo>
                <a:lnTo>
                  <a:pt x="106433" y="22737"/>
                </a:lnTo>
                <a:lnTo>
                  <a:pt x="101250" y="21111"/>
                </a:lnTo>
                <a:lnTo>
                  <a:pt x="96803" y="20028"/>
                </a:lnTo>
                <a:lnTo>
                  <a:pt x="91854" y="19305"/>
                </a:lnTo>
                <a:lnTo>
                  <a:pt x="86570" y="18823"/>
                </a:lnTo>
                <a:lnTo>
                  <a:pt x="81063" y="18502"/>
                </a:lnTo>
                <a:lnTo>
                  <a:pt x="77391" y="17296"/>
                </a:lnTo>
                <a:lnTo>
                  <a:pt x="74944" y="15499"/>
                </a:lnTo>
                <a:lnTo>
                  <a:pt x="73313" y="13309"/>
                </a:lnTo>
                <a:lnTo>
                  <a:pt x="71233" y="11850"/>
                </a:lnTo>
                <a:lnTo>
                  <a:pt x="66276" y="10228"/>
                </a:lnTo>
                <a:lnTo>
                  <a:pt x="61122" y="8931"/>
                </a:lnTo>
                <a:lnTo>
                  <a:pt x="7004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327"/>
          <p:cNvSpPr/>
          <p:nvPr/>
        </p:nvSpPr>
        <p:spPr>
          <a:xfrm>
            <a:off x="5616773" y="3102386"/>
            <a:ext cx="8931" cy="10240"/>
          </a:xfrm>
          <a:custGeom>
            <a:avLst/>
            <a:gdLst/>
            <a:ahLst/>
            <a:cxnLst/>
            <a:rect l="0" t="0" r="0" b="0"/>
            <a:pathLst>
              <a:path w="8931" h="10240">
                <a:moveTo>
                  <a:pt x="0" y="5145"/>
                </a:moveTo>
                <a:lnTo>
                  <a:pt x="4741" y="405"/>
                </a:lnTo>
                <a:lnTo>
                  <a:pt x="6137" y="0"/>
                </a:lnTo>
                <a:lnTo>
                  <a:pt x="7068" y="723"/>
                </a:lnTo>
                <a:lnTo>
                  <a:pt x="7689" y="2197"/>
                </a:lnTo>
                <a:lnTo>
                  <a:pt x="7110" y="3180"/>
                </a:lnTo>
                <a:lnTo>
                  <a:pt x="5733" y="3835"/>
                </a:lnTo>
                <a:lnTo>
                  <a:pt x="1133" y="4886"/>
                </a:lnTo>
                <a:lnTo>
                  <a:pt x="755" y="5965"/>
                </a:lnTo>
                <a:lnTo>
                  <a:pt x="504" y="7676"/>
                </a:lnTo>
                <a:lnTo>
                  <a:pt x="336" y="9809"/>
                </a:lnTo>
                <a:lnTo>
                  <a:pt x="224" y="10239"/>
                </a:lnTo>
                <a:lnTo>
                  <a:pt x="150" y="9533"/>
                </a:lnTo>
                <a:lnTo>
                  <a:pt x="100" y="8070"/>
                </a:lnTo>
                <a:lnTo>
                  <a:pt x="1059" y="7096"/>
                </a:lnTo>
                <a:lnTo>
                  <a:pt x="2691" y="6445"/>
                </a:lnTo>
                <a:lnTo>
                  <a:pt x="8930" y="51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328"/>
          <p:cNvSpPr/>
          <p:nvPr/>
        </p:nvSpPr>
        <p:spPr>
          <a:xfrm>
            <a:off x="6956796" y="3268266"/>
            <a:ext cx="329124" cy="165535"/>
          </a:xfrm>
          <a:custGeom>
            <a:avLst/>
            <a:gdLst/>
            <a:ahLst/>
            <a:cxnLst/>
            <a:rect l="0" t="0" r="0" b="0"/>
            <a:pathLst>
              <a:path w="329124" h="165535">
                <a:moveTo>
                  <a:pt x="195884" y="8929"/>
                </a:moveTo>
                <a:lnTo>
                  <a:pt x="181662" y="4189"/>
                </a:lnTo>
                <a:lnTo>
                  <a:pt x="172035" y="1862"/>
                </a:lnTo>
                <a:lnTo>
                  <a:pt x="168078" y="1241"/>
                </a:lnTo>
                <a:lnTo>
                  <a:pt x="158391" y="3197"/>
                </a:lnTo>
                <a:lnTo>
                  <a:pt x="153029" y="5108"/>
                </a:lnTo>
                <a:lnTo>
                  <a:pt x="121780" y="17278"/>
                </a:lnTo>
                <a:lnTo>
                  <a:pt x="110763" y="22433"/>
                </a:lnTo>
                <a:lnTo>
                  <a:pt x="100441" y="27853"/>
                </a:lnTo>
                <a:lnTo>
                  <a:pt x="82027" y="38176"/>
                </a:lnTo>
                <a:lnTo>
                  <a:pt x="67229" y="46071"/>
                </a:lnTo>
                <a:lnTo>
                  <a:pt x="60504" y="50557"/>
                </a:lnTo>
                <a:lnTo>
                  <a:pt x="54037" y="55533"/>
                </a:lnTo>
                <a:lnTo>
                  <a:pt x="47741" y="60835"/>
                </a:lnTo>
                <a:lnTo>
                  <a:pt x="41559" y="65361"/>
                </a:lnTo>
                <a:lnTo>
                  <a:pt x="35454" y="69371"/>
                </a:lnTo>
                <a:lnTo>
                  <a:pt x="29399" y="73036"/>
                </a:lnTo>
                <a:lnTo>
                  <a:pt x="24370" y="77464"/>
                </a:lnTo>
                <a:lnTo>
                  <a:pt x="20026" y="82400"/>
                </a:lnTo>
                <a:lnTo>
                  <a:pt x="16137" y="87676"/>
                </a:lnTo>
                <a:lnTo>
                  <a:pt x="12553" y="92185"/>
                </a:lnTo>
                <a:lnTo>
                  <a:pt x="9171" y="96183"/>
                </a:lnTo>
                <a:lnTo>
                  <a:pt x="5924" y="99841"/>
                </a:lnTo>
                <a:lnTo>
                  <a:pt x="3759" y="103271"/>
                </a:lnTo>
                <a:lnTo>
                  <a:pt x="2316" y="106550"/>
                </a:lnTo>
                <a:lnTo>
                  <a:pt x="1354" y="109729"/>
                </a:lnTo>
                <a:lnTo>
                  <a:pt x="713" y="113832"/>
                </a:lnTo>
                <a:lnTo>
                  <a:pt x="286" y="118552"/>
                </a:lnTo>
                <a:lnTo>
                  <a:pt x="0" y="123683"/>
                </a:lnTo>
                <a:lnTo>
                  <a:pt x="803" y="127103"/>
                </a:lnTo>
                <a:lnTo>
                  <a:pt x="2330" y="129384"/>
                </a:lnTo>
                <a:lnTo>
                  <a:pt x="7665" y="132910"/>
                </a:lnTo>
                <a:lnTo>
                  <a:pt x="16650" y="137784"/>
                </a:lnTo>
                <a:lnTo>
                  <a:pt x="22817" y="140474"/>
                </a:lnTo>
                <a:lnTo>
                  <a:pt x="29904" y="143258"/>
                </a:lnTo>
                <a:lnTo>
                  <a:pt x="37606" y="146107"/>
                </a:lnTo>
                <a:lnTo>
                  <a:pt x="46709" y="148998"/>
                </a:lnTo>
                <a:lnTo>
                  <a:pt x="67406" y="154857"/>
                </a:lnTo>
                <a:lnTo>
                  <a:pt x="78482" y="156816"/>
                </a:lnTo>
                <a:lnTo>
                  <a:pt x="89835" y="158122"/>
                </a:lnTo>
                <a:lnTo>
                  <a:pt x="101372" y="158993"/>
                </a:lnTo>
                <a:lnTo>
                  <a:pt x="114024" y="160565"/>
                </a:lnTo>
                <a:lnTo>
                  <a:pt x="127420" y="162606"/>
                </a:lnTo>
                <a:lnTo>
                  <a:pt x="141312" y="164958"/>
                </a:lnTo>
                <a:lnTo>
                  <a:pt x="155534" y="165534"/>
                </a:lnTo>
                <a:lnTo>
                  <a:pt x="169976" y="164927"/>
                </a:lnTo>
                <a:lnTo>
                  <a:pt x="184565" y="163529"/>
                </a:lnTo>
                <a:lnTo>
                  <a:pt x="198260" y="162597"/>
                </a:lnTo>
                <a:lnTo>
                  <a:pt x="211359" y="161977"/>
                </a:lnTo>
                <a:lnTo>
                  <a:pt x="224059" y="161562"/>
                </a:lnTo>
                <a:lnTo>
                  <a:pt x="236496" y="160294"/>
                </a:lnTo>
                <a:lnTo>
                  <a:pt x="248756" y="158456"/>
                </a:lnTo>
                <a:lnTo>
                  <a:pt x="260897" y="156239"/>
                </a:lnTo>
                <a:lnTo>
                  <a:pt x="270976" y="153769"/>
                </a:lnTo>
                <a:lnTo>
                  <a:pt x="279679" y="151130"/>
                </a:lnTo>
                <a:lnTo>
                  <a:pt x="287466" y="148378"/>
                </a:lnTo>
                <a:lnTo>
                  <a:pt x="294642" y="145551"/>
                </a:lnTo>
                <a:lnTo>
                  <a:pt x="301410" y="142675"/>
                </a:lnTo>
                <a:lnTo>
                  <a:pt x="307906" y="139765"/>
                </a:lnTo>
                <a:lnTo>
                  <a:pt x="313230" y="135841"/>
                </a:lnTo>
                <a:lnTo>
                  <a:pt x="317771" y="131240"/>
                </a:lnTo>
                <a:lnTo>
                  <a:pt x="321791" y="126188"/>
                </a:lnTo>
                <a:lnTo>
                  <a:pt x="324470" y="120836"/>
                </a:lnTo>
                <a:lnTo>
                  <a:pt x="326256" y="115284"/>
                </a:lnTo>
                <a:lnTo>
                  <a:pt x="327447" y="109598"/>
                </a:lnTo>
                <a:lnTo>
                  <a:pt x="328241" y="103823"/>
                </a:lnTo>
                <a:lnTo>
                  <a:pt x="328771" y="97989"/>
                </a:lnTo>
                <a:lnTo>
                  <a:pt x="329123" y="92115"/>
                </a:lnTo>
                <a:lnTo>
                  <a:pt x="328367" y="86215"/>
                </a:lnTo>
                <a:lnTo>
                  <a:pt x="326869" y="80296"/>
                </a:lnTo>
                <a:lnTo>
                  <a:pt x="324879" y="74367"/>
                </a:lnTo>
                <a:lnTo>
                  <a:pt x="320576" y="68430"/>
                </a:lnTo>
                <a:lnTo>
                  <a:pt x="314731" y="62487"/>
                </a:lnTo>
                <a:lnTo>
                  <a:pt x="307857" y="56540"/>
                </a:lnTo>
                <a:lnTo>
                  <a:pt x="300298" y="50592"/>
                </a:lnTo>
                <a:lnTo>
                  <a:pt x="292282" y="44642"/>
                </a:lnTo>
                <a:lnTo>
                  <a:pt x="283963" y="38691"/>
                </a:lnTo>
                <a:lnTo>
                  <a:pt x="273454" y="31747"/>
                </a:lnTo>
                <a:lnTo>
                  <a:pt x="22267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329"/>
          <p:cNvSpPr/>
          <p:nvPr/>
        </p:nvSpPr>
        <p:spPr>
          <a:xfrm>
            <a:off x="6492116" y="3178969"/>
            <a:ext cx="275894" cy="169510"/>
          </a:xfrm>
          <a:custGeom>
            <a:avLst/>
            <a:gdLst/>
            <a:ahLst/>
            <a:cxnLst/>
            <a:rect l="0" t="0" r="0" b="0"/>
            <a:pathLst>
              <a:path w="275894" h="169510">
                <a:moveTo>
                  <a:pt x="97993" y="17859"/>
                </a:moveTo>
                <a:lnTo>
                  <a:pt x="83772" y="27340"/>
                </a:lnTo>
                <a:lnTo>
                  <a:pt x="77598" y="32117"/>
                </a:lnTo>
                <a:lnTo>
                  <a:pt x="71499" y="37287"/>
                </a:lnTo>
                <a:lnTo>
                  <a:pt x="65447" y="42717"/>
                </a:lnTo>
                <a:lnTo>
                  <a:pt x="59429" y="47329"/>
                </a:lnTo>
                <a:lnTo>
                  <a:pt x="53432" y="51397"/>
                </a:lnTo>
                <a:lnTo>
                  <a:pt x="47450" y="55100"/>
                </a:lnTo>
                <a:lnTo>
                  <a:pt x="40485" y="60546"/>
                </a:lnTo>
                <a:lnTo>
                  <a:pt x="32866" y="67153"/>
                </a:lnTo>
                <a:lnTo>
                  <a:pt x="18446" y="80447"/>
                </a:lnTo>
                <a:lnTo>
                  <a:pt x="8730" y="89663"/>
                </a:lnTo>
                <a:lnTo>
                  <a:pt x="5743" y="94502"/>
                </a:lnTo>
                <a:lnTo>
                  <a:pt x="3750" y="99712"/>
                </a:lnTo>
                <a:lnTo>
                  <a:pt x="2423" y="105170"/>
                </a:lnTo>
                <a:lnTo>
                  <a:pt x="1538" y="109801"/>
                </a:lnTo>
                <a:lnTo>
                  <a:pt x="947" y="113880"/>
                </a:lnTo>
                <a:lnTo>
                  <a:pt x="554" y="117592"/>
                </a:lnTo>
                <a:lnTo>
                  <a:pt x="292" y="121059"/>
                </a:lnTo>
                <a:lnTo>
                  <a:pt x="117" y="124362"/>
                </a:lnTo>
                <a:lnTo>
                  <a:pt x="0" y="127556"/>
                </a:lnTo>
                <a:lnTo>
                  <a:pt x="915" y="130678"/>
                </a:lnTo>
                <a:lnTo>
                  <a:pt x="2517" y="133752"/>
                </a:lnTo>
                <a:lnTo>
                  <a:pt x="4576" y="136793"/>
                </a:lnTo>
                <a:lnTo>
                  <a:pt x="7934" y="139812"/>
                </a:lnTo>
                <a:lnTo>
                  <a:pt x="12157" y="142817"/>
                </a:lnTo>
                <a:lnTo>
                  <a:pt x="16957" y="145813"/>
                </a:lnTo>
                <a:lnTo>
                  <a:pt x="21148" y="148802"/>
                </a:lnTo>
                <a:lnTo>
                  <a:pt x="24936" y="151787"/>
                </a:lnTo>
                <a:lnTo>
                  <a:pt x="28452" y="154770"/>
                </a:lnTo>
                <a:lnTo>
                  <a:pt x="33773" y="157750"/>
                </a:lnTo>
                <a:lnTo>
                  <a:pt x="40297" y="160729"/>
                </a:lnTo>
                <a:lnTo>
                  <a:pt x="47623" y="163707"/>
                </a:lnTo>
                <a:lnTo>
                  <a:pt x="54491" y="165693"/>
                </a:lnTo>
                <a:lnTo>
                  <a:pt x="61055" y="167016"/>
                </a:lnTo>
                <a:lnTo>
                  <a:pt x="67414" y="167899"/>
                </a:lnTo>
                <a:lnTo>
                  <a:pt x="75623" y="168488"/>
                </a:lnTo>
                <a:lnTo>
                  <a:pt x="85064" y="168879"/>
                </a:lnTo>
                <a:lnTo>
                  <a:pt x="114668" y="169432"/>
                </a:lnTo>
                <a:lnTo>
                  <a:pt x="123992" y="169509"/>
                </a:lnTo>
                <a:lnTo>
                  <a:pt x="133186" y="168569"/>
                </a:lnTo>
                <a:lnTo>
                  <a:pt x="142291" y="166949"/>
                </a:lnTo>
                <a:lnTo>
                  <a:pt x="171973" y="159930"/>
                </a:lnTo>
                <a:lnTo>
                  <a:pt x="183032" y="157221"/>
                </a:lnTo>
                <a:lnTo>
                  <a:pt x="193381" y="154424"/>
                </a:lnTo>
                <a:lnTo>
                  <a:pt x="212817" y="148669"/>
                </a:lnTo>
                <a:lnTo>
                  <a:pt x="221176" y="145746"/>
                </a:lnTo>
                <a:lnTo>
                  <a:pt x="228733" y="142804"/>
                </a:lnTo>
                <a:lnTo>
                  <a:pt x="235754" y="139851"/>
                </a:lnTo>
                <a:lnTo>
                  <a:pt x="242419" y="135898"/>
                </a:lnTo>
                <a:lnTo>
                  <a:pt x="248848" y="131278"/>
                </a:lnTo>
                <a:lnTo>
                  <a:pt x="255118" y="126214"/>
                </a:lnTo>
                <a:lnTo>
                  <a:pt x="260290" y="121846"/>
                </a:lnTo>
                <a:lnTo>
                  <a:pt x="264730" y="117941"/>
                </a:lnTo>
                <a:lnTo>
                  <a:pt x="268683" y="114346"/>
                </a:lnTo>
                <a:lnTo>
                  <a:pt x="271318" y="110957"/>
                </a:lnTo>
                <a:lnTo>
                  <a:pt x="273074" y="107706"/>
                </a:lnTo>
                <a:lnTo>
                  <a:pt x="274245" y="104546"/>
                </a:lnTo>
                <a:lnTo>
                  <a:pt x="275026" y="101447"/>
                </a:lnTo>
                <a:lnTo>
                  <a:pt x="275546" y="98389"/>
                </a:lnTo>
                <a:lnTo>
                  <a:pt x="275893" y="95359"/>
                </a:lnTo>
                <a:lnTo>
                  <a:pt x="274140" y="91353"/>
                </a:lnTo>
                <a:lnTo>
                  <a:pt x="270987" y="86699"/>
                </a:lnTo>
                <a:lnTo>
                  <a:pt x="266901" y="81612"/>
                </a:lnTo>
                <a:lnTo>
                  <a:pt x="262193" y="76236"/>
                </a:lnTo>
                <a:lnTo>
                  <a:pt x="257069" y="70668"/>
                </a:lnTo>
                <a:lnTo>
                  <a:pt x="251668" y="64971"/>
                </a:lnTo>
                <a:lnTo>
                  <a:pt x="245092" y="59189"/>
                </a:lnTo>
                <a:lnTo>
                  <a:pt x="237731" y="53350"/>
                </a:lnTo>
                <a:lnTo>
                  <a:pt x="229847" y="47473"/>
                </a:lnTo>
                <a:lnTo>
                  <a:pt x="221615" y="42563"/>
                </a:lnTo>
                <a:lnTo>
                  <a:pt x="213149" y="38297"/>
                </a:lnTo>
                <a:lnTo>
                  <a:pt x="204530" y="34461"/>
                </a:lnTo>
                <a:lnTo>
                  <a:pt x="184369" y="24907"/>
                </a:lnTo>
                <a:lnTo>
                  <a:pt x="173436" y="19581"/>
                </a:lnTo>
                <a:lnTo>
                  <a:pt x="162179" y="15038"/>
                </a:lnTo>
                <a:lnTo>
                  <a:pt x="150706" y="11018"/>
                </a:lnTo>
                <a:lnTo>
                  <a:pt x="9799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330"/>
          <p:cNvSpPr/>
          <p:nvPr/>
        </p:nvSpPr>
        <p:spPr>
          <a:xfrm>
            <a:off x="6072188" y="3161109"/>
            <a:ext cx="187365" cy="168237"/>
          </a:xfrm>
          <a:custGeom>
            <a:avLst/>
            <a:gdLst/>
            <a:ahLst/>
            <a:cxnLst/>
            <a:rect l="0" t="0" r="0" b="0"/>
            <a:pathLst>
              <a:path w="187365" h="168237">
                <a:moveTo>
                  <a:pt x="44648" y="35719"/>
                </a:moveTo>
                <a:lnTo>
                  <a:pt x="39907" y="45200"/>
                </a:lnTo>
                <a:lnTo>
                  <a:pt x="36527" y="49977"/>
                </a:lnTo>
                <a:lnTo>
                  <a:pt x="32289" y="55147"/>
                </a:lnTo>
                <a:lnTo>
                  <a:pt x="23280" y="65189"/>
                </a:lnTo>
                <a:lnTo>
                  <a:pt x="15969" y="72960"/>
                </a:lnTo>
                <a:lnTo>
                  <a:pt x="13622" y="76422"/>
                </a:lnTo>
                <a:lnTo>
                  <a:pt x="12058" y="79721"/>
                </a:lnTo>
                <a:lnTo>
                  <a:pt x="11015" y="82913"/>
                </a:lnTo>
                <a:lnTo>
                  <a:pt x="10319" y="87026"/>
                </a:lnTo>
                <a:lnTo>
                  <a:pt x="9856" y="91751"/>
                </a:lnTo>
                <a:lnTo>
                  <a:pt x="9341" y="101302"/>
                </a:lnTo>
                <a:lnTo>
                  <a:pt x="9112" y="108854"/>
                </a:lnTo>
                <a:lnTo>
                  <a:pt x="8984" y="118684"/>
                </a:lnTo>
                <a:lnTo>
                  <a:pt x="9958" y="121787"/>
                </a:lnTo>
                <a:lnTo>
                  <a:pt x="11599" y="124847"/>
                </a:lnTo>
                <a:lnTo>
                  <a:pt x="13685" y="127881"/>
                </a:lnTo>
                <a:lnTo>
                  <a:pt x="16069" y="131887"/>
                </a:lnTo>
                <a:lnTo>
                  <a:pt x="18650" y="136542"/>
                </a:lnTo>
                <a:lnTo>
                  <a:pt x="21363" y="141630"/>
                </a:lnTo>
                <a:lnTo>
                  <a:pt x="25156" y="146014"/>
                </a:lnTo>
                <a:lnTo>
                  <a:pt x="29669" y="149928"/>
                </a:lnTo>
                <a:lnTo>
                  <a:pt x="34661" y="153531"/>
                </a:lnTo>
                <a:lnTo>
                  <a:pt x="39975" y="155932"/>
                </a:lnTo>
                <a:lnTo>
                  <a:pt x="45501" y="157533"/>
                </a:lnTo>
                <a:lnTo>
                  <a:pt x="51170" y="158600"/>
                </a:lnTo>
                <a:lnTo>
                  <a:pt x="56933" y="160304"/>
                </a:lnTo>
                <a:lnTo>
                  <a:pt x="62760" y="162432"/>
                </a:lnTo>
                <a:lnTo>
                  <a:pt x="68629" y="164843"/>
                </a:lnTo>
                <a:lnTo>
                  <a:pt x="75518" y="166450"/>
                </a:lnTo>
                <a:lnTo>
                  <a:pt x="83087" y="167522"/>
                </a:lnTo>
                <a:lnTo>
                  <a:pt x="91110" y="168236"/>
                </a:lnTo>
                <a:lnTo>
                  <a:pt x="98443" y="167720"/>
                </a:lnTo>
                <a:lnTo>
                  <a:pt x="105316" y="166384"/>
                </a:lnTo>
                <a:lnTo>
                  <a:pt x="111883" y="164501"/>
                </a:lnTo>
                <a:lnTo>
                  <a:pt x="118245" y="163245"/>
                </a:lnTo>
                <a:lnTo>
                  <a:pt x="124470" y="162409"/>
                </a:lnTo>
                <a:lnTo>
                  <a:pt x="130605" y="161851"/>
                </a:lnTo>
                <a:lnTo>
                  <a:pt x="136679" y="160486"/>
                </a:lnTo>
                <a:lnTo>
                  <a:pt x="142713" y="158585"/>
                </a:lnTo>
                <a:lnTo>
                  <a:pt x="148720" y="156325"/>
                </a:lnTo>
                <a:lnTo>
                  <a:pt x="153717" y="153826"/>
                </a:lnTo>
                <a:lnTo>
                  <a:pt x="158040" y="151168"/>
                </a:lnTo>
                <a:lnTo>
                  <a:pt x="161914" y="148404"/>
                </a:lnTo>
                <a:lnTo>
                  <a:pt x="165490" y="145569"/>
                </a:lnTo>
                <a:lnTo>
                  <a:pt x="168866" y="142687"/>
                </a:lnTo>
                <a:lnTo>
                  <a:pt x="172108" y="139773"/>
                </a:lnTo>
                <a:lnTo>
                  <a:pt x="178357" y="133890"/>
                </a:lnTo>
                <a:lnTo>
                  <a:pt x="181413" y="130932"/>
                </a:lnTo>
                <a:lnTo>
                  <a:pt x="183449" y="127968"/>
                </a:lnTo>
                <a:lnTo>
                  <a:pt x="184807" y="124999"/>
                </a:lnTo>
                <a:lnTo>
                  <a:pt x="185712" y="122029"/>
                </a:lnTo>
                <a:lnTo>
                  <a:pt x="186316" y="119056"/>
                </a:lnTo>
                <a:lnTo>
                  <a:pt x="186718" y="116081"/>
                </a:lnTo>
                <a:lnTo>
                  <a:pt x="186987" y="113106"/>
                </a:lnTo>
                <a:lnTo>
                  <a:pt x="187166" y="109139"/>
                </a:lnTo>
                <a:lnTo>
                  <a:pt x="187364" y="99438"/>
                </a:lnTo>
                <a:lnTo>
                  <a:pt x="186425" y="95066"/>
                </a:lnTo>
                <a:lnTo>
                  <a:pt x="184806" y="91159"/>
                </a:lnTo>
                <a:lnTo>
                  <a:pt x="182736" y="87562"/>
                </a:lnTo>
                <a:lnTo>
                  <a:pt x="180363" y="84171"/>
                </a:lnTo>
                <a:lnTo>
                  <a:pt x="177789" y="80919"/>
                </a:lnTo>
                <a:lnTo>
                  <a:pt x="175081" y="77759"/>
                </a:lnTo>
                <a:lnTo>
                  <a:pt x="171291" y="73667"/>
                </a:lnTo>
                <a:lnTo>
                  <a:pt x="161787" y="63830"/>
                </a:lnTo>
                <a:lnTo>
                  <a:pt x="155483" y="59420"/>
                </a:lnTo>
                <a:lnTo>
                  <a:pt x="148304" y="55489"/>
                </a:lnTo>
                <a:lnTo>
                  <a:pt x="126624" y="45215"/>
                </a:lnTo>
                <a:lnTo>
                  <a:pt x="120134" y="42050"/>
                </a:lnTo>
                <a:lnTo>
                  <a:pt x="112832" y="38947"/>
                </a:lnTo>
                <a:lnTo>
                  <a:pt x="104987" y="35887"/>
                </a:lnTo>
                <a:lnTo>
                  <a:pt x="96780" y="32855"/>
                </a:lnTo>
                <a:lnTo>
                  <a:pt x="89325" y="29841"/>
                </a:lnTo>
                <a:lnTo>
                  <a:pt x="82370" y="26839"/>
                </a:lnTo>
                <a:lnTo>
                  <a:pt x="75749" y="23846"/>
                </a:lnTo>
                <a:lnTo>
                  <a:pt x="67367" y="20858"/>
                </a:lnTo>
                <a:lnTo>
                  <a:pt x="57810" y="17874"/>
                </a:lnTo>
                <a:lnTo>
                  <a:pt x="37599" y="1191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331"/>
          <p:cNvSpPr/>
          <p:nvPr/>
        </p:nvSpPr>
        <p:spPr>
          <a:xfrm>
            <a:off x="5796641" y="3062883"/>
            <a:ext cx="16587" cy="312540"/>
          </a:xfrm>
          <a:custGeom>
            <a:avLst/>
            <a:gdLst/>
            <a:ahLst/>
            <a:cxnLst/>
            <a:rect l="0" t="0" r="0" b="0"/>
            <a:pathLst>
              <a:path w="16587" h="312540">
                <a:moveTo>
                  <a:pt x="16586" y="0"/>
                </a:moveTo>
                <a:lnTo>
                  <a:pt x="16586" y="42027"/>
                </a:lnTo>
                <a:lnTo>
                  <a:pt x="15594" y="53815"/>
                </a:lnTo>
                <a:lnTo>
                  <a:pt x="13940" y="66634"/>
                </a:lnTo>
                <a:lnTo>
                  <a:pt x="11845" y="80142"/>
                </a:lnTo>
                <a:lnTo>
                  <a:pt x="10449" y="92123"/>
                </a:lnTo>
                <a:lnTo>
                  <a:pt x="9518" y="103087"/>
                </a:lnTo>
                <a:lnTo>
                  <a:pt x="8897" y="113373"/>
                </a:lnTo>
                <a:lnTo>
                  <a:pt x="8208" y="132740"/>
                </a:lnTo>
                <a:lnTo>
                  <a:pt x="8024" y="142071"/>
                </a:lnTo>
                <a:lnTo>
                  <a:pt x="5173" y="181544"/>
                </a:lnTo>
                <a:lnTo>
                  <a:pt x="1592" y="226538"/>
                </a:lnTo>
                <a:lnTo>
                  <a:pt x="0" y="253149"/>
                </a:lnTo>
                <a:lnTo>
                  <a:pt x="568" y="264016"/>
                </a:lnTo>
                <a:lnTo>
                  <a:pt x="1938" y="274237"/>
                </a:lnTo>
                <a:lnTo>
                  <a:pt x="3844" y="284028"/>
                </a:lnTo>
                <a:lnTo>
                  <a:pt x="5115" y="291547"/>
                </a:lnTo>
                <a:lnTo>
                  <a:pt x="5962" y="297552"/>
                </a:lnTo>
                <a:lnTo>
                  <a:pt x="7656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332"/>
          <p:cNvSpPr/>
          <p:nvPr/>
        </p:nvSpPr>
        <p:spPr>
          <a:xfrm>
            <a:off x="5625812" y="3080742"/>
            <a:ext cx="8822" cy="276822"/>
          </a:xfrm>
          <a:custGeom>
            <a:avLst/>
            <a:gdLst/>
            <a:ahLst/>
            <a:cxnLst/>
            <a:rect l="0" t="0" r="0" b="0"/>
            <a:pathLst>
              <a:path w="8822" h="276822">
                <a:moveTo>
                  <a:pt x="8821" y="0"/>
                </a:moveTo>
                <a:lnTo>
                  <a:pt x="8821" y="142599"/>
                </a:lnTo>
                <a:lnTo>
                  <a:pt x="7829" y="156582"/>
                </a:lnTo>
                <a:lnTo>
                  <a:pt x="6175" y="170865"/>
                </a:lnTo>
                <a:lnTo>
                  <a:pt x="4080" y="185347"/>
                </a:lnTo>
                <a:lnTo>
                  <a:pt x="2684" y="196987"/>
                </a:lnTo>
                <a:lnTo>
                  <a:pt x="1753" y="206731"/>
                </a:lnTo>
                <a:lnTo>
                  <a:pt x="1132" y="215211"/>
                </a:lnTo>
                <a:lnTo>
                  <a:pt x="719" y="222849"/>
                </a:lnTo>
                <a:lnTo>
                  <a:pt x="259" y="236627"/>
                </a:lnTo>
                <a:lnTo>
                  <a:pt x="0" y="255541"/>
                </a:lnTo>
                <a:lnTo>
                  <a:pt x="956" y="260650"/>
                </a:lnTo>
                <a:lnTo>
                  <a:pt x="2585" y="265048"/>
                </a:lnTo>
                <a:lnTo>
                  <a:pt x="8821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333"/>
          <p:cNvSpPr/>
          <p:nvPr/>
        </p:nvSpPr>
        <p:spPr>
          <a:xfrm>
            <a:off x="5189430" y="3134320"/>
            <a:ext cx="274849" cy="257152"/>
          </a:xfrm>
          <a:custGeom>
            <a:avLst/>
            <a:gdLst/>
            <a:ahLst/>
            <a:cxnLst/>
            <a:rect l="0" t="0" r="0" b="0"/>
            <a:pathLst>
              <a:path w="274849" h="257152">
                <a:moveTo>
                  <a:pt x="105875" y="0"/>
                </a:moveTo>
                <a:lnTo>
                  <a:pt x="96394" y="4741"/>
                </a:lnTo>
                <a:lnTo>
                  <a:pt x="89094" y="9714"/>
                </a:lnTo>
                <a:lnTo>
                  <a:pt x="81549" y="16224"/>
                </a:lnTo>
                <a:lnTo>
                  <a:pt x="71582" y="25731"/>
                </a:lnTo>
                <a:lnTo>
                  <a:pt x="59555" y="37500"/>
                </a:lnTo>
                <a:lnTo>
                  <a:pt x="56143" y="41868"/>
                </a:lnTo>
                <a:lnTo>
                  <a:pt x="52876" y="46763"/>
                </a:lnTo>
                <a:lnTo>
                  <a:pt x="49707" y="52011"/>
                </a:lnTo>
                <a:lnTo>
                  <a:pt x="40893" y="65780"/>
                </a:lnTo>
                <a:lnTo>
                  <a:pt x="35764" y="73619"/>
                </a:lnTo>
                <a:lnTo>
                  <a:pt x="32345" y="80830"/>
                </a:lnTo>
                <a:lnTo>
                  <a:pt x="30066" y="87621"/>
                </a:lnTo>
                <a:lnTo>
                  <a:pt x="28546" y="94133"/>
                </a:lnTo>
                <a:lnTo>
                  <a:pt x="26542" y="101451"/>
                </a:lnTo>
                <a:lnTo>
                  <a:pt x="21668" y="117519"/>
                </a:lnTo>
                <a:lnTo>
                  <a:pt x="19971" y="124979"/>
                </a:lnTo>
                <a:lnTo>
                  <a:pt x="18840" y="131937"/>
                </a:lnTo>
                <a:lnTo>
                  <a:pt x="18086" y="138560"/>
                </a:lnTo>
                <a:lnTo>
                  <a:pt x="17584" y="145951"/>
                </a:lnTo>
                <a:lnTo>
                  <a:pt x="17248" y="153856"/>
                </a:lnTo>
                <a:lnTo>
                  <a:pt x="16777" y="176556"/>
                </a:lnTo>
                <a:lnTo>
                  <a:pt x="16710" y="183188"/>
                </a:lnTo>
                <a:lnTo>
                  <a:pt x="17658" y="189594"/>
                </a:lnTo>
                <a:lnTo>
                  <a:pt x="19283" y="195850"/>
                </a:lnTo>
                <a:lnTo>
                  <a:pt x="21358" y="202004"/>
                </a:lnTo>
                <a:lnTo>
                  <a:pt x="24725" y="208091"/>
                </a:lnTo>
                <a:lnTo>
                  <a:pt x="28955" y="214134"/>
                </a:lnTo>
                <a:lnTo>
                  <a:pt x="33759" y="220147"/>
                </a:lnTo>
                <a:lnTo>
                  <a:pt x="38945" y="225147"/>
                </a:lnTo>
                <a:lnTo>
                  <a:pt x="44388" y="229473"/>
                </a:lnTo>
                <a:lnTo>
                  <a:pt x="50001" y="233350"/>
                </a:lnTo>
                <a:lnTo>
                  <a:pt x="55727" y="236926"/>
                </a:lnTo>
                <a:lnTo>
                  <a:pt x="61529" y="240302"/>
                </a:lnTo>
                <a:lnTo>
                  <a:pt x="73267" y="246700"/>
                </a:lnTo>
                <a:lnTo>
                  <a:pt x="85098" y="252850"/>
                </a:lnTo>
                <a:lnTo>
                  <a:pt x="92024" y="254887"/>
                </a:lnTo>
                <a:lnTo>
                  <a:pt x="99617" y="256245"/>
                </a:lnTo>
                <a:lnTo>
                  <a:pt x="107656" y="257151"/>
                </a:lnTo>
                <a:lnTo>
                  <a:pt x="115992" y="256762"/>
                </a:lnTo>
                <a:lnTo>
                  <a:pt x="124526" y="255511"/>
                </a:lnTo>
                <a:lnTo>
                  <a:pt x="133191" y="253684"/>
                </a:lnTo>
                <a:lnTo>
                  <a:pt x="141945" y="252467"/>
                </a:lnTo>
                <a:lnTo>
                  <a:pt x="150758" y="251655"/>
                </a:lnTo>
                <a:lnTo>
                  <a:pt x="159609" y="251114"/>
                </a:lnTo>
                <a:lnTo>
                  <a:pt x="168487" y="249761"/>
                </a:lnTo>
                <a:lnTo>
                  <a:pt x="177382" y="247867"/>
                </a:lnTo>
                <a:lnTo>
                  <a:pt x="186288" y="245612"/>
                </a:lnTo>
                <a:lnTo>
                  <a:pt x="195202" y="242124"/>
                </a:lnTo>
                <a:lnTo>
                  <a:pt x="204121" y="237814"/>
                </a:lnTo>
                <a:lnTo>
                  <a:pt x="220978" y="228727"/>
                </a:lnTo>
                <a:lnTo>
                  <a:pt x="235083" y="221381"/>
                </a:lnTo>
                <a:lnTo>
                  <a:pt x="241623" y="217040"/>
                </a:lnTo>
                <a:lnTo>
                  <a:pt x="247968" y="212163"/>
                </a:lnTo>
                <a:lnTo>
                  <a:pt x="254181" y="206926"/>
                </a:lnTo>
                <a:lnTo>
                  <a:pt x="259316" y="201451"/>
                </a:lnTo>
                <a:lnTo>
                  <a:pt x="263731" y="195816"/>
                </a:lnTo>
                <a:lnTo>
                  <a:pt x="267667" y="190076"/>
                </a:lnTo>
                <a:lnTo>
                  <a:pt x="270291" y="184264"/>
                </a:lnTo>
                <a:lnTo>
                  <a:pt x="272040" y="178405"/>
                </a:lnTo>
                <a:lnTo>
                  <a:pt x="273207" y="172515"/>
                </a:lnTo>
                <a:lnTo>
                  <a:pt x="273984" y="166604"/>
                </a:lnTo>
                <a:lnTo>
                  <a:pt x="274503" y="160679"/>
                </a:lnTo>
                <a:lnTo>
                  <a:pt x="274848" y="154744"/>
                </a:lnTo>
                <a:lnTo>
                  <a:pt x="274086" y="149796"/>
                </a:lnTo>
                <a:lnTo>
                  <a:pt x="272586" y="145505"/>
                </a:lnTo>
                <a:lnTo>
                  <a:pt x="263050" y="126748"/>
                </a:lnTo>
                <a:lnTo>
                  <a:pt x="259275" y="122202"/>
                </a:lnTo>
                <a:lnTo>
                  <a:pt x="254774" y="118179"/>
                </a:lnTo>
                <a:lnTo>
                  <a:pt x="249790" y="114505"/>
                </a:lnTo>
                <a:lnTo>
                  <a:pt x="236313" y="105131"/>
                </a:lnTo>
                <a:lnTo>
                  <a:pt x="228553" y="99853"/>
                </a:lnTo>
                <a:lnTo>
                  <a:pt x="220403" y="95342"/>
                </a:lnTo>
                <a:lnTo>
                  <a:pt x="211991" y="91343"/>
                </a:lnTo>
                <a:lnTo>
                  <a:pt x="203409" y="87684"/>
                </a:lnTo>
                <a:lnTo>
                  <a:pt x="194710" y="84253"/>
                </a:lnTo>
                <a:lnTo>
                  <a:pt x="177107" y="77795"/>
                </a:lnTo>
                <a:lnTo>
                  <a:pt x="136241" y="63841"/>
                </a:lnTo>
                <a:lnTo>
                  <a:pt x="118182" y="58436"/>
                </a:lnTo>
                <a:lnTo>
                  <a:pt x="76949" y="47138"/>
                </a:lnTo>
                <a:lnTo>
                  <a:pt x="60793" y="43332"/>
                </a:lnTo>
                <a:lnTo>
                  <a:pt x="48039" y="40794"/>
                </a:lnTo>
                <a:lnTo>
                  <a:pt x="37553" y="39102"/>
                </a:lnTo>
                <a:lnTo>
                  <a:pt x="28577" y="36982"/>
                </a:lnTo>
                <a:lnTo>
                  <a:pt x="20608" y="34577"/>
                </a:lnTo>
                <a:lnTo>
                  <a:pt x="0" y="27245"/>
                </a:lnTo>
                <a:lnTo>
                  <a:pt x="565" y="27093"/>
                </a:lnTo>
                <a:lnTo>
                  <a:pt x="7648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334"/>
          <p:cNvSpPr/>
          <p:nvPr/>
        </p:nvSpPr>
        <p:spPr>
          <a:xfrm>
            <a:off x="7054453" y="3580805"/>
            <a:ext cx="31935" cy="375048"/>
          </a:xfrm>
          <a:custGeom>
            <a:avLst/>
            <a:gdLst/>
            <a:ahLst/>
            <a:cxnLst/>
            <a:rect l="0" t="0" r="0" b="0"/>
            <a:pathLst>
              <a:path w="31935" h="375048">
                <a:moveTo>
                  <a:pt x="26789" y="0"/>
                </a:moveTo>
                <a:lnTo>
                  <a:pt x="26789" y="34293"/>
                </a:lnTo>
                <a:lnTo>
                  <a:pt x="27781" y="43698"/>
                </a:lnTo>
                <a:lnTo>
                  <a:pt x="31530" y="70023"/>
                </a:lnTo>
                <a:lnTo>
                  <a:pt x="31934" y="90338"/>
                </a:lnTo>
                <a:lnTo>
                  <a:pt x="31211" y="114795"/>
                </a:lnTo>
                <a:lnTo>
                  <a:pt x="29737" y="142015"/>
                </a:lnTo>
                <a:lnTo>
                  <a:pt x="25454" y="196071"/>
                </a:lnTo>
                <a:lnTo>
                  <a:pt x="22922" y="222987"/>
                </a:lnTo>
                <a:lnTo>
                  <a:pt x="21234" y="245892"/>
                </a:lnTo>
                <a:lnTo>
                  <a:pt x="20110" y="266124"/>
                </a:lnTo>
                <a:lnTo>
                  <a:pt x="19360" y="284571"/>
                </a:lnTo>
                <a:lnTo>
                  <a:pt x="17868" y="298855"/>
                </a:lnTo>
                <a:lnTo>
                  <a:pt x="15881" y="310362"/>
                </a:lnTo>
                <a:lnTo>
                  <a:pt x="13564" y="320017"/>
                </a:lnTo>
                <a:lnTo>
                  <a:pt x="11027" y="329430"/>
                </a:lnTo>
                <a:lnTo>
                  <a:pt x="8344" y="338683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335"/>
          <p:cNvSpPr/>
          <p:nvPr/>
        </p:nvSpPr>
        <p:spPr>
          <a:xfrm>
            <a:off x="6644209" y="3562945"/>
            <a:ext cx="168985" cy="222707"/>
          </a:xfrm>
          <a:custGeom>
            <a:avLst/>
            <a:gdLst/>
            <a:ahLst/>
            <a:cxnLst/>
            <a:rect l="0" t="0" r="0" b="0"/>
            <a:pathLst>
              <a:path w="168985" h="222707">
                <a:moveTo>
                  <a:pt x="44127" y="0"/>
                </a:moveTo>
                <a:lnTo>
                  <a:pt x="23137" y="41982"/>
                </a:lnTo>
                <a:lnTo>
                  <a:pt x="20211" y="46840"/>
                </a:lnTo>
                <a:lnTo>
                  <a:pt x="17269" y="51070"/>
                </a:lnTo>
                <a:lnTo>
                  <a:pt x="14315" y="54883"/>
                </a:lnTo>
                <a:lnTo>
                  <a:pt x="11354" y="60401"/>
                </a:lnTo>
                <a:lnTo>
                  <a:pt x="8388" y="67057"/>
                </a:lnTo>
                <a:lnTo>
                  <a:pt x="5418" y="74470"/>
                </a:lnTo>
                <a:lnTo>
                  <a:pt x="3438" y="83381"/>
                </a:lnTo>
                <a:lnTo>
                  <a:pt x="2119" y="93291"/>
                </a:lnTo>
                <a:lnTo>
                  <a:pt x="1238" y="103866"/>
                </a:lnTo>
                <a:lnTo>
                  <a:pt x="652" y="112900"/>
                </a:lnTo>
                <a:lnTo>
                  <a:pt x="0" y="128230"/>
                </a:lnTo>
                <a:lnTo>
                  <a:pt x="819" y="135096"/>
                </a:lnTo>
                <a:lnTo>
                  <a:pt x="2356" y="141658"/>
                </a:lnTo>
                <a:lnTo>
                  <a:pt x="4374" y="148017"/>
                </a:lnTo>
                <a:lnTo>
                  <a:pt x="6711" y="154241"/>
                </a:lnTo>
                <a:lnTo>
                  <a:pt x="9261" y="160374"/>
                </a:lnTo>
                <a:lnTo>
                  <a:pt x="11953" y="166448"/>
                </a:lnTo>
                <a:lnTo>
                  <a:pt x="17591" y="178487"/>
                </a:lnTo>
                <a:lnTo>
                  <a:pt x="20483" y="184476"/>
                </a:lnTo>
                <a:lnTo>
                  <a:pt x="24396" y="189461"/>
                </a:lnTo>
                <a:lnTo>
                  <a:pt x="28988" y="193776"/>
                </a:lnTo>
                <a:lnTo>
                  <a:pt x="34035" y="197645"/>
                </a:lnTo>
                <a:lnTo>
                  <a:pt x="39382" y="201216"/>
                </a:lnTo>
                <a:lnTo>
                  <a:pt x="44932" y="204590"/>
                </a:lnTo>
                <a:lnTo>
                  <a:pt x="50618" y="207831"/>
                </a:lnTo>
                <a:lnTo>
                  <a:pt x="57383" y="210984"/>
                </a:lnTo>
                <a:lnTo>
                  <a:pt x="64871" y="214078"/>
                </a:lnTo>
                <a:lnTo>
                  <a:pt x="72839" y="217133"/>
                </a:lnTo>
                <a:lnTo>
                  <a:pt x="80136" y="219169"/>
                </a:lnTo>
                <a:lnTo>
                  <a:pt x="86985" y="220527"/>
                </a:lnTo>
                <a:lnTo>
                  <a:pt x="93535" y="221432"/>
                </a:lnTo>
                <a:lnTo>
                  <a:pt x="99886" y="222036"/>
                </a:lnTo>
                <a:lnTo>
                  <a:pt x="106105" y="222438"/>
                </a:lnTo>
                <a:lnTo>
                  <a:pt x="112234" y="222706"/>
                </a:lnTo>
                <a:lnTo>
                  <a:pt x="118305" y="221893"/>
                </a:lnTo>
                <a:lnTo>
                  <a:pt x="124337" y="220358"/>
                </a:lnTo>
                <a:lnTo>
                  <a:pt x="130343" y="218343"/>
                </a:lnTo>
                <a:lnTo>
                  <a:pt x="135338" y="216008"/>
                </a:lnTo>
                <a:lnTo>
                  <a:pt x="139661" y="213458"/>
                </a:lnTo>
                <a:lnTo>
                  <a:pt x="143535" y="210767"/>
                </a:lnTo>
                <a:lnTo>
                  <a:pt x="147110" y="206988"/>
                </a:lnTo>
                <a:lnTo>
                  <a:pt x="150486" y="202484"/>
                </a:lnTo>
                <a:lnTo>
                  <a:pt x="153728" y="197497"/>
                </a:lnTo>
                <a:lnTo>
                  <a:pt x="156881" y="193180"/>
                </a:lnTo>
                <a:lnTo>
                  <a:pt x="159976" y="189310"/>
                </a:lnTo>
                <a:lnTo>
                  <a:pt x="163032" y="185739"/>
                </a:lnTo>
                <a:lnTo>
                  <a:pt x="165068" y="181373"/>
                </a:lnTo>
                <a:lnTo>
                  <a:pt x="166426" y="176478"/>
                </a:lnTo>
                <a:lnTo>
                  <a:pt x="167332" y="171230"/>
                </a:lnTo>
                <a:lnTo>
                  <a:pt x="167936" y="165747"/>
                </a:lnTo>
                <a:lnTo>
                  <a:pt x="168338" y="160108"/>
                </a:lnTo>
                <a:lnTo>
                  <a:pt x="168606" y="154364"/>
                </a:lnTo>
                <a:lnTo>
                  <a:pt x="168905" y="140044"/>
                </a:lnTo>
                <a:lnTo>
                  <a:pt x="168984" y="132058"/>
                </a:lnTo>
                <a:lnTo>
                  <a:pt x="168044" y="124750"/>
                </a:lnTo>
                <a:lnTo>
                  <a:pt x="166426" y="117893"/>
                </a:lnTo>
                <a:lnTo>
                  <a:pt x="164355" y="111338"/>
                </a:lnTo>
                <a:lnTo>
                  <a:pt x="160990" y="103991"/>
                </a:lnTo>
                <a:lnTo>
                  <a:pt x="156763" y="96116"/>
                </a:lnTo>
                <a:lnTo>
                  <a:pt x="151959" y="87890"/>
                </a:lnTo>
                <a:lnTo>
                  <a:pt x="146773" y="80421"/>
                </a:lnTo>
                <a:lnTo>
                  <a:pt x="141331" y="73458"/>
                </a:lnTo>
                <a:lnTo>
                  <a:pt x="135719" y="66832"/>
                </a:lnTo>
                <a:lnTo>
                  <a:pt x="129001" y="60430"/>
                </a:lnTo>
                <a:lnTo>
                  <a:pt x="121545" y="54177"/>
                </a:lnTo>
                <a:lnTo>
                  <a:pt x="113599" y="48025"/>
                </a:lnTo>
                <a:lnTo>
                  <a:pt x="106316" y="41938"/>
                </a:lnTo>
                <a:lnTo>
                  <a:pt x="99478" y="35897"/>
                </a:lnTo>
                <a:lnTo>
                  <a:pt x="87579" y="24884"/>
                </a:lnTo>
                <a:lnTo>
                  <a:pt x="70916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336"/>
          <p:cNvSpPr/>
          <p:nvPr/>
        </p:nvSpPr>
        <p:spPr>
          <a:xfrm>
            <a:off x="6206658" y="3500438"/>
            <a:ext cx="195648" cy="168268"/>
          </a:xfrm>
          <a:custGeom>
            <a:avLst/>
            <a:gdLst/>
            <a:ahLst/>
            <a:cxnLst/>
            <a:rect l="0" t="0" r="0" b="0"/>
            <a:pathLst>
              <a:path w="195648" h="168268">
                <a:moveTo>
                  <a:pt x="61983" y="17859"/>
                </a:moveTo>
                <a:lnTo>
                  <a:pt x="57242" y="27340"/>
                </a:lnTo>
                <a:lnTo>
                  <a:pt x="53862" y="31125"/>
                </a:lnTo>
                <a:lnTo>
                  <a:pt x="49624" y="34640"/>
                </a:lnTo>
                <a:lnTo>
                  <a:pt x="44814" y="37976"/>
                </a:lnTo>
                <a:lnTo>
                  <a:pt x="40615" y="42185"/>
                </a:lnTo>
                <a:lnTo>
                  <a:pt x="36823" y="46975"/>
                </a:lnTo>
                <a:lnTo>
                  <a:pt x="33304" y="52152"/>
                </a:lnTo>
                <a:lnTo>
                  <a:pt x="29964" y="56596"/>
                </a:lnTo>
                <a:lnTo>
                  <a:pt x="26747" y="60551"/>
                </a:lnTo>
                <a:lnTo>
                  <a:pt x="23610" y="64179"/>
                </a:lnTo>
                <a:lnTo>
                  <a:pt x="20525" y="69575"/>
                </a:lnTo>
                <a:lnTo>
                  <a:pt x="17477" y="76149"/>
                </a:lnTo>
                <a:lnTo>
                  <a:pt x="14453" y="83508"/>
                </a:lnTo>
                <a:lnTo>
                  <a:pt x="11445" y="89406"/>
                </a:lnTo>
                <a:lnTo>
                  <a:pt x="8446" y="94331"/>
                </a:lnTo>
                <a:lnTo>
                  <a:pt x="5456" y="98605"/>
                </a:lnTo>
                <a:lnTo>
                  <a:pt x="3463" y="103440"/>
                </a:lnTo>
                <a:lnTo>
                  <a:pt x="2133" y="108648"/>
                </a:lnTo>
                <a:lnTo>
                  <a:pt x="1247" y="114103"/>
                </a:lnTo>
                <a:lnTo>
                  <a:pt x="657" y="118733"/>
                </a:lnTo>
                <a:lnTo>
                  <a:pt x="262" y="122811"/>
                </a:lnTo>
                <a:lnTo>
                  <a:pt x="0" y="126523"/>
                </a:lnTo>
                <a:lnTo>
                  <a:pt x="817" y="129989"/>
                </a:lnTo>
                <a:lnTo>
                  <a:pt x="2354" y="133292"/>
                </a:lnTo>
                <a:lnTo>
                  <a:pt x="4371" y="136486"/>
                </a:lnTo>
                <a:lnTo>
                  <a:pt x="6707" y="139608"/>
                </a:lnTo>
                <a:lnTo>
                  <a:pt x="9258" y="142681"/>
                </a:lnTo>
                <a:lnTo>
                  <a:pt x="11950" y="145722"/>
                </a:lnTo>
                <a:lnTo>
                  <a:pt x="17587" y="151747"/>
                </a:lnTo>
                <a:lnTo>
                  <a:pt x="20479" y="154742"/>
                </a:lnTo>
                <a:lnTo>
                  <a:pt x="24392" y="156740"/>
                </a:lnTo>
                <a:lnTo>
                  <a:pt x="28985" y="158071"/>
                </a:lnTo>
                <a:lnTo>
                  <a:pt x="34031" y="158958"/>
                </a:lnTo>
                <a:lnTo>
                  <a:pt x="39379" y="160542"/>
                </a:lnTo>
                <a:lnTo>
                  <a:pt x="44929" y="162590"/>
                </a:lnTo>
                <a:lnTo>
                  <a:pt x="50614" y="164948"/>
                </a:lnTo>
                <a:lnTo>
                  <a:pt x="56387" y="166520"/>
                </a:lnTo>
                <a:lnTo>
                  <a:pt x="62221" y="167568"/>
                </a:lnTo>
                <a:lnTo>
                  <a:pt x="68095" y="168267"/>
                </a:lnTo>
                <a:lnTo>
                  <a:pt x="74988" y="167740"/>
                </a:lnTo>
                <a:lnTo>
                  <a:pt x="82559" y="166397"/>
                </a:lnTo>
                <a:lnTo>
                  <a:pt x="90583" y="164509"/>
                </a:lnTo>
                <a:lnTo>
                  <a:pt x="97916" y="163251"/>
                </a:lnTo>
                <a:lnTo>
                  <a:pt x="104790" y="162412"/>
                </a:lnTo>
                <a:lnTo>
                  <a:pt x="111357" y="161852"/>
                </a:lnTo>
                <a:lnTo>
                  <a:pt x="118712" y="160487"/>
                </a:lnTo>
                <a:lnTo>
                  <a:pt x="126590" y="158586"/>
                </a:lnTo>
                <a:lnTo>
                  <a:pt x="134820" y="156325"/>
                </a:lnTo>
                <a:lnTo>
                  <a:pt x="142292" y="153826"/>
                </a:lnTo>
                <a:lnTo>
                  <a:pt x="149256" y="151168"/>
                </a:lnTo>
                <a:lnTo>
                  <a:pt x="155883" y="148403"/>
                </a:lnTo>
                <a:lnTo>
                  <a:pt x="161294" y="144576"/>
                </a:lnTo>
                <a:lnTo>
                  <a:pt x="165893" y="140040"/>
                </a:lnTo>
                <a:lnTo>
                  <a:pt x="169952" y="135032"/>
                </a:lnTo>
                <a:lnTo>
                  <a:pt x="174642" y="130700"/>
                </a:lnTo>
                <a:lnTo>
                  <a:pt x="179753" y="126821"/>
                </a:lnTo>
                <a:lnTo>
                  <a:pt x="185144" y="123242"/>
                </a:lnTo>
                <a:lnTo>
                  <a:pt x="188739" y="118872"/>
                </a:lnTo>
                <a:lnTo>
                  <a:pt x="191135" y="113975"/>
                </a:lnTo>
                <a:lnTo>
                  <a:pt x="192733" y="108725"/>
                </a:lnTo>
                <a:lnTo>
                  <a:pt x="193798" y="104233"/>
                </a:lnTo>
                <a:lnTo>
                  <a:pt x="194508" y="100246"/>
                </a:lnTo>
                <a:lnTo>
                  <a:pt x="194981" y="96597"/>
                </a:lnTo>
                <a:lnTo>
                  <a:pt x="195297" y="92179"/>
                </a:lnTo>
                <a:lnTo>
                  <a:pt x="195507" y="87249"/>
                </a:lnTo>
                <a:lnTo>
                  <a:pt x="195647" y="81979"/>
                </a:lnTo>
                <a:lnTo>
                  <a:pt x="194749" y="76480"/>
                </a:lnTo>
                <a:lnTo>
                  <a:pt x="193158" y="70830"/>
                </a:lnTo>
                <a:lnTo>
                  <a:pt x="191104" y="65080"/>
                </a:lnTo>
                <a:lnTo>
                  <a:pt x="187751" y="59261"/>
                </a:lnTo>
                <a:lnTo>
                  <a:pt x="183531" y="53398"/>
                </a:lnTo>
                <a:lnTo>
                  <a:pt x="178734" y="47505"/>
                </a:lnTo>
                <a:lnTo>
                  <a:pt x="173551" y="41592"/>
                </a:lnTo>
                <a:lnTo>
                  <a:pt x="168111" y="35665"/>
                </a:lnTo>
                <a:lnTo>
                  <a:pt x="162501" y="29729"/>
                </a:lnTo>
                <a:lnTo>
                  <a:pt x="156776" y="24781"/>
                </a:lnTo>
                <a:lnTo>
                  <a:pt x="150975" y="20489"/>
                </a:lnTo>
                <a:lnTo>
                  <a:pt x="145123" y="16636"/>
                </a:lnTo>
                <a:lnTo>
                  <a:pt x="140230" y="13075"/>
                </a:lnTo>
                <a:lnTo>
                  <a:pt x="135976" y="9709"/>
                </a:lnTo>
                <a:lnTo>
                  <a:pt x="12449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337"/>
          <p:cNvSpPr/>
          <p:nvPr/>
        </p:nvSpPr>
        <p:spPr>
          <a:xfrm>
            <a:off x="5920383" y="3437930"/>
            <a:ext cx="8931" cy="312540"/>
          </a:xfrm>
          <a:custGeom>
            <a:avLst/>
            <a:gdLst/>
            <a:ahLst/>
            <a:cxnLst/>
            <a:rect l="0" t="0" r="0" b="0"/>
            <a:pathLst>
              <a:path w="8931" h="312540">
                <a:moveTo>
                  <a:pt x="0" y="0"/>
                </a:moveTo>
                <a:lnTo>
                  <a:pt x="0" y="60024"/>
                </a:lnTo>
                <a:lnTo>
                  <a:pt x="992" y="71766"/>
                </a:lnTo>
                <a:lnTo>
                  <a:pt x="2645" y="84555"/>
                </a:lnTo>
                <a:lnTo>
                  <a:pt x="4741" y="98042"/>
                </a:lnTo>
                <a:lnTo>
                  <a:pt x="6137" y="123900"/>
                </a:lnTo>
                <a:lnTo>
                  <a:pt x="7068" y="158006"/>
                </a:lnTo>
                <a:lnTo>
                  <a:pt x="893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338"/>
          <p:cNvSpPr/>
          <p:nvPr/>
        </p:nvSpPr>
        <p:spPr>
          <a:xfrm>
            <a:off x="5634633" y="3446859"/>
            <a:ext cx="142861" cy="194678"/>
          </a:xfrm>
          <a:custGeom>
            <a:avLst/>
            <a:gdLst/>
            <a:ahLst/>
            <a:cxnLst/>
            <a:rect l="0" t="0" r="0" b="0"/>
            <a:pathLst>
              <a:path w="142861" h="194678">
                <a:moveTo>
                  <a:pt x="26789" y="44649"/>
                </a:moveTo>
                <a:lnTo>
                  <a:pt x="22048" y="54130"/>
                </a:lnTo>
                <a:lnTo>
                  <a:pt x="19660" y="57915"/>
                </a:lnTo>
                <a:lnTo>
                  <a:pt x="17076" y="61430"/>
                </a:lnTo>
                <a:lnTo>
                  <a:pt x="14360" y="64766"/>
                </a:lnTo>
                <a:lnTo>
                  <a:pt x="12550" y="69967"/>
                </a:lnTo>
                <a:lnTo>
                  <a:pt x="11343" y="76410"/>
                </a:lnTo>
                <a:lnTo>
                  <a:pt x="10538" y="83683"/>
                </a:lnTo>
                <a:lnTo>
                  <a:pt x="10002" y="92499"/>
                </a:lnTo>
                <a:lnTo>
                  <a:pt x="9406" y="112880"/>
                </a:lnTo>
                <a:lnTo>
                  <a:pt x="9071" y="132444"/>
                </a:lnTo>
                <a:lnTo>
                  <a:pt x="10016" y="137906"/>
                </a:lnTo>
                <a:lnTo>
                  <a:pt x="11638" y="143531"/>
                </a:lnTo>
                <a:lnTo>
                  <a:pt x="13711" y="149266"/>
                </a:lnTo>
                <a:lnTo>
                  <a:pt x="17079" y="154081"/>
                </a:lnTo>
                <a:lnTo>
                  <a:pt x="21307" y="158283"/>
                </a:lnTo>
                <a:lnTo>
                  <a:pt x="26111" y="162077"/>
                </a:lnTo>
                <a:lnTo>
                  <a:pt x="31298" y="165598"/>
                </a:lnTo>
                <a:lnTo>
                  <a:pt x="36741" y="168938"/>
                </a:lnTo>
                <a:lnTo>
                  <a:pt x="42353" y="172157"/>
                </a:lnTo>
                <a:lnTo>
                  <a:pt x="47087" y="175295"/>
                </a:lnTo>
                <a:lnTo>
                  <a:pt x="51235" y="178379"/>
                </a:lnTo>
                <a:lnTo>
                  <a:pt x="54992" y="181427"/>
                </a:lnTo>
                <a:lnTo>
                  <a:pt x="59481" y="184452"/>
                </a:lnTo>
                <a:lnTo>
                  <a:pt x="64459" y="187460"/>
                </a:lnTo>
                <a:lnTo>
                  <a:pt x="69761" y="190458"/>
                </a:lnTo>
                <a:lnTo>
                  <a:pt x="75281" y="192456"/>
                </a:lnTo>
                <a:lnTo>
                  <a:pt x="80945" y="193789"/>
                </a:lnTo>
                <a:lnTo>
                  <a:pt x="86705" y="194677"/>
                </a:lnTo>
                <a:lnTo>
                  <a:pt x="92530" y="194277"/>
                </a:lnTo>
                <a:lnTo>
                  <a:pt x="98398" y="193018"/>
                </a:lnTo>
                <a:lnTo>
                  <a:pt x="104293" y="191187"/>
                </a:lnTo>
                <a:lnTo>
                  <a:pt x="109217" y="188974"/>
                </a:lnTo>
                <a:lnTo>
                  <a:pt x="113490" y="186506"/>
                </a:lnTo>
                <a:lnTo>
                  <a:pt x="117332" y="183869"/>
                </a:lnTo>
                <a:lnTo>
                  <a:pt x="120885" y="181118"/>
                </a:lnTo>
                <a:lnTo>
                  <a:pt x="124246" y="178293"/>
                </a:lnTo>
                <a:lnTo>
                  <a:pt x="127480" y="175417"/>
                </a:lnTo>
                <a:lnTo>
                  <a:pt x="133717" y="169575"/>
                </a:lnTo>
                <a:lnTo>
                  <a:pt x="136770" y="166628"/>
                </a:lnTo>
                <a:lnTo>
                  <a:pt x="138805" y="162680"/>
                </a:lnTo>
                <a:lnTo>
                  <a:pt x="140161" y="158062"/>
                </a:lnTo>
                <a:lnTo>
                  <a:pt x="141066" y="153000"/>
                </a:lnTo>
                <a:lnTo>
                  <a:pt x="141669" y="148633"/>
                </a:lnTo>
                <a:lnTo>
                  <a:pt x="142071" y="144730"/>
                </a:lnTo>
                <a:lnTo>
                  <a:pt x="142339" y="141135"/>
                </a:lnTo>
                <a:lnTo>
                  <a:pt x="142518" y="136754"/>
                </a:lnTo>
                <a:lnTo>
                  <a:pt x="142716" y="126595"/>
                </a:lnTo>
                <a:lnTo>
                  <a:pt x="142860" y="96892"/>
                </a:lnTo>
                <a:lnTo>
                  <a:pt x="141874" y="92376"/>
                </a:lnTo>
                <a:lnTo>
                  <a:pt x="140223" y="87381"/>
                </a:lnTo>
                <a:lnTo>
                  <a:pt x="138131" y="82067"/>
                </a:lnTo>
                <a:lnTo>
                  <a:pt x="134751" y="76539"/>
                </a:lnTo>
                <a:lnTo>
                  <a:pt x="130514" y="70870"/>
                </a:lnTo>
                <a:lnTo>
                  <a:pt x="125705" y="65106"/>
                </a:lnTo>
                <a:lnTo>
                  <a:pt x="120514" y="60272"/>
                </a:lnTo>
                <a:lnTo>
                  <a:pt x="115069" y="56056"/>
                </a:lnTo>
                <a:lnTo>
                  <a:pt x="109455" y="52254"/>
                </a:lnTo>
                <a:lnTo>
                  <a:pt x="103727" y="48727"/>
                </a:lnTo>
                <a:lnTo>
                  <a:pt x="97925" y="45383"/>
                </a:lnTo>
                <a:lnTo>
                  <a:pt x="92072" y="42162"/>
                </a:lnTo>
                <a:lnTo>
                  <a:pt x="86186" y="38030"/>
                </a:lnTo>
                <a:lnTo>
                  <a:pt x="80277" y="33291"/>
                </a:lnTo>
                <a:lnTo>
                  <a:pt x="74354" y="28147"/>
                </a:lnTo>
                <a:lnTo>
                  <a:pt x="68421" y="23726"/>
                </a:lnTo>
                <a:lnTo>
                  <a:pt x="62481" y="19786"/>
                </a:lnTo>
                <a:lnTo>
                  <a:pt x="56537" y="16168"/>
                </a:lnTo>
                <a:lnTo>
                  <a:pt x="49597" y="13755"/>
                </a:lnTo>
                <a:lnTo>
                  <a:pt x="41995" y="12147"/>
                </a:lnTo>
                <a:lnTo>
                  <a:pt x="33949" y="11075"/>
                </a:lnTo>
                <a:lnTo>
                  <a:pt x="27594" y="9368"/>
                </a:lnTo>
                <a:lnTo>
                  <a:pt x="22364" y="7238"/>
                </a:lnTo>
                <a:lnTo>
                  <a:pt x="17886" y="4825"/>
                </a:lnTo>
                <a:lnTo>
                  <a:pt x="13908" y="3217"/>
                </a:lnTo>
                <a:lnTo>
                  <a:pt x="10264" y="214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339"/>
          <p:cNvSpPr/>
          <p:nvPr/>
        </p:nvSpPr>
        <p:spPr>
          <a:xfrm>
            <a:off x="5306368" y="3455789"/>
            <a:ext cx="207109" cy="187068"/>
          </a:xfrm>
          <a:custGeom>
            <a:avLst/>
            <a:gdLst/>
            <a:ahLst/>
            <a:cxnLst/>
            <a:rect l="0" t="0" r="0" b="0"/>
            <a:pathLst>
              <a:path w="207109" h="187068">
                <a:moveTo>
                  <a:pt x="69304" y="53578"/>
                </a:moveTo>
                <a:lnTo>
                  <a:pt x="59823" y="58319"/>
                </a:lnTo>
                <a:lnTo>
                  <a:pt x="56038" y="60707"/>
                </a:lnTo>
                <a:lnTo>
                  <a:pt x="52523" y="63292"/>
                </a:lnTo>
                <a:lnTo>
                  <a:pt x="49186" y="66007"/>
                </a:lnTo>
                <a:lnTo>
                  <a:pt x="42834" y="71670"/>
                </a:lnTo>
                <a:lnTo>
                  <a:pt x="39751" y="74569"/>
                </a:lnTo>
                <a:lnTo>
                  <a:pt x="36704" y="78486"/>
                </a:lnTo>
                <a:lnTo>
                  <a:pt x="33679" y="83082"/>
                </a:lnTo>
                <a:lnTo>
                  <a:pt x="30671" y="88130"/>
                </a:lnTo>
                <a:lnTo>
                  <a:pt x="26682" y="93480"/>
                </a:lnTo>
                <a:lnTo>
                  <a:pt x="22038" y="99031"/>
                </a:lnTo>
                <a:lnTo>
                  <a:pt x="16957" y="104716"/>
                </a:lnTo>
                <a:lnTo>
                  <a:pt x="12578" y="110491"/>
                </a:lnTo>
                <a:lnTo>
                  <a:pt x="8666" y="116324"/>
                </a:lnTo>
                <a:lnTo>
                  <a:pt x="5067" y="122198"/>
                </a:lnTo>
                <a:lnTo>
                  <a:pt x="2666" y="127106"/>
                </a:lnTo>
                <a:lnTo>
                  <a:pt x="1066" y="131370"/>
                </a:lnTo>
                <a:lnTo>
                  <a:pt x="0" y="135205"/>
                </a:lnTo>
                <a:lnTo>
                  <a:pt x="280" y="139746"/>
                </a:lnTo>
                <a:lnTo>
                  <a:pt x="1460" y="144758"/>
                </a:lnTo>
                <a:lnTo>
                  <a:pt x="3239" y="150084"/>
                </a:lnTo>
                <a:lnTo>
                  <a:pt x="5417" y="155618"/>
                </a:lnTo>
                <a:lnTo>
                  <a:pt x="7861" y="161292"/>
                </a:lnTo>
                <a:lnTo>
                  <a:pt x="10483" y="167060"/>
                </a:lnTo>
                <a:lnTo>
                  <a:pt x="14215" y="170904"/>
                </a:lnTo>
                <a:lnTo>
                  <a:pt x="18688" y="173468"/>
                </a:lnTo>
                <a:lnTo>
                  <a:pt x="23653" y="175176"/>
                </a:lnTo>
                <a:lnTo>
                  <a:pt x="27956" y="177307"/>
                </a:lnTo>
                <a:lnTo>
                  <a:pt x="31817" y="179720"/>
                </a:lnTo>
                <a:lnTo>
                  <a:pt x="35383" y="182321"/>
                </a:lnTo>
                <a:lnTo>
                  <a:pt x="39744" y="184055"/>
                </a:lnTo>
                <a:lnTo>
                  <a:pt x="44637" y="185212"/>
                </a:lnTo>
                <a:lnTo>
                  <a:pt x="49883" y="185982"/>
                </a:lnTo>
                <a:lnTo>
                  <a:pt x="56357" y="186496"/>
                </a:lnTo>
                <a:lnTo>
                  <a:pt x="63649" y="186838"/>
                </a:lnTo>
                <a:lnTo>
                  <a:pt x="71487" y="187067"/>
                </a:lnTo>
                <a:lnTo>
                  <a:pt x="78697" y="186227"/>
                </a:lnTo>
                <a:lnTo>
                  <a:pt x="85487" y="184675"/>
                </a:lnTo>
                <a:lnTo>
                  <a:pt x="91999" y="182648"/>
                </a:lnTo>
                <a:lnTo>
                  <a:pt x="98325" y="181296"/>
                </a:lnTo>
                <a:lnTo>
                  <a:pt x="104526" y="180396"/>
                </a:lnTo>
                <a:lnTo>
                  <a:pt x="110645" y="179795"/>
                </a:lnTo>
                <a:lnTo>
                  <a:pt x="117701" y="177410"/>
                </a:lnTo>
                <a:lnTo>
                  <a:pt x="125381" y="173836"/>
                </a:lnTo>
                <a:lnTo>
                  <a:pt x="140860" y="165565"/>
                </a:lnTo>
                <a:lnTo>
                  <a:pt x="173107" y="149072"/>
                </a:lnTo>
                <a:lnTo>
                  <a:pt x="178194" y="145022"/>
                </a:lnTo>
                <a:lnTo>
                  <a:pt x="182576" y="140338"/>
                </a:lnTo>
                <a:lnTo>
                  <a:pt x="186491" y="135231"/>
                </a:lnTo>
                <a:lnTo>
                  <a:pt x="190093" y="130834"/>
                </a:lnTo>
                <a:lnTo>
                  <a:pt x="193485" y="126910"/>
                </a:lnTo>
                <a:lnTo>
                  <a:pt x="196741" y="123302"/>
                </a:lnTo>
                <a:lnTo>
                  <a:pt x="199902" y="118912"/>
                </a:lnTo>
                <a:lnTo>
                  <a:pt x="203002" y="114001"/>
                </a:lnTo>
                <a:lnTo>
                  <a:pt x="206061" y="108743"/>
                </a:lnTo>
                <a:lnTo>
                  <a:pt x="207108" y="103253"/>
                </a:lnTo>
                <a:lnTo>
                  <a:pt x="206814" y="97609"/>
                </a:lnTo>
                <a:lnTo>
                  <a:pt x="205625" y="91862"/>
                </a:lnTo>
                <a:lnTo>
                  <a:pt x="203841" y="87038"/>
                </a:lnTo>
                <a:lnTo>
                  <a:pt x="201660" y="82830"/>
                </a:lnTo>
                <a:lnTo>
                  <a:pt x="199213" y="79032"/>
                </a:lnTo>
                <a:lnTo>
                  <a:pt x="196590" y="75509"/>
                </a:lnTo>
                <a:lnTo>
                  <a:pt x="193849" y="72167"/>
                </a:lnTo>
                <a:lnTo>
                  <a:pt x="191029" y="68948"/>
                </a:lnTo>
                <a:lnTo>
                  <a:pt x="188157" y="64817"/>
                </a:lnTo>
                <a:lnTo>
                  <a:pt x="185250" y="60079"/>
                </a:lnTo>
                <a:lnTo>
                  <a:pt x="182320" y="54935"/>
                </a:lnTo>
                <a:lnTo>
                  <a:pt x="178382" y="50514"/>
                </a:lnTo>
                <a:lnTo>
                  <a:pt x="173773" y="46575"/>
                </a:lnTo>
                <a:lnTo>
                  <a:pt x="168715" y="42956"/>
                </a:lnTo>
                <a:lnTo>
                  <a:pt x="162368" y="39552"/>
                </a:lnTo>
                <a:lnTo>
                  <a:pt x="155159" y="36289"/>
                </a:lnTo>
                <a:lnTo>
                  <a:pt x="112721" y="19185"/>
                </a:lnTo>
                <a:lnTo>
                  <a:pt x="102217" y="15766"/>
                </a:lnTo>
                <a:lnTo>
                  <a:pt x="93231" y="13488"/>
                </a:lnTo>
                <a:lnTo>
                  <a:pt x="85255" y="11968"/>
                </a:lnTo>
                <a:lnTo>
                  <a:pt x="78946" y="9963"/>
                </a:lnTo>
                <a:lnTo>
                  <a:pt x="73747" y="7634"/>
                </a:lnTo>
                <a:lnTo>
                  <a:pt x="6037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340"/>
          <p:cNvSpPr/>
          <p:nvPr/>
        </p:nvSpPr>
        <p:spPr>
          <a:xfrm>
            <a:off x="4920258" y="3832112"/>
            <a:ext cx="2920009" cy="114811"/>
          </a:xfrm>
          <a:custGeom>
            <a:avLst/>
            <a:gdLst/>
            <a:ahLst/>
            <a:cxnLst/>
            <a:rect l="0" t="0" r="0" b="0"/>
            <a:pathLst>
              <a:path w="2920009" h="114811">
                <a:moveTo>
                  <a:pt x="0" y="70161"/>
                </a:moveTo>
                <a:lnTo>
                  <a:pt x="4741" y="79642"/>
                </a:lnTo>
                <a:lnTo>
                  <a:pt x="7129" y="82435"/>
                </a:lnTo>
                <a:lnTo>
                  <a:pt x="9713" y="84297"/>
                </a:lnTo>
                <a:lnTo>
                  <a:pt x="12429" y="85538"/>
                </a:lnTo>
                <a:lnTo>
                  <a:pt x="25732" y="87285"/>
                </a:lnTo>
                <a:lnTo>
                  <a:pt x="42240" y="87803"/>
                </a:lnTo>
                <a:lnTo>
                  <a:pt x="56476" y="85278"/>
                </a:lnTo>
                <a:lnTo>
                  <a:pt x="73718" y="81841"/>
                </a:lnTo>
                <a:lnTo>
                  <a:pt x="105738" y="78914"/>
                </a:lnTo>
                <a:lnTo>
                  <a:pt x="117124" y="76989"/>
                </a:lnTo>
                <a:lnTo>
                  <a:pt x="128685" y="74713"/>
                </a:lnTo>
                <a:lnTo>
                  <a:pt x="145321" y="72204"/>
                </a:lnTo>
                <a:lnTo>
                  <a:pt x="285337" y="53392"/>
                </a:lnTo>
                <a:lnTo>
                  <a:pt x="315241" y="50052"/>
                </a:lnTo>
                <a:lnTo>
                  <a:pt x="341129" y="47826"/>
                </a:lnTo>
                <a:lnTo>
                  <a:pt x="390730" y="44359"/>
                </a:lnTo>
                <a:lnTo>
                  <a:pt x="449155" y="39511"/>
                </a:lnTo>
                <a:lnTo>
                  <a:pt x="474061" y="36830"/>
                </a:lnTo>
                <a:lnTo>
                  <a:pt x="495627" y="34049"/>
                </a:lnTo>
                <a:lnTo>
                  <a:pt x="514965" y="31204"/>
                </a:lnTo>
                <a:lnTo>
                  <a:pt x="552327" y="28042"/>
                </a:lnTo>
                <a:lnTo>
                  <a:pt x="629559" y="26013"/>
                </a:lnTo>
                <a:lnTo>
                  <a:pt x="704566" y="24619"/>
                </a:lnTo>
                <a:lnTo>
                  <a:pt x="722718" y="22933"/>
                </a:lnTo>
                <a:lnTo>
                  <a:pt x="770669" y="19406"/>
                </a:lnTo>
                <a:lnTo>
                  <a:pt x="893112" y="16428"/>
                </a:lnTo>
                <a:lnTo>
                  <a:pt x="1013287" y="10694"/>
                </a:lnTo>
                <a:lnTo>
                  <a:pt x="1123638" y="8555"/>
                </a:lnTo>
                <a:lnTo>
                  <a:pt x="1209031" y="6928"/>
                </a:lnTo>
                <a:lnTo>
                  <a:pt x="1294386" y="3032"/>
                </a:lnTo>
                <a:lnTo>
                  <a:pt x="1439479" y="639"/>
                </a:lnTo>
                <a:lnTo>
                  <a:pt x="1528176" y="0"/>
                </a:lnTo>
                <a:lnTo>
                  <a:pt x="1594253" y="567"/>
                </a:lnTo>
                <a:lnTo>
                  <a:pt x="1645249" y="1937"/>
                </a:lnTo>
                <a:lnTo>
                  <a:pt x="1720433" y="5113"/>
                </a:lnTo>
                <a:lnTo>
                  <a:pt x="1776998" y="6524"/>
                </a:lnTo>
                <a:lnTo>
                  <a:pt x="1808751" y="8885"/>
                </a:lnTo>
                <a:lnTo>
                  <a:pt x="1843811" y="12443"/>
                </a:lnTo>
                <a:lnTo>
                  <a:pt x="2095950" y="41147"/>
                </a:lnTo>
                <a:lnTo>
                  <a:pt x="2123581" y="44865"/>
                </a:lnTo>
                <a:lnTo>
                  <a:pt x="2526768" y="88447"/>
                </a:lnTo>
                <a:lnTo>
                  <a:pt x="2563591" y="91281"/>
                </a:lnTo>
                <a:lnTo>
                  <a:pt x="2621701" y="94431"/>
                </a:lnTo>
                <a:lnTo>
                  <a:pt x="2681690" y="97196"/>
                </a:lnTo>
                <a:lnTo>
                  <a:pt x="2747861" y="102866"/>
                </a:lnTo>
                <a:lnTo>
                  <a:pt x="2847519" y="106608"/>
                </a:lnTo>
                <a:lnTo>
                  <a:pt x="2865729" y="108349"/>
                </a:lnTo>
                <a:lnTo>
                  <a:pt x="2920008" y="1148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341"/>
          <p:cNvSpPr/>
          <p:nvPr/>
        </p:nvSpPr>
        <p:spPr>
          <a:xfrm>
            <a:off x="7161609" y="4089797"/>
            <a:ext cx="80369" cy="366118"/>
          </a:xfrm>
          <a:custGeom>
            <a:avLst/>
            <a:gdLst/>
            <a:ahLst/>
            <a:cxnLst/>
            <a:rect l="0" t="0" r="0" b="0"/>
            <a:pathLst>
              <a:path w="80369" h="366118">
                <a:moveTo>
                  <a:pt x="80368" y="0"/>
                </a:moveTo>
                <a:lnTo>
                  <a:pt x="80368" y="27806"/>
                </a:lnTo>
                <a:lnTo>
                  <a:pt x="79375" y="32428"/>
                </a:lnTo>
                <a:lnTo>
                  <a:pt x="77722" y="37493"/>
                </a:lnTo>
                <a:lnTo>
                  <a:pt x="75627" y="42855"/>
                </a:lnTo>
                <a:lnTo>
                  <a:pt x="73239" y="51390"/>
                </a:lnTo>
                <a:lnTo>
                  <a:pt x="70654" y="62041"/>
                </a:lnTo>
                <a:lnTo>
                  <a:pt x="54637" y="133743"/>
                </a:lnTo>
                <a:lnTo>
                  <a:pt x="49322" y="153654"/>
                </a:lnTo>
                <a:lnTo>
                  <a:pt x="43796" y="171889"/>
                </a:lnTo>
                <a:lnTo>
                  <a:pt x="38127" y="189007"/>
                </a:lnTo>
                <a:lnTo>
                  <a:pt x="34348" y="203395"/>
                </a:lnTo>
                <a:lnTo>
                  <a:pt x="31828" y="215964"/>
                </a:lnTo>
                <a:lnTo>
                  <a:pt x="30149" y="227320"/>
                </a:lnTo>
                <a:lnTo>
                  <a:pt x="28037" y="237867"/>
                </a:lnTo>
                <a:lnTo>
                  <a:pt x="25637" y="247875"/>
                </a:lnTo>
                <a:lnTo>
                  <a:pt x="23045" y="257523"/>
                </a:lnTo>
                <a:lnTo>
                  <a:pt x="20325" y="270901"/>
                </a:lnTo>
                <a:lnTo>
                  <a:pt x="14655" y="304286"/>
                </a:lnTo>
                <a:lnTo>
                  <a:pt x="11755" y="318943"/>
                </a:lnTo>
                <a:lnTo>
                  <a:pt x="8829" y="331691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342"/>
          <p:cNvSpPr/>
          <p:nvPr/>
        </p:nvSpPr>
        <p:spPr>
          <a:xfrm>
            <a:off x="6804590" y="4205883"/>
            <a:ext cx="177892" cy="292870"/>
          </a:xfrm>
          <a:custGeom>
            <a:avLst/>
            <a:gdLst/>
            <a:ahLst/>
            <a:cxnLst/>
            <a:rect l="0" t="0" r="0" b="0"/>
            <a:pathLst>
              <a:path w="177892" h="292870">
                <a:moveTo>
                  <a:pt x="142707" y="0"/>
                </a:moveTo>
                <a:lnTo>
                  <a:pt x="133226" y="4741"/>
                </a:lnTo>
                <a:lnTo>
                  <a:pt x="129441" y="7129"/>
                </a:lnTo>
                <a:lnTo>
                  <a:pt x="125926" y="9714"/>
                </a:lnTo>
                <a:lnTo>
                  <a:pt x="122589" y="12429"/>
                </a:lnTo>
                <a:lnTo>
                  <a:pt x="118381" y="15231"/>
                </a:lnTo>
                <a:lnTo>
                  <a:pt x="113592" y="18091"/>
                </a:lnTo>
                <a:lnTo>
                  <a:pt x="108414" y="20990"/>
                </a:lnTo>
                <a:lnTo>
                  <a:pt x="102978" y="24908"/>
                </a:lnTo>
                <a:lnTo>
                  <a:pt x="97369" y="29503"/>
                </a:lnTo>
                <a:lnTo>
                  <a:pt x="91646" y="34552"/>
                </a:lnTo>
                <a:lnTo>
                  <a:pt x="85845" y="38909"/>
                </a:lnTo>
                <a:lnTo>
                  <a:pt x="79994" y="42807"/>
                </a:lnTo>
                <a:lnTo>
                  <a:pt x="74110" y="46397"/>
                </a:lnTo>
                <a:lnTo>
                  <a:pt x="69194" y="51768"/>
                </a:lnTo>
                <a:lnTo>
                  <a:pt x="64926" y="58324"/>
                </a:lnTo>
                <a:lnTo>
                  <a:pt x="61087" y="65672"/>
                </a:lnTo>
                <a:lnTo>
                  <a:pt x="56543" y="72555"/>
                </a:lnTo>
                <a:lnTo>
                  <a:pt x="51530" y="79127"/>
                </a:lnTo>
                <a:lnTo>
                  <a:pt x="46203" y="85494"/>
                </a:lnTo>
                <a:lnTo>
                  <a:pt x="40668" y="92715"/>
                </a:lnTo>
                <a:lnTo>
                  <a:pt x="34993" y="100505"/>
                </a:lnTo>
                <a:lnTo>
                  <a:pt x="29226" y="108675"/>
                </a:lnTo>
                <a:lnTo>
                  <a:pt x="24389" y="116106"/>
                </a:lnTo>
                <a:lnTo>
                  <a:pt x="20172" y="123045"/>
                </a:lnTo>
                <a:lnTo>
                  <a:pt x="16369" y="129655"/>
                </a:lnTo>
                <a:lnTo>
                  <a:pt x="12841" y="137038"/>
                </a:lnTo>
                <a:lnTo>
                  <a:pt x="9497" y="144937"/>
                </a:lnTo>
                <a:lnTo>
                  <a:pt x="6275" y="153179"/>
                </a:lnTo>
                <a:lnTo>
                  <a:pt x="4127" y="160658"/>
                </a:lnTo>
                <a:lnTo>
                  <a:pt x="2695" y="167629"/>
                </a:lnTo>
                <a:lnTo>
                  <a:pt x="1741" y="174260"/>
                </a:lnTo>
                <a:lnTo>
                  <a:pt x="1105" y="181658"/>
                </a:lnTo>
                <a:lnTo>
                  <a:pt x="681" y="189566"/>
                </a:lnTo>
                <a:lnTo>
                  <a:pt x="209" y="205299"/>
                </a:lnTo>
                <a:lnTo>
                  <a:pt x="0" y="218905"/>
                </a:lnTo>
                <a:lnTo>
                  <a:pt x="936" y="225312"/>
                </a:lnTo>
                <a:lnTo>
                  <a:pt x="2552" y="231567"/>
                </a:lnTo>
                <a:lnTo>
                  <a:pt x="4622" y="237722"/>
                </a:lnTo>
                <a:lnTo>
                  <a:pt x="7986" y="243809"/>
                </a:lnTo>
                <a:lnTo>
                  <a:pt x="12213" y="249852"/>
                </a:lnTo>
                <a:lnTo>
                  <a:pt x="17016" y="255864"/>
                </a:lnTo>
                <a:lnTo>
                  <a:pt x="22203" y="260865"/>
                </a:lnTo>
                <a:lnTo>
                  <a:pt x="27644" y="265191"/>
                </a:lnTo>
                <a:lnTo>
                  <a:pt x="33255" y="269068"/>
                </a:lnTo>
                <a:lnTo>
                  <a:pt x="38981" y="272644"/>
                </a:lnTo>
                <a:lnTo>
                  <a:pt x="44783" y="276020"/>
                </a:lnTo>
                <a:lnTo>
                  <a:pt x="56521" y="282418"/>
                </a:lnTo>
                <a:lnTo>
                  <a:pt x="68352" y="288568"/>
                </a:lnTo>
                <a:lnTo>
                  <a:pt x="75278" y="290606"/>
                </a:lnTo>
                <a:lnTo>
                  <a:pt x="82871" y="291964"/>
                </a:lnTo>
                <a:lnTo>
                  <a:pt x="90911" y="292869"/>
                </a:lnTo>
                <a:lnTo>
                  <a:pt x="97262" y="292480"/>
                </a:lnTo>
                <a:lnTo>
                  <a:pt x="102488" y="291229"/>
                </a:lnTo>
                <a:lnTo>
                  <a:pt x="106965" y="289403"/>
                </a:lnTo>
                <a:lnTo>
                  <a:pt x="111933" y="287193"/>
                </a:lnTo>
                <a:lnTo>
                  <a:pt x="122746" y="282092"/>
                </a:lnTo>
                <a:lnTo>
                  <a:pt x="139989" y="273642"/>
                </a:lnTo>
                <a:lnTo>
                  <a:pt x="144864" y="270733"/>
                </a:lnTo>
                <a:lnTo>
                  <a:pt x="149106" y="267801"/>
                </a:lnTo>
                <a:lnTo>
                  <a:pt x="152926" y="264854"/>
                </a:lnTo>
                <a:lnTo>
                  <a:pt x="156466" y="260906"/>
                </a:lnTo>
                <a:lnTo>
                  <a:pt x="159817" y="256288"/>
                </a:lnTo>
                <a:lnTo>
                  <a:pt x="163044" y="251226"/>
                </a:lnTo>
                <a:lnTo>
                  <a:pt x="166187" y="244875"/>
                </a:lnTo>
                <a:lnTo>
                  <a:pt x="169274" y="237664"/>
                </a:lnTo>
                <a:lnTo>
                  <a:pt x="172324" y="229880"/>
                </a:lnTo>
                <a:lnTo>
                  <a:pt x="174358" y="222707"/>
                </a:lnTo>
                <a:lnTo>
                  <a:pt x="175714" y="215940"/>
                </a:lnTo>
                <a:lnTo>
                  <a:pt x="176618" y="209444"/>
                </a:lnTo>
                <a:lnTo>
                  <a:pt x="177220" y="202137"/>
                </a:lnTo>
                <a:lnTo>
                  <a:pt x="177623" y="194290"/>
                </a:lnTo>
                <a:lnTo>
                  <a:pt x="177891" y="186081"/>
                </a:lnTo>
                <a:lnTo>
                  <a:pt x="177077" y="176640"/>
                </a:lnTo>
                <a:lnTo>
                  <a:pt x="175542" y="166377"/>
                </a:lnTo>
                <a:lnTo>
                  <a:pt x="173527" y="155567"/>
                </a:lnTo>
                <a:lnTo>
                  <a:pt x="171190" y="145383"/>
                </a:lnTo>
                <a:lnTo>
                  <a:pt x="168642" y="135617"/>
                </a:lnTo>
                <a:lnTo>
                  <a:pt x="165950" y="126130"/>
                </a:lnTo>
                <a:lnTo>
                  <a:pt x="160313" y="107652"/>
                </a:lnTo>
                <a:lnTo>
                  <a:pt x="157421" y="98557"/>
                </a:lnTo>
                <a:lnTo>
                  <a:pt x="154500" y="90509"/>
                </a:lnTo>
                <a:lnTo>
                  <a:pt x="151561" y="83160"/>
                </a:lnTo>
                <a:lnTo>
                  <a:pt x="133777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343"/>
          <p:cNvSpPr/>
          <p:nvPr/>
        </p:nvSpPr>
        <p:spPr>
          <a:xfrm>
            <a:off x="6402750" y="4063008"/>
            <a:ext cx="178011" cy="214261"/>
          </a:xfrm>
          <a:custGeom>
            <a:avLst/>
            <a:gdLst/>
            <a:ahLst/>
            <a:cxnLst/>
            <a:rect l="0" t="0" r="0" b="0"/>
            <a:pathLst>
              <a:path w="178011" h="214261">
                <a:moveTo>
                  <a:pt x="71273" y="35719"/>
                </a:moveTo>
                <a:lnTo>
                  <a:pt x="66533" y="40459"/>
                </a:lnTo>
                <a:lnTo>
                  <a:pt x="64144" y="41855"/>
                </a:lnTo>
                <a:lnTo>
                  <a:pt x="58845" y="43407"/>
                </a:lnTo>
                <a:lnTo>
                  <a:pt x="56042" y="44813"/>
                </a:lnTo>
                <a:lnTo>
                  <a:pt x="53182" y="46743"/>
                </a:lnTo>
                <a:lnTo>
                  <a:pt x="50283" y="49021"/>
                </a:lnTo>
                <a:lnTo>
                  <a:pt x="47358" y="51532"/>
                </a:lnTo>
                <a:lnTo>
                  <a:pt x="44416" y="54198"/>
                </a:lnTo>
                <a:lnTo>
                  <a:pt x="41462" y="56968"/>
                </a:lnTo>
                <a:lnTo>
                  <a:pt x="37508" y="61791"/>
                </a:lnTo>
                <a:lnTo>
                  <a:pt x="32889" y="67983"/>
                </a:lnTo>
                <a:lnTo>
                  <a:pt x="27824" y="75088"/>
                </a:lnTo>
                <a:lnTo>
                  <a:pt x="23456" y="80816"/>
                </a:lnTo>
                <a:lnTo>
                  <a:pt x="19551" y="85627"/>
                </a:lnTo>
                <a:lnTo>
                  <a:pt x="15956" y="89827"/>
                </a:lnTo>
                <a:lnTo>
                  <a:pt x="12567" y="94611"/>
                </a:lnTo>
                <a:lnTo>
                  <a:pt x="9316" y="99785"/>
                </a:lnTo>
                <a:lnTo>
                  <a:pt x="6156" y="105219"/>
                </a:lnTo>
                <a:lnTo>
                  <a:pt x="4050" y="110826"/>
                </a:lnTo>
                <a:lnTo>
                  <a:pt x="2645" y="116547"/>
                </a:lnTo>
                <a:lnTo>
                  <a:pt x="1709" y="122347"/>
                </a:lnTo>
                <a:lnTo>
                  <a:pt x="1085" y="127205"/>
                </a:lnTo>
                <a:lnTo>
                  <a:pt x="668" y="131436"/>
                </a:lnTo>
                <a:lnTo>
                  <a:pt x="391" y="135249"/>
                </a:lnTo>
                <a:lnTo>
                  <a:pt x="205" y="139775"/>
                </a:lnTo>
                <a:lnTo>
                  <a:pt x="0" y="150096"/>
                </a:lnTo>
                <a:lnTo>
                  <a:pt x="937" y="154634"/>
                </a:lnTo>
                <a:lnTo>
                  <a:pt x="2555" y="158652"/>
                </a:lnTo>
                <a:lnTo>
                  <a:pt x="4625" y="162323"/>
                </a:lnTo>
                <a:lnTo>
                  <a:pt x="6998" y="167747"/>
                </a:lnTo>
                <a:lnTo>
                  <a:pt x="9571" y="174338"/>
                </a:lnTo>
                <a:lnTo>
                  <a:pt x="12279" y="181710"/>
                </a:lnTo>
                <a:lnTo>
                  <a:pt x="16069" y="187617"/>
                </a:lnTo>
                <a:lnTo>
                  <a:pt x="20580" y="192547"/>
                </a:lnTo>
                <a:lnTo>
                  <a:pt x="25572" y="196825"/>
                </a:lnTo>
                <a:lnTo>
                  <a:pt x="29891" y="200671"/>
                </a:lnTo>
                <a:lnTo>
                  <a:pt x="37337" y="207588"/>
                </a:lnTo>
                <a:lnTo>
                  <a:pt x="41704" y="209829"/>
                </a:lnTo>
                <a:lnTo>
                  <a:pt x="46600" y="211324"/>
                </a:lnTo>
                <a:lnTo>
                  <a:pt x="51847" y="212320"/>
                </a:lnTo>
                <a:lnTo>
                  <a:pt x="57331" y="212984"/>
                </a:lnTo>
                <a:lnTo>
                  <a:pt x="62970" y="213427"/>
                </a:lnTo>
                <a:lnTo>
                  <a:pt x="68715" y="213722"/>
                </a:lnTo>
                <a:lnTo>
                  <a:pt x="80389" y="214050"/>
                </a:lnTo>
                <a:lnTo>
                  <a:pt x="104052" y="214260"/>
                </a:lnTo>
                <a:lnTo>
                  <a:pt x="109993" y="213286"/>
                </a:lnTo>
                <a:lnTo>
                  <a:pt x="115937" y="211643"/>
                </a:lnTo>
                <a:lnTo>
                  <a:pt x="121886" y="209556"/>
                </a:lnTo>
                <a:lnTo>
                  <a:pt x="127836" y="207173"/>
                </a:lnTo>
                <a:lnTo>
                  <a:pt x="133786" y="204592"/>
                </a:lnTo>
                <a:lnTo>
                  <a:pt x="139737" y="201879"/>
                </a:lnTo>
                <a:lnTo>
                  <a:pt x="146682" y="197093"/>
                </a:lnTo>
                <a:lnTo>
                  <a:pt x="154289" y="190927"/>
                </a:lnTo>
                <a:lnTo>
                  <a:pt x="162335" y="183839"/>
                </a:lnTo>
                <a:lnTo>
                  <a:pt x="167700" y="178122"/>
                </a:lnTo>
                <a:lnTo>
                  <a:pt x="171277" y="173318"/>
                </a:lnTo>
                <a:lnTo>
                  <a:pt x="173661" y="169124"/>
                </a:lnTo>
                <a:lnTo>
                  <a:pt x="175251" y="164343"/>
                </a:lnTo>
                <a:lnTo>
                  <a:pt x="176310" y="159171"/>
                </a:lnTo>
                <a:lnTo>
                  <a:pt x="177017" y="153739"/>
                </a:lnTo>
                <a:lnTo>
                  <a:pt x="177487" y="148133"/>
                </a:lnTo>
                <a:lnTo>
                  <a:pt x="177801" y="142412"/>
                </a:lnTo>
                <a:lnTo>
                  <a:pt x="178010" y="136613"/>
                </a:lnTo>
                <a:lnTo>
                  <a:pt x="177158" y="128778"/>
                </a:lnTo>
                <a:lnTo>
                  <a:pt x="175598" y="119586"/>
                </a:lnTo>
                <a:lnTo>
                  <a:pt x="173566" y="109490"/>
                </a:lnTo>
                <a:lnTo>
                  <a:pt x="170226" y="100774"/>
                </a:lnTo>
                <a:lnTo>
                  <a:pt x="166015" y="92980"/>
                </a:lnTo>
                <a:lnTo>
                  <a:pt x="161224" y="85799"/>
                </a:lnTo>
                <a:lnTo>
                  <a:pt x="157037" y="80020"/>
                </a:lnTo>
                <a:lnTo>
                  <a:pt x="153254" y="75175"/>
                </a:lnTo>
                <a:lnTo>
                  <a:pt x="149740" y="70952"/>
                </a:lnTo>
                <a:lnTo>
                  <a:pt x="144420" y="65161"/>
                </a:lnTo>
                <a:lnTo>
                  <a:pt x="124697" y="44773"/>
                </a:lnTo>
                <a:lnTo>
                  <a:pt x="115523" y="35443"/>
                </a:lnTo>
                <a:lnTo>
                  <a:pt x="111686" y="32559"/>
                </a:lnTo>
                <a:lnTo>
                  <a:pt x="108137" y="30635"/>
                </a:lnTo>
                <a:lnTo>
                  <a:pt x="104779" y="29353"/>
                </a:lnTo>
                <a:lnTo>
                  <a:pt x="102541" y="27506"/>
                </a:lnTo>
                <a:lnTo>
                  <a:pt x="101048" y="25283"/>
                </a:lnTo>
                <a:lnTo>
                  <a:pt x="98652" y="19326"/>
                </a:lnTo>
                <a:lnTo>
                  <a:pt x="98237" y="13553"/>
                </a:lnTo>
                <a:lnTo>
                  <a:pt x="98114" y="10300"/>
                </a:lnTo>
                <a:lnTo>
                  <a:pt x="99089" y="9843"/>
                </a:lnTo>
                <a:lnTo>
                  <a:pt x="100731" y="9538"/>
                </a:lnTo>
                <a:lnTo>
                  <a:pt x="10699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344"/>
          <p:cNvSpPr/>
          <p:nvPr/>
        </p:nvSpPr>
        <p:spPr>
          <a:xfrm>
            <a:off x="6021647" y="3964781"/>
            <a:ext cx="210629" cy="373273"/>
          </a:xfrm>
          <a:custGeom>
            <a:avLst/>
            <a:gdLst/>
            <a:ahLst/>
            <a:cxnLst/>
            <a:rect l="0" t="0" r="0" b="0"/>
            <a:pathLst>
              <a:path w="210629" h="373273">
                <a:moveTo>
                  <a:pt x="121978" y="205383"/>
                </a:moveTo>
                <a:lnTo>
                  <a:pt x="112497" y="205383"/>
                </a:lnTo>
                <a:lnTo>
                  <a:pt x="107720" y="206375"/>
                </a:lnTo>
                <a:lnTo>
                  <a:pt x="102551" y="208029"/>
                </a:lnTo>
                <a:lnTo>
                  <a:pt x="97120" y="210124"/>
                </a:lnTo>
                <a:lnTo>
                  <a:pt x="89531" y="213504"/>
                </a:lnTo>
                <a:lnTo>
                  <a:pt x="61873" y="226751"/>
                </a:lnTo>
                <a:lnTo>
                  <a:pt x="46978" y="234062"/>
                </a:lnTo>
                <a:lnTo>
                  <a:pt x="41221" y="237401"/>
                </a:lnTo>
                <a:lnTo>
                  <a:pt x="36390" y="240619"/>
                </a:lnTo>
                <a:lnTo>
                  <a:pt x="32177" y="243756"/>
                </a:lnTo>
                <a:lnTo>
                  <a:pt x="28376" y="247832"/>
                </a:lnTo>
                <a:lnTo>
                  <a:pt x="24850" y="252534"/>
                </a:lnTo>
                <a:lnTo>
                  <a:pt x="7322" y="279079"/>
                </a:lnTo>
                <a:lnTo>
                  <a:pt x="3869" y="286263"/>
                </a:lnTo>
                <a:lnTo>
                  <a:pt x="1566" y="293037"/>
                </a:lnTo>
                <a:lnTo>
                  <a:pt x="32" y="299538"/>
                </a:lnTo>
                <a:lnTo>
                  <a:pt x="0" y="304864"/>
                </a:lnTo>
                <a:lnTo>
                  <a:pt x="972" y="309407"/>
                </a:lnTo>
                <a:lnTo>
                  <a:pt x="4698" y="318092"/>
                </a:lnTo>
                <a:lnTo>
                  <a:pt x="9661" y="328567"/>
                </a:lnTo>
                <a:lnTo>
                  <a:pt x="15174" y="337191"/>
                </a:lnTo>
                <a:lnTo>
                  <a:pt x="18034" y="340880"/>
                </a:lnTo>
                <a:lnTo>
                  <a:pt x="21923" y="344332"/>
                </a:lnTo>
                <a:lnTo>
                  <a:pt x="26502" y="347625"/>
                </a:lnTo>
                <a:lnTo>
                  <a:pt x="31538" y="350813"/>
                </a:lnTo>
                <a:lnTo>
                  <a:pt x="37873" y="353930"/>
                </a:lnTo>
                <a:lnTo>
                  <a:pt x="45071" y="357000"/>
                </a:lnTo>
                <a:lnTo>
                  <a:pt x="52848" y="360040"/>
                </a:lnTo>
                <a:lnTo>
                  <a:pt x="62993" y="363058"/>
                </a:lnTo>
                <a:lnTo>
                  <a:pt x="74717" y="366062"/>
                </a:lnTo>
                <a:lnTo>
                  <a:pt x="87494" y="369057"/>
                </a:lnTo>
                <a:lnTo>
                  <a:pt x="98989" y="371054"/>
                </a:lnTo>
                <a:lnTo>
                  <a:pt x="109628" y="372385"/>
                </a:lnTo>
                <a:lnTo>
                  <a:pt x="119698" y="373272"/>
                </a:lnTo>
                <a:lnTo>
                  <a:pt x="128396" y="372872"/>
                </a:lnTo>
                <a:lnTo>
                  <a:pt x="136178" y="371613"/>
                </a:lnTo>
                <a:lnTo>
                  <a:pt x="143351" y="369781"/>
                </a:lnTo>
                <a:lnTo>
                  <a:pt x="150117" y="367567"/>
                </a:lnTo>
                <a:lnTo>
                  <a:pt x="156613" y="365100"/>
                </a:lnTo>
                <a:lnTo>
                  <a:pt x="162927" y="362462"/>
                </a:lnTo>
                <a:lnTo>
                  <a:pt x="168129" y="359712"/>
                </a:lnTo>
                <a:lnTo>
                  <a:pt x="172589" y="356886"/>
                </a:lnTo>
                <a:lnTo>
                  <a:pt x="176555" y="354010"/>
                </a:lnTo>
                <a:lnTo>
                  <a:pt x="181183" y="350108"/>
                </a:lnTo>
                <a:lnTo>
                  <a:pt x="186253" y="345523"/>
                </a:lnTo>
                <a:lnTo>
                  <a:pt x="191617" y="340481"/>
                </a:lnTo>
                <a:lnTo>
                  <a:pt x="196185" y="335136"/>
                </a:lnTo>
                <a:lnTo>
                  <a:pt x="200223" y="329588"/>
                </a:lnTo>
                <a:lnTo>
                  <a:pt x="203907" y="323906"/>
                </a:lnTo>
                <a:lnTo>
                  <a:pt x="208000" y="312299"/>
                </a:lnTo>
                <a:lnTo>
                  <a:pt x="209092" y="306427"/>
                </a:lnTo>
                <a:lnTo>
                  <a:pt x="209820" y="299534"/>
                </a:lnTo>
                <a:lnTo>
                  <a:pt x="210305" y="291963"/>
                </a:lnTo>
                <a:lnTo>
                  <a:pt x="210628" y="283939"/>
                </a:lnTo>
                <a:lnTo>
                  <a:pt x="208860" y="271644"/>
                </a:lnTo>
                <a:lnTo>
                  <a:pt x="205696" y="256502"/>
                </a:lnTo>
                <a:lnTo>
                  <a:pt x="201602" y="239463"/>
                </a:lnTo>
                <a:lnTo>
                  <a:pt x="196889" y="224134"/>
                </a:lnTo>
                <a:lnTo>
                  <a:pt x="191763" y="209946"/>
                </a:lnTo>
                <a:lnTo>
                  <a:pt x="186360" y="196519"/>
                </a:lnTo>
                <a:lnTo>
                  <a:pt x="178790" y="179630"/>
                </a:lnTo>
                <a:lnTo>
                  <a:pt x="159795" y="139698"/>
                </a:lnTo>
                <a:lnTo>
                  <a:pt x="150166" y="120913"/>
                </a:lnTo>
                <a:lnTo>
                  <a:pt x="140770" y="103429"/>
                </a:lnTo>
                <a:lnTo>
                  <a:pt x="131530" y="86812"/>
                </a:lnTo>
                <a:lnTo>
                  <a:pt x="124377" y="71766"/>
                </a:lnTo>
                <a:lnTo>
                  <a:pt x="118616" y="57766"/>
                </a:lnTo>
                <a:lnTo>
                  <a:pt x="862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345"/>
          <p:cNvSpPr/>
          <p:nvPr/>
        </p:nvSpPr>
        <p:spPr>
          <a:xfrm>
            <a:off x="5616773" y="2839641"/>
            <a:ext cx="26791" cy="187524"/>
          </a:xfrm>
          <a:custGeom>
            <a:avLst/>
            <a:gdLst/>
            <a:ahLst/>
            <a:cxnLst/>
            <a:rect l="0" t="0" r="0" b="0"/>
            <a:pathLst>
              <a:path w="26791" h="187524">
                <a:moveTo>
                  <a:pt x="0" y="0"/>
                </a:moveTo>
                <a:lnTo>
                  <a:pt x="0" y="29598"/>
                </a:lnTo>
                <a:lnTo>
                  <a:pt x="993" y="37591"/>
                </a:lnTo>
                <a:lnTo>
                  <a:pt x="2646" y="45896"/>
                </a:lnTo>
                <a:lnTo>
                  <a:pt x="4741" y="54410"/>
                </a:lnTo>
                <a:lnTo>
                  <a:pt x="6137" y="61078"/>
                </a:lnTo>
                <a:lnTo>
                  <a:pt x="7068" y="66516"/>
                </a:lnTo>
                <a:lnTo>
                  <a:pt x="7689" y="71133"/>
                </a:lnTo>
                <a:lnTo>
                  <a:pt x="9095" y="78179"/>
                </a:lnTo>
                <a:lnTo>
                  <a:pt x="13303" y="96593"/>
                </a:lnTo>
                <a:lnTo>
                  <a:pt x="14822" y="104082"/>
                </a:lnTo>
                <a:lnTo>
                  <a:pt x="15834" y="110068"/>
                </a:lnTo>
                <a:lnTo>
                  <a:pt x="16510" y="115050"/>
                </a:lnTo>
                <a:lnTo>
                  <a:pt x="25430" y="170271"/>
                </a:lnTo>
                <a:lnTo>
                  <a:pt x="25883" y="174037"/>
                </a:lnTo>
                <a:lnTo>
                  <a:pt x="26186" y="177540"/>
                </a:lnTo>
                <a:lnTo>
                  <a:pt x="26790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346"/>
          <p:cNvSpPr/>
          <p:nvPr/>
        </p:nvSpPr>
        <p:spPr>
          <a:xfrm>
            <a:off x="5645372" y="4143375"/>
            <a:ext cx="193090" cy="221725"/>
          </a:xfrm>
          <a:custGeom>
            <a:avLst/>
            <a:gdLst/>
            <a:ahLst/>
            <a:cxnLst/>
            <a:rect l="0" t="0" r="0" b="0"/>
            <a:pathLst>
              <a:path w="193090" h="221725">
                <a:moveTo>
                  <a:pt x="149995" y="17859"/>
                </a:moveTo>
                <a:lnTo>
                  <a:pt x="131034" y="22600"/>
                </a:lnTo>
                <a:lnTo>
                  <a:pt x="123463" y="23996"/>
                </a:lnTo>
                <a:lnTo>
                  <a:pt x="116433" y="24927"/>
                </a:lnTo>
                <a:lnTo>
                  <a:pt x="109761" y="25548"/>
                </a:lnTo>
                <a:lnTo>
                  <a:pt x="103329" y="26954"/>
                </a:lnTo>
                <a:lnTo>
                  <a:pt x="97057" y="28884"/>
                </a:lnTo>
                <a:lnTo>
                  <a:pt x="90890" y="31162"/>
                </a:lnTo>
                <a:lnTo>
                  <a:pt x="84795" y="33673"/>
                </a:lnTo>
                <a:lnTo>
                  <a:pt x="78747" y="36339"/>
                </a:lnTo>
                <a:lnTo>
                  <a:pt x="66736" y="41947"/>
                </a:lnTo>
                <a:lnTo>
                  <a:pt x="54783" y="47748"/>
                </a:lnTo>
                <a:lnTo>
                  <a:pt x="48817" y="51676"/>
                </a:lnTo>
                <a:lnTo>
                  <a:pt x="42855" y="56278"/>
                </a:lnTo>
                <a:lnTo>
                  <a:pt x="36897" y="61332"/>
                </a:lnTo>
                <a:lnTo>
                  <a:pt x="31933" y="66684"/>
                </a:lnTo>
                <a:lnTo>
                  <a:pt x="27630" y="72237"/>
                </a:lnTo>
                <a:lnTo>
                  <a:pt x="23770" y="77924"/>
                </a:lnTo>
                <a:lnTo>
                  <a:pt x="20204" y="82707"/>
                </a:lnTo>
                <a:lnTo>
                  <a:pt x="16835" y="86888"/>
                </a:lnTo>
                <a:lnTo>
                  <a:pt x="13597" y="90667"/>
                </a:lnTo>
                <a:lnTo>
                  <a:pt x="10446" y="95171"/>
                </a:lnTo>
                <a:lnTo>
                  <a:pt x="7354" y="100159"/>
                </a:lnTo>
                <a:lnTo>
                  <a:pt x="4299" y="105468"/>
                </a:lnTo>
                <a:lnTo>
                  <a:pt x="2263" y="111984"/>
                </a:lnTo>
                <a:lnTo>
                  <a:pt x="905" y="119304"/>
                </a:lnTo>
                <a:lnTo>
                  <a:pt x="0" y="127161"/>
                </a:lnTo>
                <a:lnTo>
                  <a:pt x="390" y="133391"/>
                </a:lnTo>
                <a:lnTo>
                  <a:pt x="1641" y="138537"/>
                </a:lnTo>
                <a:lnTo>
                  <a:pt x="3467" y="142960"/>
                </a:lnTo>
                <a:lnTo>
                  <a:pt x="5677" y="147893"/>
                </a:lnTo>
                <a:lnTo>
                  <a:pt x="10778" y="158665"/>
                </a:lnTo>
                <a:lnTo>
                  <a:pt x="14520" y="164316"/>
                </a:lnTo>
                <a:lnTo>
                  <a:pt x="18999" y="170068"/>
                </a:lnTo>
                <a:lnTo>
                  <a:pt x="23969" y="175886"/>
                </a:lnTo>
                <a:lnTo>
                  <a:pt x="29267" y="180758"/>
                </a:lnTo>
                <a:lnTo>
                  <a:pt x="34783" y="184997"/>
                </a:lnTo>
                <a:lnTo>
                  <a:pt x="62635" y="203671"/>
                </a:lnTo>
                <a:lnTo>
                  <a:pt x="70919" y="207218"/>
                </a:lnTo>
                <a:lnTo>
                  <a:pt x="79419" y="209583"/>
                </a:lnTo>
                <a:lnTo>
                  <a:pt x="88061" y="211160"/>
                </a:lnTo>
                <a:lnTo>
                  <a:pt x="96800" y="213202"/>
                </a:lnTo>
                <a:lnTo>
                  <a:pt x="105603" y="215557"/>
                </a:lnTo>
                <a:lnTo>
                  <a:pt x="114447" y="218119"/>
                </a:lnTo>
                <a:lnTo>
                  <a:pt x="122327" y="219827"/>
                </a:lnTo>
                <a:lnTo>
                  <a:pt x="129566" y="220965"/>
                </a:lnTo>
                <a:lnTo>
                  <a:pt x="136375" y="221724"/>
                </a:lnTo>
                <a:lnTo>
                  <a:pt x="142899" y="221238"/>
                </a:lnTo>
                <a:lnTo>
                  <a:pt x="149234" y="219921"/>
                </a:lnTo>
                <a:lnTo>
                  <a:pt x="155441" y="218052"/>
                </a:lnTo>
                <a:lnTo>
                  <a:pt x="161563" y="215814"/>
                </a:lnTo>
                <a:lnTo>
                  <a:pt x="167629" y="213328"/>
                </a:lnTo>
                <a:lnTo>
                  <a:pt x="173657" y="210680"/>
                </a:lnTo>
                <a:lnTo>
                  <a:pt x="177676" y="207922"/>
                </a:lnTo>
                <a:lnTo>
                  <a:pt x="180355" y="205091"/>
                </a:lnTo>
                <a:lnTo>
                  <a:pt x="184324" y="198308"/>
                </a:lnTo>
                <a:lnTo>
                  <a:pt x="189396" y="188679"/>
                </a:lnTo>
                <a:lnTo>
                  <a:pt x="191145" y="183333"/>
                </a:lnTo>
                <a:lnTo>
                  <a:pt x="192312" y="177784"/>
                </a:lnTo>
                <a:lnTo>
                  <a:pt x="193089" y="172101"/>
                </a:lnTo>
                <a:lnTo>
                  <a:pt x="192615" y="166328"/>
                </a:lnTo>
                <a:lnTo>
                  <a:pt x="191307" y="160494"/>
                </a:lnTo>
                <a:lnTo>
                  <a:pt x="189443" y="154622"/>
                </a:lnTo>
                <a:lnTo>
                  <a:pt x="188200" y="147729"/>
                </a:lnTo>
                <a:lnTo>
                  <a:pt x="187371" y="140158"/>
                </a:lnTo>
                <a:lnTo>
                  <a:pt x="186819" y="132134"/>
                </a:lnTo>
                <a:lnTo>
                  <a:pt x="185459" y="123808"/>
                </a:lnTo>
                <a:lnTo>
                  <a:pt x="183559" y="115281"/>
                </a:lnTo>
                <a:lnTo>
                  <a:pt x="181301" y="106619"/>
                </a:lnTo>
                <a:lnTo>
                  <a:pt x="177811" y="95884"/>
                </a:lnTo>
                <a:lnTo>
                  <a:pt x="173500" y="83767"/>
                </a:lnTo>
                <a:lnTo>
                  <a:pt x="164411" y="59058"/>
                </a:lnTo>
                <a:lnTo>
                  <a:pt x="160598" y="48302"/>
                </a:lnTo>
                <a:lnTo>
                  <a:pt x="14106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347"/>
          <p:cNvSpPr/>
          <p:nvPr/>
        </p:nvSpPr>
        <p:spPr>
          <a:xfrm>
            <a:off x="5339963" y="2848570"/>
            <a:ext cx="17851" cy="244533"/>
          </a:xfrm>
          <a:custGeom>
            <a:avLst/>
            <a:gdLst/>
            <a:ahLst/>
            <a:cxnLst/>
            <a:rect l="0" t="0" r="0" b="0"/>
            <a:pathLst>
              <a:path w="17851" h="244533">
                <a:moveTo>
                  <a:pt x="8920" y="0"/>
                </a:moveTo>
                <a:lnTo>
                  <a:pt x="4179" y="14222"/>
                </a:lnTo>
                <a:lnTo>
                  <a:pt x="2783" y="20395"/>
                </a:lnTo>
                <a:lnTo>
                  <a:pt x="1852" y="26495"/>
                </a:lnTo>
                <a:lnTo>
                  <a:pt x="1231" y="32546"/>
                </a:lnTo>
                <a:lnTo>
                  <a:pt x="818" y="38565"/>
                </a:lnTo>
                <a:lnTo>
                  <a:pt x="542" y="44562"/>
                </a:lnTo>
                <a:lnTo>
                  <a:pt x="235" y="57509"/>
                </a:lnTo>
                <a:lnTo>
                  <a:pt x="0" y="112740"/>
                </a:lnTo>
                <a:lnTo>
                  <a:pt x="989" y="119809"/>
                </a:lnTo>
                <a:lnTo>
                  <a:pt x="2640" y="127498"/>
                </a:lnTo>
                <a:lnTo>
                  <a:pt x="4734" y="135600"/>
                </a:lnTo>
                <a:lnTo>
                  <a:pt x="6129" y="145963"/>
                </a:lnTo>
                <a:lnTo>
                  <a:pt x="7059" y="157832"/>
                </a:lnTo>
                <a:lnTo>
                  <a:pt x="7679" y="170706"/>
                </a:lnTo>
                <a:lnTo>
                  <a:pt x="8369" y="203531"/>
                </a:lnTo>
                <a:lnTo>
                  <a:pt x="8811" y="243272"/>
                </a:lnTo>
                <a:lnTo>
                  <a:pt x="9839" y="244532"/>
                </a:lnTo>
                <a:lnTo>
                  <a:pt x="11517" y="244381"/>
                </a:lnTo>
                <a:lnTo>
                  <a:pt x="1785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348"/>
          <p:cNvSpPr/>
          <p:nvPr/>
        </p:nvSpPr>
        <p:spPr>
          <a:xfrm>
            <a:off x="5411391" y="4009430"/>
            <a:ext cx="26681" cy="515747"/>
          </a:xfrm>
          <a:custGeom>
            <a:avLst/>
            <a:gdLst/>
            <a:ahLst/>
            <a:cxnLst/>
            <a:rect l="0" t="0" r="0" b="0"/>
            <a:pathLst>
              <a:path w="26681" h="515747">
                <a:moveTo>
                  <a:pt x="17859" y="0"/>
                </a:moveTo>
                <a:lnTo>
                  <a:pt x="17859" y="12429"/>
                </a:lnTo>
                <a:lnTo>
                  <a:pt x="18852" y="19200"/>
                </a:lnTo>
                <a:lnTo>
                  <a:pt x="22600" y="39952"/>
                </a:lnTo>
                <a:lnTo>
                  <a:pt x="23996" y="51440"/>
                </a:lnTo>
                <a:lnTo>
                  <a:pt x="24927" y="63067"/>
                </a:lnTo>
                <a:lnTo>
                  <a:pt x="25548" y="74786"/>
                </a:lnTo>
                <a:lnTo>
                  <a:pt x="26237" y="98392"/>
                </a:lnTo>
                <a:lnTo>
                  <a:pt x="26680" y="141144"/>
                </a:lnTo>
                <a:lnTo>
                  <a:pt x="25724" y="157596"/>
                </a:lnTo>
                <a:lnTo>
                  <a:pt x="20631" y="221209"/>
                </a:lnTo>
                <a:lnTo>
                  <a:pt x="19091" y="250120"/>
                </a:lnTo>
                <a:lnTo>
                  <a:pt x="18407" y="288765"/>
                </a:lnTo>
                <a:lnTo>
                  <a:pt x="18224" y="311573"/>
                </a:lnTo>
                <a:lnTo>
                  <a:pt x="17110" y="334715"/>
                </a:lnTo>
                <a:lnTo>
                  <a:pt x="15375" y="358081"/>
                </a:lnTo>
                <a:lnTo>
                  <a:pt x="11794" y="399256"/>
                </a:lnTo>
                <a:lnTo>
                  <a:pt x="10202" y="424171"/>
                </a:lnTo>
                <a:lnTo>
                  <a:pt x="8786" y="438554"/>
                </a:lnTo>
                <a:lnTo>
                  <a:pt x="1353" y="498344"/>
                </a:lnTo>
                <a:lnTo>
                  <a:pt x="601" y="506905"/>
                </a:lnTo>
                <a:lnTo>
                  <a:pt x="119" y="515746"/>
                </a:lnTo>
                <a:lnTo>
                  <a:pt x="0" y="509053"/>
                </a:lnTo>
                <a:lnTo>
                  <a:pt x="0" y="5000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349"/>
          <p:cNvSpPr/>
          <p:nvPr/>
        </p:nvSpPr>
        <p:spPr>
          <a:xfrm>
            <a:off x="4848820" y="3867001"/>
            <a:ext cx="3231514" cy="1026437"/>
          </a:xfrm>
          <a:custGeom>
            <a:avLst/>
            <a:gdLst/>
            <a:ahLst/>
            <a:cxnLst/>
            <a:rect l="0" t="0" r="0" b="0"/>
            <a:pathLst>
              <a:path w="3231514" h="1026437">
                <a:moveTo>
                  <a:pt x="0" y="312093"/>
                </a:moveTo>
                <a:lnTo>
                  <a:pt x="36086" y="280747"/>
                </a:lnTo>
                <a:lnTo>
                  <a:pt x="77647" y="256806"/>
                </a:lnTo>
                <a:lnTo>
                  <a:pt x="152562" y="225883"/>
                </a:lnTo>
                <a:lnTo>
                  <a:pt x="264262" y="188291"/>
                </a:lnTo>
                <a:lnTo>
                  <a:pt x="328286" y="158764"/>
                </a:lnTo>
                <a:lnTo>
                  <a:pt x="406931" y="129560"/>
                </a:lnTo>
                <a:lnTo>
                  <a:pt x="514431" y="90150"/>
                </a:lnTo>
                <a:lnTo>
                  <a:pt x="609626" y="64487"/>
                </a:lnTo>
                <a:lnTo>
                  <a:pt x="651588" y="53850"/>
                </a:lnTo>
                <a:lnTo>
                  <a:pt x="739144" y="38344"/>
                </a:lnTo>
                <a:lnTo>
                  <a:pt x="822271" y="23716"/>
                </a:lnTo>
                <a:lnTo>
                  <a:pt x="907740" y="12997"/>
                </a:lnTo>
                <a:lnTo>
                  <a:pt x="989429" y="2941"/>
                </a:lnTo>
                <a:lnTo>
                  <a:pt x="1062551" y="558"/>
                </a:lnTo>
                <a:lnTo>
                  <a:pt x="1149247" y="0"/>
                </a:lnTo>
                <a:lnTo>
                  <a:pt x="1240035" y="2398"/>
                </a:lnTo>
                <a:lnTo>
                  <a:pt x="1348360" y="6680"/>
                </a:lnTo>
                <a:lnTo>
                  <a:pt x="1429407" y="12868"/>
                </a:lnTo>
                <a:lnTo>
                  <a:pt x="1507094" y="18039"/>
                </a:lnTo>
                <a:lnTo>
                  <a:pt x="1597515" y="22652"/>
                </a:lnTo>
                <a:lnTo>
                  <a:pt x="1695985" y="25614"/>
                </a:lnTo>
                <a:lnTo>
                  <a:pt x="1791651" y="26199"/>
                </a:lnTo>
                <a:lnTo>
                  <a:pt x="1902763" y="33392"/>
                </a:lnTo>
                <a:lnTo>
                  <a:pt x="1990364" y="34901"/>
                </a:lnTo>
                <a:lnTo>
                  <a:pt x="2067347" y="37184"/>
                </a:lnTo>
                <a:lnTo>
                  <a:pt x="2142849" y="44721"/>
                </a:lnTo>
                <a:lnTo>
                  <a:pt x="2391573" y="72511"/>
                </a:lnTo>
                <a:lnTo>
                  <a:pt x="2485815" y="91723"/>
                </a:lnTo>
                <a:lnTo>
                  <a:pt x="2572389" y="114021"/>
                </a:lnTo>
                <a:lnTo>
                  <a:pt x="2673006" y="143873"/>
                </a:lnTo>
                <a:lnTo>
                  <a:pt x="2809181" y="201494"/>
                </a:lnTo>
                <a:lnTo>
                  <a:pt x="2862140" y="226673"/>
                </a:lnTo>
                <a:lnTo>
                  <a:pt x="2910820" y="256635"/>
                </a:lnTo>
                <a:lnTo>
                  <a:pt x="2941721" y="275538"/>
                </a:lnTo>
                <a:lnTo>
                  <a:pt x="3013534" y="324854"/>
                </a:lnTo>
                <a:lnTo>
                  <a:pt x="3062041" y="355672"/>
                </a:lnTo>
                <a:lnTo>
                  <a:pt x="3094715" y="383213"/>
                </a:lnTo>
                <a:lnTo>
                  <a:pt x="3117404" y="410225"/>
                </a:lnTo>
                <a:lnTo>
                  <a:pt x="3136695" y="437081"/>
                </a:lnTo>
                <a:lnTo>
                  <a:pt x="3157955" y="468850"/>
                </a:lnTo>
                <a:lnTo>
                  <a:pt x="3181205" y="505456"/>
                </a:lnTo>
                <a:lnTo>
                  <a:pt x="3197492" y="534954"/>
                </a:lnTo>
                <a:lnTo>
                  <a:pt x="3209030" y="559970"/>
                </a:lnTo>
                <a:lnTo>
                  <a:pt x="3220773" y="587625"/>
                </a:lnTo>
                <a:lnTo>
                  <a:pt x="3227314" y="611161"/>
                </a:lnTo>
                <a:lnTo>
                  <a:pt x="3230222" y="633528"/>
                </a:lnTo>
                <a:lnTo>
                  <a:pt x="3231513" y="660005"/>
                </a:lnTo>
                <a:lnTo>
                  <a:pt x="3229442" y="685663"/>
                </a:lnTo>
                <a:lnTo>
                  <a:pt x="3225214" y="710296"/>
                </a:lnTo>
                <a:lnTo>
                  <a:pt x="3220028" y="734473"/>
                </a:lnTo>
                <a:lnTo>
                  <a:pt x="3211529" y="765657"/>
                </a:lnTo>
                <a:lnTo>
                  <a:pt x="3203031" y="787190"/>
                </a:lnTo>
                <a:lnTo>
                  <a:pt x="3192640" y="808005"/>
                </a:lnTo>
                <a:lnTo>
                  <a:pt x="3174641" y="831871"/>
                </a:lnTo>
                <a:lnTo>
                  <a:pt x="3145041" y="863454"/>
                </a:lnTo>
                <a:lnTo>
                  <a:pt x="3113721" y="894207"/>
                </a:lnTo>
                <a:lnTo>
                  <a:pt x="3101683" y="902532"/>
                </a:lnTo>
                <a:lnTo>
                  <a:pt x="3044681" y="925154"/>
                </a:lnTo>
                <a:lnTo>
                  <a:pt x="3018133" y="935154"/>
                </a:lnTo>
                <a:lnTo>
                  <a:pt x="2973573" y="956761"/>
                </a:lnTo>
                <a:lnTo>
                  <a:pt x="2875195" y="978075"/>
                </a:lnTo>
                <a:lnTo>
                  <a:pt x="2777235" y="990816"/>
                </a:lnTo>
                <a:lnTo>
                  <a:pt x="2688660" y="1001719"/>
                </a:lnTo>
                <a:lnTo>
                  <a:pt x="2608044" y="1006567"/>
                </a:lnTo>
                <a:lnTo>
                  <a:pt x="2462449" y="1008003"/>
                </a:lnTo>
                <a:lnTo>
                  <a:pt x="1992047" y="1008598"/>
                </a:lnTo>
                <a:lnTo>
                  <a:pt x="1905323" y="1011249"/>
                </a:lnTo>
                <a:lnTo>
                  <a:pt x="1831061" y="1014743"/>
                </a:lnTo>
                <a:lnTo>
                  <a:pt x="1731939" y="1016987"/>
                </a:lnTo>
                <a:lnTo>
                  <a:pt x="1499244" y="1017506"/>
                </a:lnTo>
                <a:lnTo>
                  <a:pt x="1409661" y="1025224"/>
                </a:lnTo>
                <a:lnTo>
                  <a:pt x="1348912" y="1026222"/>
                </a:lnTo>
                <a:lnTo>
                  <a:pt x="1156752" y="1026436"/>
                </a:lnTo>
                <a:lnTo>
                  <a:pt x="1059985" y="1019332"/>
                </a:lnTo>
                <a:lnTo>
                  <a:pt x="988206" y="1010242"/>
                </a:lnTo>
                <a:lnTo>
                  <a:pt x="919752" y="1000736"/>
                </a:lnTo>
                <a:lnTo>
                  <a:pt x="850964" y="984604"/>
                </a:lnTo>
                <a:lnTo>
                  <a:pt x="751057" y="956132"/>
                </a:lnTo>
                <a:lnTo>
                  <a:pt x="694097" y="939961"/>
                </a:lnTo>
                <a:lnTo>
                  <a:pt x="618392" y="908335"/>
                </a:lnTo>
                <a:lnTo>
                  <a:pt x="555700" y="877129"/>
                </a:lnTo>
                <a:lnTo>
                  <a:pt x="532728" y="865837"/>
                </a:lnTo>
                <a:lnTo>
                  <a:pt x="484716" y="834565"/>
                </a:lnTo>
                <a:lnTo>
                  <a:pt x="449875" y="810417"/>
                </a:lnTo>
                <a:lnTo>
                  <a:pt x="411436" y="778739"/>
                </a:lnTo>
                <a:lnTo>
                  <a:pt x="375180" y="748338"/>
                </a:lnTo>
                <a:lnTo>
                  <a:pt x="348297" y="722470"/>
                </a:lnTo>
                <a:lnTo>
                  <a:pt x="326221" y="691214"/>
                </a:lnTo>
                <a:lnTo>
                  <a:pt x="307113" y="661558"/>
                </a:lnTo>
                <a:lnTo>
                  <a:pt x="274661" y="614958"/>
                </a:lnTo>
                <a:lnTo>
                  <a:pt x="258332" y="584944"/>
                </a:lnTo>
                <a:lnTo>
                  <a:pt x="246776" y="558376"/>
                </a:lnTo>
                <a:lnTo>
                  <a:pt x="235024" y="533339"/>
                </a:lnTo>
                <a:lnTo>
                  <a:pt x="225833" y="508982"/>
                </a:lnTo>
                <a:lnTo>
                  <a:pt x="217449" y="480958"/>
                </a:lnTo>
                <a:lnTo>
                  <a:pt x="194869" y="394474"/>
                </a:lnTo>
                <a:lnTo>
                  <a:pt x="191429" y="376935"/>
                </a:lnTo>
                <a:lnTo>
                  <a:pt x="188143" y="357305"/>
                </a:lnTo>
                <a:lnTo>
                  <a:pt x="184960" y="336282"/>
                </a:lnTo>
                <a:lnTo>
                  <a:pt x="182838" y="318297"/>
                </a:lnTo>
                <a:lnTo>
                  <a:pt x="180480" y="287730"/>
                </a:lnTo>
                <a:lnTo>
                  <a:pt x="179432" y="263562"/>
                </a:lnTo>
                <a:lnTo>
                  <a:pt x="179959" y="238930"/>
                </a:lnTo>
                <a:lnTo>
                  <a:pt x="181488" y="222637"/>
                </a:lnTo>
                <a:lnTo>
                  <a:pt x="183500" y="204831"/>
                </a:lnTo>
                <a:lnTo>
                  <a:pt x="188381" y="174462"/>
                </a:lnTo>
                <a:lnTo>
                  <a:pt x="196453" y="1334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350"/>
          <p:cNvSpPr/>
          <p:nvPr/>
        </p:nvSpPr>
        <p:spPr>
          <a:xfrm>
            <a:off x="7282738" y="5036344"/>
            <a:ext cx="280575" cy="249314"/>
          </a:xfrm>
          <a:custGeom>
            <a:avLst/>
            <a:gdLst/>
            <a:ahLst/>
            <a:cxnLst/>
            <a:rect l="0" t="0" r="0" b="0"/>
            <a:pathLst>
              <a:path w="280575" h="249314">
                <a:moveTo>
                  <a:pt x="173551" y="71437"/>
                </a:moveTo>
                <a:lnTo>
                  <a:pt x="173551" y="76582"/>
                </a:lnTo>
                <a:lnTo>
                  <a:pt x="173551" y="74385"/>
                </a:lnTo>
                <a:lnTo>
                  <a:pt x="172559" y="73403"/>
                </a:lnTo>
                <a:lnTo>
                  <a:pt x="170905" y="72748"/>
                </a:lnTo>
                <a:lnTo>
                  <a:pt x="164731" y="71460"/>
                </a:lnTo>
                <a:lnTo>
                  <a:pt x="159913" y="66704"/>
                </a:lnTo>
                <a:lnTo>
                  <a:pt x="157514" y="66297"/>
                </a:lnTo>
                <a:lnTo>
                  <a:pt x="154922" y="67019"/>
                </a:lnTo>
                <a:lnTo>
                  <a:pt x="152202" y="68491"/>
                </a:lnTo>
                <a:lnTo>
                  <a:pt x="146533" y="70128"/>
                </a:lnTo>
                <a:lnTo>
                  <a:pt x="139715" y="70856"/>
                </a:lnTo>
                <a:lnTo>
                  <a:pt x="135119" y="71049"/>
                </a:lnTo>
                <a:lnTo>
                  <a:pt x="130070" y="71178"/>
                </a:lnTo>
                <a:lnTo>
                  <a:pt x="124720" y="72257"/>
                </a:lnTo>
                <a:lnTo>
                  <a:pt x="119169" y="73968"/>
                </a:lnTo>
                <a:lnTo>
                  <a:pt x="113484" y="76101"/>
                </a:lnTo>
                <a:lnTo>
                  <a:pt x="107710" y="77523"/>
                </a:lnTo>
                <a:lnTo>
                  <a:pt x="101876" y="78471"/>
                </a:lnTo>
                <a:lnTo>
                  <a:pt x="96002" y="79103"/>
                </a:lnTo>
                <a:lnTo>
                  <a:pt x="90102" y="80517"/>
                </a:lnTo>
                <a:lnTo>
                  <a:pt x="84184" y="82451"/>
                </a:lnTo>
                <a:lnTo>
                  <a:pt x="78254" y="84733"/>
                </a:lnTo>
                <a:lnTo>
                  <a:pt x="72316" y="87246"/>
                </a:lnTo>
                <a:lnTo>
                  <a:pt x="60428" y="92685"/>
                </a:lnTo>
                <a:lnTo>
                  <a:pt x="55471" y="95525"/>
                </a:lnTo>
                <a:lnTo>
                  <a:pt x="47319" y="101325"/>
                </a:lnTo>
                <a:lnTo>
                  <a:pt x="42764" y="104261"/>
                </a:lnTo>
                <a:lnTo>
                  <a:pt x="37742" y="107211"/>
                </a:lnTo>
                <a:lnTo>
                  <a:pt x="32410" y="110169"/>
                </a:lnTo>
                <a:lnTo>
                  <a:pt x="23840" y="116102"/>
                </a:lnTo>
                <a:lnTo>
                  <a:pt x="16724" y="122046"/>
                </a:lnTo>
                <a:lnTo>
                  <a:pt x="10254" y="127995"/>
                </a:lnTo>
                <a:lnTo>
                  <a:pt x="7140" y="131963"/>
                </a:lnTo>
                <a:lnTo>
                  <a:pt x="4071" y="136593"/>
                </a:lnTo>
                <a:lnTo>
                  <a:pt x="1033" y="141663"/>
                </a:lnTo>
                <a:lnTo>
                  <a:pt x="0" y="147028"/>
                </a:lnTo>
                <a:lnTo>
                  <a:pt x="303" y="152589"/>
                </a:lnTo>
                <a:lnTo>
                  <a:pt x="1498" y="158280"/>
                </a:lnTo>
                <a:lnTo>
                  <a:pt x="2294" y="163067"/>
                </a:lnTo>
                <a:lnTo>
                  <a:pt x="2826" y="167250"/>
                </a:lnTo>
                <a:lnTo>
                  <a:pt x="3179" y="171031"/>
                </a:lnTo>
                <a:lnTo>
                  <a:pt x="4407" y="174545"/>
                </a:lnTo>
                <a:lnTo>
                  <a:pt x="8418" y="181093"/>
                </a:lnTo>
                <a:lnTo>
                  <a:pt x="16154" y="187312"/>
                </a:lnTo>
                <a:lnTo>
                  <a:pt x="20994" y="190359"/>
                </a:lnTo>
                <a:lnTo>
                  <a:pt x="26206" y="194375"/>
                </a:lnTo>
                <a:lnTo>
                  <a:pt x="31664" y="199036"/>
                </a:lnTo>
                <a:lnTo>
                  <a:pt x="37289" y="204128"/>
                </a:lnTo>
                <a:lnTo>
                  <a:pt x="43022" y="207523"/>
                </a:lnTo>
                <a:lnTo>
                  <a:pt x="48828" y="209786"/>
                </a:lnTo>
                <a:lnTo>
                  <a:pt x="54684" y="211295"/>
                </a:lnTo>
                <a:lnTo>
                  <a:pt x="85002" y="220908"/>
                </a:lnTo>
                <a:lnTo>
                  <a:pt x="148784" y="241853"/>
                </a:lnTo>
                <a:lnTo>
                  <a:pt x="160016" y="244579"/>
                </a:lnTo>
                <a:lnTo>
                  <a:pt x="170481" y="246396"/>
                </a:lnTo>
                <a:lnTo>
                  <a:pt x="180434" y="247608"/>
                </a:lnTo>
                <a:lnTo>
                  <a:pt x="190045" y="248416"/>
                </a:lnTo>
                <a:lnTo>
                  <a:pt x="199430" y="248954"/>
                </a:lnTo>
                <a:lnTo>
                  <a:pt x="208663" y="249313"/>
                </a:lnTo>
                <a:lnTo>
                  <a:pt x="216803" y="248560"/>
                </a:lnTo>
                <a:lnTo>
                  <a:pt x="224214" y="247066"/>
                </a:lnTo>
                <a:lnTo>
                  <a:pt x="231139" y="245078"/>
                </a:lnTo>
                <a:lnTo>
                  <a:pt x="236747" y="243752"/>
                </a:lnTo>
                <a:lnTo>
                  <a:pt x="241479" y="242869"/>
                </a:lnTo>
                <a:lnTo>
                  <a:pt x="245625" y="242280"/>
                </a:lnTo>
                <a:lnTo>
                  <a:pt x="250374" y="240895"/>
                </a:lnTo>
                <a:lnTo>
                  <a:pt x="255524" y="238979"/>
                </a:lnTo>
                <a:lnTo>
                  <a:pt x="260942" y="236709"/>
                </a:lnTo>
                <a:lnTo>
                  <a:pt x="264554" y="233213"/>
                </a:lnTo>
                <a:lnTo>
                  <a:pt x="266962" y="228897"/>
                </a:lnTo>
                <a:lnTo>
                  <a:pt x="268567" y="224036"/>
                </a:lnTo>
                <a:lnTo>
                  <a:pt x="270630" y="219802"/>
                </a:lnTo>
                <a:lnTo>
                  <a:pt x="275567" y="212453"/>
                </a:lnTo>
                <a:lnTo>
                  <a:pt x="277280" y="208111"/>
                </a:lnTo>
                <a:lnTo>
                  <a:pt x="278422" y="203233"/>
                </a:lnTo>
                <a:lnTo>
                  <a:pt x="279184" y="197996"/>
                </a:lnTo>
                <a:lnTo>
                  <a:pt x="279692" y="193513"/>
                </a:lnTo>
                <a:lnTo>
                  <a:pt x="280257" y="185886"/>
                </a:lnTo>
                <a:lnTo>
                  <a:pt x="280507" y="176542"/>
                </a:lnTo>
                <a:lnTo>
                  <a:pt x="280574" y="171273"/>
                </a:lnTo>
                <a:lnTo>
                  <a:pt x="279626" y="164783"/>
                </a:lnTo>
                <a:lnTo>
                  <a:pt x="278002" y="157481"/>
                </a:lnTo>
                <a:lnTo>
                  <a:pt x="275927" y="149636"/>
                </a:lnTo>
                <a:lnTo>
                  <a:pt x="274544" y="142421"/>
                </a:lnTo>
                <a:lnTo>
                  <a:pt x="273622" y="135626"/>
                </a:lnTo>
                <a:lnTo>
                  <a:pt x="273007" y="129113"/>
                </a:lnTo>
                <a:lnTo>
                  <a:pt x="270613" y="122786"/>
                </a:lnTo>
                <a:lnTo>
                  <a:pt x="267032" y="116584"/>
                </a:lnTo>
                <a:lnTo>
                  <a:pt x="262661" y="110465"/>
                </a:lnTo>
                <a:lnTo>
                  <a:pt x="257762" y="102416"/>
                </a:lnTo>
                <a:lnTo>
                  <a:pt x="252513" y="93082"/>
                </a:lnTo>
                <a:lnTo>
                  <a:pt x="247027" y="82890"/>
                </a:lnTo>
                <a:lnTo>
                  <a:pt x="241387" y="74112"/>
                </a:lnTo>
                <a:lnTo>
                  <a:pt x="235643" y="66275"/>
                </a:lnTo>
                <a:lnTo>
                  <a:pt x="229828" y="59066"/>
                </a:lnTo>
                <a:lnTo>
                  <a:pt x="207424" y="29959"/>
                </a:lnTo>
                <a:lnTo>
                  <a:pt x="201094" y="22949"/>
                </a:lnTo>
                <a:lnTo>
                  <a:pt x="195881" y="18276"/>
                </a:lnTo>
                <a:lnTo>
                  <a:pt x="187445" y="12091"/>
                </a:lnTo>
                <a:lnTo>
                  <a:pt x="180387" y="6035"/>
                </a:lnTo>
                <a:lnTo>
                  <a:pt x="173556" y="4"/>
                </a:lnTo>
                <a:lnTo>
                  <a:pt x="19141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351"/>
          <p:cNvSpPr/>
          <p:nvPr/>
        </p:nvSpPr>
        <p:spPr>
          <a:xfrm>
            <a:off x="7308427" y="5089922"/>
            <a:ext cx="344316" cy="187524"/>
          </a:xfrm>
          <a:custGeom>
            <a:avLst/>
            <a:gdLst/>
            <a:ahLst/>
            <a:cxnLst/>
            <a:rect l="0" t="0" r="0" b="0"/>
            <a:pathLst>
              <a:path w="344316" h="187524">
                <a:moveTo>
                  <a:pt x="344315" y="0"/>
                </a:moveTo>
                <a:lnTo>
                  <a:pt x="325354" y="4741"/>
                </a:lnTo>
                <a:lnTo>
                  <a:pt x="314807" y="6137"/>
                </a:lnTo>
                <a:lnTo>
                  <a:pt x="302815" y="7068"/>
                </a:lnTo>
                <a:lnTo>
                  <a:pt x="289859" y="7689"/>
                </a:lnTo>
                <a:lnTo>
                  <a:pt x="270308" y="10086"/>
                </a:lnTo>
                <a:lnTo>
                  <a:pt x="219480" y="18043"/>
                </a:lnTo>
                <a:lnTo>
                  <a:pt x="196600" y="20958"/>
                </a:lnTo>
                <a:lnTo>
                  <a:pt x="176385" y="22902"/>
                </a:lnTo>
                <a:lnTo>
                  <a:pt x="157947" y="24197"/>
                </a:lnTo>
                <a:lnTo>
                  <a:pt x="141687" y="26054"/>
                </a:lnTo>
                <a:lnTo>
                  <a:pt x="126879" y="28283"/>
                </a:lnTo>
                <a:lnTo>
                  <a:pt x="113037" y="30762"/>
                </a:lnTo>
                <a:lnTo>
                  <a:pt x="100833" y="32414"/>
                </a:lnTo>
                <a:lnTo>
                  <a:pt x="89721" y="33516"/>
                </a:lnTo>
                <a:lnTo>
                  <a:pt x="79335" y="34250"/>
                </a:lnTo>
                <a:lnTo>
                  <a:pt x="68443" y="35732"/>
                </a:lnTo>
                <a:lnTo>
                  <a:pt x="57213" y="37712"/>
                </a:lnTo>
                <a:lnTo>
                  <a:pt x="45757" y="40024"/>
                </a:lnTo>
                <a:lnTo>
                  <a:pt x="36136" y="41566"/>
                </a:lnTo>
                <a:lnTo>
                  <a:pt x="27737" y="42593"/>
                </a:lnTo>
                <a:lnTo>
                  <a:pt x="20154" y="43278"/>
                </a:lnTo>
                <a:lnTo>
                  <a:pt x="13114" y="44727"/>
                </a:lnTo>
                <a:lnTo>
                  <a:pt x="6437" y="46686"/>
                </a:lnTo>
                <a:lnTo>
                  <a:pt x="0" y="48983"/>
                </a:lnTo>
                <a:lnTo>
                  <a:pt x="1662" y="50515"/>
                </a:lnTo>
                <a:lnTo>
                  <a:pt x="8724" y="51536"/>
                </a:lnTo>
                <a:lnTo>
                  <a:pt x="19385" y="52216"/>
                </a:lnTo>
                <a:lnTo>
                  <a:pt x="29468" y="53663"/>
                </a:lnTo>
                <a:lnTo>
                  <a:pt x="39167" y="55619"/>
                </a:lnTo>
                <a:lnTo>
                  <a:pt x="48610" y="57915"/>
                </a:lnTo>
                <a:lnTo>
                  <a:pt x="58874" y="59446"/>
                </a:lnTo>
                <a:lnTo>
                  <a:pt x="69685" y="60467"/>
                </a:lnTo>
                <a:lnTo>
                  <a:pt x="80862" y="61147"/>
                </a:lnTo>
                <a:lnTo>
                  <a:pt x="93273" y="62593"/>
                </a:lnTo>
                <a:lnTo>
                  <a:pt x="106508" y="64549"/>
                </a:lnTo>
                <a:lnTo>
                  <a:pt x="120293" y="66845"/>
                </a:lnTo>
                <a:lnTo>
                  <a:pt x="133451" y="68376"/>
                </a:lnTo>
                <a:lnTo>
                  <a:pt x="146192" y="69396"/>
                </a:lnTo>
                <a:lnTo>
                  <a:pt x="158656" y="70077"/>
                </a:lnTo>
                <a:lnTo>
                  <a:pt x="175894" y="72514"/>
                </a:lnTo>
                <a:lnTo>
                  <a:pt x="196316" y="76124"/>
                </a:lnTo>
                <a:lnTo>
                  <a:pt x="218860" y="80515"/>
                </a:lnTo>
                <a:lnTo>
                  <a:pt x="235874" y="83442"/>
                </a:lnTo>
                <a:lnTo>
                  <a:pt x="249200" y="85393"/>
                </a:lnTo>
                <a:lnTo>
                  <a:pt x="260070" y="86695"/>
                </a:lnTo>
                <a:lnTo>
                  <a:pt x="266323" y="88554"/>
                </a:lnTo>
                <a:lnTo>
                  <a:pt x="269500" y="90786"/>
                </a:lnTo>
                <a:lnTo>
                  <a:pt x="270626" y="93266"/>
                </a:lnTo>
                <a:lnTo>
                  <a:pt x="269393" y="94920"/>
                </a:lnTo>
                <a:lnTo>
                  <a:pt x="266585" y="96022"/>
                </a:lnTo>
                <a:lnTo>
                  <a:pt x="258175" y="98238"/>
                </a:lnTo>
                <a:lnTo>
                  <a:pt x="247823" y="102532"/>
                </a:lnTo>
                <a:lnTo>
                  <a:pt x="232361" y="106057"/>
                </a:lnTo>
                <a:lnTo>
                  <a:pt x="162646" y="119508"/>
                </a:lnTo>
                <a:lnTo>
                  <a:pt x="145813" y="123329"/>
                </a:lnTo>
                <a:lnTo>
                  <a:pt x="131613" y="126867"/>
                </a:lnTo>
                <a:lnTo>
                  <a:pt x="119170" y="131211"/>
                </a:lnTo>
                <a:lnTo>
                  <a:pt x="107898" y="136092"/>
                </a:lnTo>
                <a:lnTo>
                  <a:pt x="97407" y="141329"/>
                </a:lnTo>
                <a:lnTo>
                  <a:pt x="87436" y="145813"/>
                </a:lnTo>
                <a:lnTo>
                  <a:pt x="77813" y="149795"/>
                </a:lnTo>
                <a:lnTo>
                  <a:pt x="68420" y="153441"/>
                </a:lnTo>
                <a:lnTo>
                  <a:pt x="61167" y="157857"/>
                </a:lnTo>
                <a:lnTo>
                  <a:pt x="55338" y="162785"/>
                </a:lnTo>
                <a:lnTo>
                  <a:pt x="31776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352"/>
          <p:cNvSpPr/>
          <p:nvPr/>
        </p:nvSpPr>
        <p:spPr>
          <a:xfrm>
            <a:off x="7554516" y="5384602"/>
            <a:ext cx="1" cy="223243"/>
          </a:xfrm>
          <a:custGeom>
            <a:avLst/>
            <a:gdLst/>
            <a:ahLst/>
            <a:cxnLst/>
            <a:rect l="0" t="0" r="0" b="0"/>
            <a:pathLst>
              <a:path w="1" h="223243">
                <a:moveTo>
                  <a:pt x="0" y="0"/>
                </a:move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353"/>
          <p:cNvSpPr/>
          <p:nvPr/>
        </p:nvSpPr>
        <p:spPr>
          <a:xfrm>
            <a:off x="7161609" y="5170289"/>
            <a:ext cx="61991" cy="455415"/>
          </a:xfrm>
          <a:custGeom>
            <a:avLst/>
            <a:gdLst/>
            <a:ahLst/>
            <a:cxnLst/>
            <a:rect l="0" t="0" r="0" b="0"/>
            <a:pathLst>
              <a:path w="61991" h="455415">
                <a:moveTo>
                  <a:pt x="0" y="0"/>
                </a:moveTo>
                <a:lnTo>
                  <a:pt x="4741" y="14221"/>
                </a:lnTo>
                <a:lnTo>
                  <a:pt x="7129" y="19403"/>
                </a:lnTo>
                <a:lnTo>
                  <a:pt x="9714" y="23849"/>
                </a:lnTo>
                <a:lnTo>
                  <a:pt x="12430" y="27806"/>
                </a:lnTo>
                <a:lnTo>
                  <a:pt x="14239" y="32428"/>
                </a:lnTo>
                <a:lnTo>
                  <a:pt x="15447" y="37494"/>
                </a:lnTo>
                <a:lnTo>
                  <a:pt x="16251" y="42855"/>
                </a:lnTo>
                <a:lnTo>
                  <a:pt x="17780" y="48414"/>
                </a:lnTo>
                <a:lnTo>
                  <a:pt x="19790" y="54104"/>
                </a:lnTo>
                <a:lnTo>
                  <a:pt x="22124" y="59881"/>
                </a:lnTo>
                <a:lnTo>
                  <a:pt x="23679" y="66710"/>
                </a:lnTo>
                <a:lnTo>
                  <a:pt x="24716" y="74240"/>
                </a:lnTo>
                <a:lnTo>
                  <a:pt x="25407" y="82235"/>
                </a:lnTo>
                <a:lnTo>
                  <a:pt x="25868" y="90542"/>
                </a:lnTo>
                <a:lnTo>
                  <a:pt x="26379" y="107709"/>
                </a:lnTo>
                <a:lnTo>
                  <a:pt x="31409" y="181513"/>
                </a:lnTo>
                <a:lnTo>
                  <a:pt x="33838" y="204353"/>
                </a:lnTo>
                <a:lnTo>
                  <a:pt x="36449" y="222556"/>
                </a:lnTo>
                <a:lnTo>
                  <a:pt x="39182" y="237667"/>
                </a:lnTo>
                <a:lnTo>
                  <a:pt x="41997" y="256671"/>
                </a:lnTo>
                <a:lnTo>
                  <a:pt x="47770" y="301599"/>
                </a:lnTo>
                <a:lnTo>
                  <a:pt x="50699" y="320129"/>
                </a:lnTo>
                <a:lnTo>
                  <a:pt x="53643" y="335459"/>
                </a:lnTo>
                <a:lnTo>
                  <a:pt x="56598" y="348655"/>
                </a:lnTo>
                <a:lnTo>
                  <a:pt x="58568" y="362413"/>
                </a:lnTo>
                <a:lnTo>
                  <a:pt x="59882" y="376546"/>
                </a:lnTo>
                <a:lnTo>
                  <a:pt x="61341" y="402502"/>
                </a:lnTo>
                <a:lnTo>
                  <a:pt x="61990" y="420653"/>
                </a:lnTo>
                <a:lnTo>
                  <a:pt x="61170" y="428271"/>
                </a:lnTo>
                <a:lnTo>
                  <a:pt x="59632" y="435334"/>
                </a:lnTo>
                <a:lnTo>
                  <a:pt x="53579" y="4554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SMARTPenAnnotation354"/>
          <p:cNvSpPr/>
          <p:nvPr/>
        </p:nvSpPr>
        <p:spPr>
          <a:xfrm>
            <a:off x="6777633" y="5232797"/>
            <a:ext cx="22738" cy="294681"/>
          </a:xfrm>
          <a:custGeom>
            <a:avLst/>
            <a:gdLst/>
            <a:ahLst/>
            <a:cxnLst/>
            <a:rect l="0" t="0" r="0" b="0"/>
            <a:pathLst>
              <a:path w="22738" h="294681">
                <a:moveTo>
                  <a:pt x="0" y="0"/>
                </a:moveTo>
                <a:lnTo>
                  <a:pt x="0" y="27806"/>
                </a:lnTo>
                <a:lnTo>
                  <a:pt x="992" y="34412"/>
                </a:lnTo>
                <a:lnTo>
                  <a:pt x="2645" y="42785"/>
                </a:lnTo>
                <a:lnTo>
                  <a:pt x="4741" y="52336"/>
                </a:lnTo>
                <a:lnTo>
                  <a:pt x="6137" y="61680"/>
                </a:lnTo>
                <a:lnTo>
                  <a:pt x="7068" y="70886"/>
                </a:lnTo>
                <a:lnTo>
                  <a:pt x="7688" y="79999"/>
                </a:lnTo>
                <a:lnTo>
                  <a:pt x="9094" y="92028"/>
                </a:lnTo>
                <a:lnTo>
                  <a:pt x="13302" y="121268"/>
                </a:lnTo>
                <a:lnTo>
                  <a:pt x="14821" y="137401"/>
                </a:lnTo>
                <a:lnTo>
                  <a:pt x="15834" y="154108"/>
                </a:lnTo>
                <a:lnTo>
                  <a:pt x="16509" y="171200"/>
                </a:lnTo>
                <a:lnTo>
                  <a:pt x="17951" y="186563"/>
                </a:lnTo>
                <a:lnTo>
                  <a:pt x="19906" y="200773"/>
                </a:lnTo>
                <a:lnTo>
                  <a:pt x="22200" y="214216"/>
                </a:lnTo>
                <a:lnTo>
                  <a:pt x="22737" y="225162"/>
                </a:lnTo>
                <a:lnTo>
                  <a:pt x="22104" y="234444"/>
                </a:lnTo>
                <a:lnTo>
                  <a:pt x="20689" y="242616"/>
                </a:lnTo>
                <a:lnTo>
                  <a:pt x="19746" y="251041"/>
                </a:lnTo>
                <a:lnTo>
                  <a:pt x="19117" y="259634"/>
                </a:lnTo>
                <a:lnTo>
                  <a:pt x="18698" y="268340"/>
                </a:lnTo>
                <a:lnTo>
                  <a:pt x="17426" y="275135"/>
                </a:lnTo>
                <a:lnTo>
                  <a:pt x="15586" y="280658"/>
                </a:lnTo>
                <a:lnTo>
                  <a:pt x="893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SMARTPenAnnotation355"/>
          <p:cNvSpPr/>
          <p:nvPr/>
        </p:nvSpPr>
        <p:spPr>
          <a:xfrm>
            <a:off x="6357938" y="5170289"/>
            <a:ext cx="44649" cy="321470"/>
          </a:xfrm>
          <a:custGeom>
            <a:avLst/>
            <a:gdLst/>
            <a:ahLst/>
            <a:cxnLst/>
            <a:rect l="0" t="0" r="0" b="0"/>
            <a:pathLst>
              <a:path w="44649" h="321470">
                <a:moveTo>
                  <a:pt x="0" y="0"/>
                </a:moveTo>
                <a:lnTo>
                  <a:pt x="0" y="24858"/>
                </a:lnTo>
                <a:lnTo>
                  <a:pt x="992" y="30463"/>
                </a:lnTo>
                <a:lnTo>
                  <a:pt x="2645" y="36184"/>
                </a:lnTo>
                <a:lnTo>
                  <a:pt x="7129" y="48824"/>
                </a:lnTo>
                <a:lnTo>
                  <a:pt x="12429" y="64364"/>
                </a:lnTo>
                <a:lnTo>
                  <a:pt x="15231" y="75651"/>
                </a:lnTo>
                <a:lnTo>
                  <a:pt x="18091" y="89130"/>
                </a:lnTo>
                <a:lnTo>
                  <a:pt x="20990" y="104068"/>
                </a:lnTo>
                <a:lnTo>
                  <a:pt x="29504" y="141833"/>
                </a:lnTo>
                <a:lnTo>
                  <a:pt x="34551" y="163016"/>
                </a:lnTo>
                <a:lnTo>
                  <a:pt x="37917" y="181108"/>
                </a:lnTo>
                <a:lnTo>
                  <a:pt x="40160" y="197136"/>
                </a:lnTo>
                <a:lnTo>
                  <a:pt x="41656" y="211792"/>
                </a:lnTo>
                <a:lnTo>
                  <a:pt x="42654" y="225530"/>
                </a:lnTo>
                <a:lnTo>
                  <a:pt x="43318" y="238658"/>
                </a:lnTo>
                <a:lnTo>
                  <a:pt x="44254" y="270805"/>
                </a:lnTo>
                <a:lnTo>
                  <a:pt x="44648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SMARTPenAnnotation356"/>
          <p:cNvSpPr/>
          <p:nvPr/>
        </p:nvSpPr>
        <p:spPr>
          <a:xfrm>
            <a:off x="5965031" y="5161359"/>
            <a:ext cx="80368" cy="250033"/>
          </a:xfrm>
          <a:custGeom>
            <a:avLst/>
            <a:gdLst/>
            <a:ahLst/>
            <a:cxnLst/>
            <a:rect l="0" t="0" r="0" b="0"/>
            <a:pathLst>
              <a:path w="80368" h="250033">
                <a:moveTo>
                  <a:pt x="0" y="0"/>
                </a:moveTo>
                <a:lnTo>
                  <a:pt x="4741" y="9482"/>
                </a:lnTo>
                <a:lnTo>
                  <a:pt x="7129" y="17235"/>
                </a:lnTo>
                <a:lnTo>
                  <a:pt x="9714" y="27365"/>
                </a:lnTo>
                <a:lnTo>
                  <a:pt x="12430" y="39080"/>
                </a:lnTo>
                <a:lnTo>
                  <a:pt x="15231" y="49866"/>
                </a:lnTo>
                <a:lnTo>
                  <a:pt x="18092" y="60033"/>
                </a:lnTo>
                <a:lnTo>
                  <a:pt x="20991" y="69788"/>
                </a:lnTo>
                <a:lnTo>
                  <a:pt x="45453" y="147656"/>
                </a:lnTo>
                <a:lnTo>
                  <a:pt x="51138" y="166898"/>
                </a:lnTo>
                <a:lnTo>
                  <a:pt x="55920" y="181711"/>
                </a:lnTo>
                <a:lnTo>
                  <a:pt x="80367" y="250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SMARTPenAnnotation357"/>
          <p:cNvSpPr/>
          <p:nvPr/>
        </p:nvSpPr>
        <p:spPr>
          <a:xfrm>
            <a:off x="5540785" y="5134570"/>
            <a:ext cx="262103" cy="258796"/>
          </a:xfrm>
          <a:custGeom>
            <a:avLst/>
            <a:gdLst/>
            <a:ahLst/>
            <a:cxnLst/>
            <a:rect l="0" t="0" r="0" b="0"/>
            <a:pathLst>
              <a:path w="262103" h="258796">
                <a:moveTo>
                  <a:pt x="102778" y="0"/>
                </a:moveTo>
                <a:lnTo>
                  <a:pt x="98037" y="0"/>
                </a:lnTo>
                <a:lnTo>
                  <a:pt x="90419" y="2646"/>
                </a:lnTo>
                <a:lnTo>
                  <a:pt x="85609" y="4741"/>
                </a:lnTo>
                <a:lnTo>
                  <a:pt x="74973" y="9714"/>
                </a:lnTo>
                <a:lnTo>
                  <a:pt x="69358" y="12430"/>
                </a:lnTo>
                <a:lnTo>
                  <a:pt x="64623" y="15232"/>
                </a:lnTo>
                <a:lnTo>
                  <a:pt x="56716" y="20991"/>
                </a:lnTo>
                <a:lnTo>
                  <a:pt x="49894" y="26858"/>
                </a:lnTo>
                <a:lnTo>
                  <a:pt x="46686" y="29812"/>
                </a:lnTo>
                <a:lnTo>
                  <a:pt x="43555" y="31781"/>
                </a:lnTo>
                <a:lnTo>
                  <a:pt x="37430" y="33969"/>
                </a:lnTo>
                <a:lnTo>
                  <a:pt x="31401" y="37587"/>
                </a:lnTo>
                <a:lnTo>
                  <a:pt x="24422" y="43495"/>
                </a:lnTo>
                <a:lnTo>
                  <a:pt x="14705" y="52735"/>
                </a:lnTo>
                <a:lnTo>
                  <a:pt x="11321" y="57977"/>
                </a:lnTo>
                <a:lnTo>
                  <a:pt x="9064" y="63457"/>
                </a:lnTo>
                <a:lnTo>
                  <a:pt x="7559" y="69094"/>
                </a:lnTo>
                <a:lnTo>
                  <a:pt x="3242" y="83294"/>
                </a:lnTo>
                <a:lnTo>
                  <a:pt x="702" y="91248"/>
                </a:lnTo>
                <a:lnTo>
                  <a:pt x="0" y="97544"/>
                </a:lnTo>
                <a:lnTo>
                  <a:pt x="525" y="102732"/>
                </a:lnTo>
                <a:lnTo>
                  <a:pt x="1867" y="107183"/>
                </a:lnTo>
                <a:lnTo>
                  <a:pt x="2762" y="112135"/>
                </a:lnTo>
                <a:lnTo>
                  <a:pt x="3358" y="117421"/>
                </a:lnTo>
                <a:lnTo>
                  <a:pt x="3756" y="122930"/>
                </a:lnTo>
                <a:lnTo>
                  <a:pt x="6005" y="127594"/>
                </a:lnTo>
                <a:lnTo>
                  <a:pt x="9489" y="131695"/>
                </a:lnTo>
                <a:lnTo>
                  <a:pt x="13796" y="135422"/>
                </a:lnTo>
                <a:lnTo>
                  <a:pt x="19644" y="141875"/>
                </a:lnTo>
                <a:lnTo>
                  <a:pt x="26519" y="150146"/>
                </a:lnTo>
                <a:lnTo>
                  <a:pt x="34079" y="159629"/>
                </a:lnTo>
                <a:lnTo>
                  <a:pt x="41104" y="167935"/>
                </a:lnTo>
                <a:lnTo>
                  <a:pt x="47771" y="175457"/>
                </a:lnTo>
                <a:lnTo>
                  <a:pt x="60470" y="189106"/>
                </a:lnTo>
                <a:lnTo>
                  <a:pt x="72730" y="201787"/>
                </a:lnTo>
                <a:lnTo>
                  <a:pt x="79769" y="206954"/>
                </a:lnTo>
                <a:lnTo>
                  <a:pt x="87438" y="211391"/>
                </a:lnTo>
                <a:lnTo>
                  <a:pt x="95528" y="215342"/>
                </a:lnTo>
                <a:lnTo>
                  <a:pt x="102905" y="219960"/>
                </a:lnTo>
                <a:lnTo>
                  <a:pt x="109808" y="225023"/>
                </a:lnTo>
                <a:lnTo>
                  <a:pt x="116394" y="230383"/>
                </a:lnTo>
                <a:lnTo>
                  <a:pt x="123761" y="234948"/>
                </a:lnTo>
                <a:lnTo>
                  <a:pt x="131650" y="238983"/>
                </a:lnTo>
                <a:lnTo>
                  <a:pt x="147359" y="246114"/>
                </a:lnTo>
                <a:lnTo>
                  <a:pt x="160957" y="252590"/>
                </a:lnTo>
                <a:lnTo>
                  <a:pt x="168353" y="254714"/>
                </a:lnTo>
                <a:lnTo>
                  <a:pt x="176260" y="256130"/>
                </a:lnTo>
                <a:lnTo>
                  <a:pt x="184508" y="257073"/>
                </a:lnTo>
                <a:lnTo>
                  <a:pt x="191991" y="257703"/>
                </a:lnTo>
                <a:lnTo>
                  <a:pt x="198964" y="258123"/>
                </a:lnTo>
                <a:lnTo>
                  <a:pt x="212004" y="258588"/>
                </a:lnTo>
                <a:lnTo>
                  <a:pt x="224414" y="258795"/>
                </a:lnTo>
                <a:lnTo>
                  <a:pt x="229509" y="257859"/>
                </a:lnTo>
                <a:lnTo>
                  <a:pt x="233898" y="256242"/>
                </a:lnTo>
                <a:lnTo>
                  <a:pt x="241421" y="251800"/>
                </a:lnTo>
                <a:lnTo>
                  <a:pt x="248071" y="246518"/>
                </a:lnTo>
                <a:lnTo>
                  <a:pt x="250242" y="243721"/>
                </a:lnTo>
                <a:lnTo>
                  <a:pt x="252653" y="237966"/>
                </a:lnTo>
                <a:lnTo>
                  <a:pt x="256370" y="232101"/>
                </a:lnTo>
                <a:lnTo>
                  <a:pt x="258751" y="229149"/>
                </a:lnTo>
                <a:lnTo>
                  <a:pt x="260338" y="223211"/>
                </a:lnTo>
                <a:lnTo>
                  <a:pt x="261396" y="215284"/>
                </a:lnTo>
                <a:lnTo>
                  <a:pt x="262102" y="206031"/>
                </a:lnTo>
                <a:lnTo>
                  <a:pt x="261579" y="197878"/>
                </a:lnTo>
                <a:lnTo>
                  <a:pt x="260240" y="190457"/>
                </a:lnTo>
                <a:lnTo>
                  <a:pt x="258354" y="183527"/>
                </a:lnTo>
                <a:lnTo>
                  <a:pt x="253612" y="167888"/>
                </a:lnTo>
                <a:lnTo>
                  <a:pt x="250960" y="159550"/>
                </a:lnTo>
                <a:lnTo>
                  <a:pt x="248198" y="152008"/>
                </a:lnTo>
                <a:lnTo>
                  <a:pt x="245365" y="144995"/>
                </a:lnTo>
                <a:lnTo>
                  <a:pt x="242485" y="138335"/>
                </a:lnTo>
                <a:lnTo>
                  <a:pt x="236638" y="125644"/>
                </a:lnTo>
                <a:lnTo>
                  <a:pt x="233690" y="119482"/>
                </a:lnTo>
                <a:lnTo>
                  <a:pt x="228747" y="112397"/>
                </a:lnTo>
                <a:lnTo>
                  <a:pt x="222476" y="104697"/>
                </a:lnTo>
                <a:lnTo>
                  <a:pt x="215319" y="96587"/>
                </a:lnTo>
                <a:lnTo>
                  <a:pt x="196783" y="76993"/>
                </a:lnTo>
                <a:lnTo>
                  <a:pt x="166766" y="46297"/>
                </a:lnTo>
                <a:lnTo>
                  <a:pt x="161312" y="41779"/>
                </a:lnTo>
                <a:lnTo>
                  <a:pt x="155691" y="37775"/>
                </a:lnTo>
                <a:lnTo>
                  <a:pt x="149959" y="34113"/>
                </a:lnTo>
                <a:lnTo>
                  <a:pt x="145146" y="31672"/>
                </a:lnTo>
                <a:lnTo>
                  <a:pt x="137152" y="28959"/>
                </a:lnTo>
                <a:lnTo>
                  <a:pt x="129584" y="26794"/>
                </a:lnTo>
                <a:lnTo>
                  <a:pt x="147426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SMARTPenAnnotation358"/>
          <p:cNvSpPr/>
          <p:nvPr/>
        </p:nvSpPr>
        <p:spPr>
          <a:xfrm>
            <a:off x="7545586" y="5723930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3" name="SMARTPenAnnotation359"/>
          <p:cNvSpPr/>
          <p:nvPr/>
        </p:nvSpPr>
        <p:spPr>
          <a:xfrm>
            <a:off x="7250906" y="5670352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SMARTPenAnnotation360"/>
          <p:cNvSpPr/>
          <p:nvPr/>
        </p:nvSpPr>
        <p:spPr>
          <a:xfrm>
            <a:off x="6831211" y="5581055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SMARTPenAnnotation361"/>
          <p:cNvSpPr/>
          <p:nvPr/>
        </p:nvSpPr>
        <p:spPr>
          <a:xfrm>
            <a:off x="6438305" y="5549121"/>
            <a:ext cx="17491" cy="5146"/>
          </a:xfrm>
          <a:custGeom>
            <a:avLst/>
            <a:gdLst/>
            <a:ahLst/>
            <a:cxnLst/>
            <a:rect l="0" t="0" r="0" b="0"/>
            <a:pathLst>
              <a:path w="17491" h="5146">
                <a:moveTo>
                  <a:pt x="0" y="5145"/>
                </a:moveTo>
                <a:lnTo>
                  <a:pt x="7688" y="5145"/>
                </a:lnTo>
                <a:lnTo>
                  <a:pt x="8102" y="4153"/>
                </a:lnTo>
                <a:lnTo>
                  <a:pt x="8378" y="2499"/>
                </a:lnTo>
                <a:lnTo>
                  <a:pt x="8562" y="404"/>
                </a:lnTo>
                <a:lnTo>
                  <a:pt x="8684" y="0"/>
                </a:lnTo>
                <a:lnTo>
                  <a:pt x="8767" y="723"/>
                </a:lnTo>
                <a:lnTo>
                  <a:pt x="8897" y="4271"/>
                </a:lnTo>
                <a:lnTo>
                  <a:pt x="9900" y="4562"/>
                </a:lnTo>
                <a:lnTo>
                  <a:pt x="11561" y="4757"/>
                </a:lnTo>
                <a:lnTo>
                  <a:pt x="17490" y="5122"/>
                </a:lnTo>
                <a:lnTo>
                  <a:pt x="8929" y="51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SMARTPenAnnotation362"/>
          <p:cNvSpPr/>
          <p:nvPr/>
        </p:nvSpPr>
        <p:spPr>
          <a:xfrm>
            <a:off x="6063258" y="5411391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7" name="SMARTPenAnnotation363"/>
          <p:cNvSpPr/>
          <p:nvPr/>
        </p:nvSpPr>
        <p:spPr>
          <a:xfrm>
            <a:off x="5625703" y="5304234"/>
            <a:ext cx="2302619" cy="205384"/>
          </a:xfrm>
          <a:custGeom>
            <a:avLst/>
            <a:gdLst/>
            <a:ahLst/>
            <a:cxnLst/>
            <a:rect l="0" t="0" r="0" b="0"/>
            <a:pathLst>
              <a:path w="2302619" h="205384">
                <a:moveTo>
                  <a:pt x="2294930" y="196454"/>
                </a:moveTo>
                <a:lnTo>
                  <a:pt x="2299671" y="191713"/>
                </a:lnTo>
                <a:lnTo>
                  <a:pt x="2301067" y="191309"/>
                </a:lnTo>
                <a:lnTo>
                  <a:pt x="2301998" y="192032"/>
                </a:lnTo>
                <a:lnTo>
                  <a:pt x="2302618" y="193506"/>
                </a:lnTo>
                <a:lnTo>
                  <a:pt x="2302039" y="194488"/>
                </a:lnTo>
                <a:lnTo>
                  <a:pt x="2300662" y="195143"/>
                </a:lnTo>
                <a:lnTo>
                  <a:pt x="2296486" y="195871"/>
                </a:lnTo>
                <a:lnTo>
                  <a:pt x="2282837" y="196377"/>
                </a:lnTo>
                <a:lnTo>
                  <a:pt x="2264943" y="202575"/>
                </a:lnTo>
                <a:lnTo>
                  <a:pt x="2254075" y="204551"/>
                </a:lnTo>
                <a:lnTo>
                  <a:pt x="2184211" y="205368"/>
                </a:lnTo>
                <a:lnTo>
                  <a:pt x="2017093" y="205383"/>
                </a:lnTo>
                <a:lnTo>
                  <a:pt x="2002445" y="202737"/>
                </a:lnTo>
                <a:lnTo>
                  <a:pt x="1995760" y="200642"/>
                </a:lnTo>
                <a:lnTo>
                  <a:pt x="1948646" y="195670"/>
                </a:lnTo>
                <a:lnTo>
                  <a:pt x="1886033" y="190152"/>
                </a:lnTo>
                <a:lnTo>
                  <a:pt x="1835055" y="184393"/>
                </a:lnTo>
                <a:lnTo>
                  <a:pt x="1750697" y="173603"/>
                </a:lnTo>
                <a:lnTo>
                  <a:pt x="1707135" y="167797"/>
                </a:lnTo>
                <a:lnTo>
                  <a:pt x="1686422" y="162882"/>
                </a:lnTo>
                <a:lnTo>
                  <a:pt x="1660680" y="157389"/>
                </a:lnTo>
                <a:lnTo>
                  <a:pt x="1603196" y="149895"/>
                </a:lnTo>
                <a:lnTo>
                  <a:pt x="1446905" y="124738"/>
                </a:lnTo>
                <a:lnTo>
                  <a:pt x="1395765" y="118650"/>
                </a:lnTo>
                <a:lnTo>
                  <a:pt x="1354705" y="114861"/>
                </a:lnTo>
                <a:lnTo>
                  <a:pt x="1262943" y="103046"/>
                </a:lnTo>
                <a:lnTo>
                  <a:pt x="1215160" y="96069"/>
                </a:lnTo>
                <a:lnTo>
                  <a:pt x="1169012" y="91304"/>
                </a:lnTo>
                <a:lnTo>
                  <a:pt x="1108043" y="85151"/>
                </a:lnTo>
                <a:lnTo>
                  <a:pt x="1074878" y="79847"/>
                </a:lnTo>
                <a:lnTo>
                  <a:pt x="1036826" y="73930"/>
                </a:lnTo>
                <a:lnTo>
                  <a:pt x="1003062" y="69531"/>
                </a:lnTo>
                <a:lnTo>
                  <a:pt x="971560" y="64589"/>
                </a:lnTo>
                <a:lnTo>
                  <a:pt x="911139" y="62920"/>
                </a:lnTo>
                <a:lnTo>
                  <a:pt x="841000" y="59916"/>
                </a:lnTo>
                <a:lnTo>
                  <a:pt x="773122" y="54830"/>
                </a:lnTo>
                <a:lnTo>
                  <a:pt x="710802" y="53826"/>
                </a:lnTo>
                <a:lnTo>
                  <a:pt x="651749" y="50981"/>
                </a:lnTo>
                <a:lnTo>
                  <a:pt x="587572" y="45900"/>
                </a:lnTo>
                <a:lnTo>
                  <a:pt x="523707" y="38759"/>
                </a:lnTo>
                <a:lnTo>
                  <a:pt x="452147" y="33674"/>
                </a:lnTo>
                <a:lnTo>
                  <a:pt x="370772" y="23537"/>
                </a:lnTo>
                <a:lnTo>
                  <a:pt x="243123" y="7076"/>
                </a:lnTo>
                <a:lnTo>
                  <a:pt x="188422" y="314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SMARTPenAnnotation364"/>
          <p:cNvSpPr/>
          <p:nvPr/>
        </p:nvSpPr>
        <p:spPr>
          <a:xfrm>
            <a:off x="6152555" y="4268391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8929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SMARTPenAnnotation365"/>
          <p:cNvSpPr/>
          <p:nvPr/>
        </p:nvSpPr>
        <p:spPr>
          <a:xfrm>
            <a:off x="7536656" y="5652492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SMARTPenAnnotation366"/>
          <p:cNvSpPr/>
          <p:nvPr/>
        </p:nvSpPr>
        <p:spPr>
          <a:xfrm>
            <a:off x="7206258" y="5688211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SMARTPenAnnotation367"/>
          <p:cNvSpPr/>
          <p:nvPr/>
        </p:nvSpPr>
        <p:spPr>
          <a:xfrm>
            <a:off x="6884789" y="5643563"/>
            <a:ext cx="17860" cy="8930"/>
          </a:xfrm>
          <a:custGeom>
            <a:avLst/>
            <a:gdLst/>
            <a:ahLst/>
            <a:cxnLst/>
            <a:rect l="0" t="0" r="0" b="0"/>
            <a:pathLst>
              <a:path w="17860" h="8930">
                <a:moveTo>
                  <a:pt x="17859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SMARTPenAnnotation368"/>
          <p:cNvSpPr/>
          <p:nvPr/>
        </p:nvSpPr>
        <p:spPr>
          <a:xfrm>
            <a:off x="6491883" y="5575910"/>
            <a:ext cx="8931" cy="5146"/>
          </a:xfrm>
          <a:custGeom>
            <a:avLst/>
            <a:gdLst/>
            <a:ahLst/>
            <a:cxnLst/>
            <a:rect l="0" t="0" r="0" b="0"/>
            <a:pathLst>
              <a:path w="8931" h="5146">
                <a:moveTo>
                  <a:pt x="8930" y="5145"/>
                </a:moveTo>
                <a:lnTo>
                  <a:pt x="4189" y="404"/>
                </a:lnTo>
                <a:lnTo>
                  <a:pt x="2793" y="0"/>
                </a:lnTo>
                <a:lnTo>
                  <a:pt x="1862" y="723"/>
                </a:lnTo>
                <a:lnTo>
                  <a:pt x="0" y="51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SMARTPenAnnotation369"/>
          <p:cNvSpPr/>
          <p:nvPr/>
        </p:nvSpPr>
        <p:spPr>
          <a:xfrm>
            <a:off x="6127007" y="5527477"/>
            <a:ext cx="16619" cy="17860"/>
          </a:xfrm>
          <a:custGeom>
            <a:avLst/>
            <a:gdLst/>
            <a:ahLst/>
            <a:cxnLst/>
            <a:rect l="0" t="0" r="0" b="0"/>
            <a:pathLst>
              <a:path w="16619" h="17860">
                <a:moveTo>
                  <a:pt x="7688" y="17859"/>
                </a:moveTo>
                <a:lnTo>
                  <a:pt x="0" y="10170"/>
                </a:lnTo>
                <a:lnTo>
                  <a:pt x="7353" y="17523"/>
                </a:lnTo>
                <a:lnTo>
                  <a:pt x="7464" y="16643"/>
                </a:lnTo>
                <a:lnTo>
                  <a:pt x="7539" y="15064"/>
                </a:lnTo>
                <a:lnTo>
                  <a:pt x="7688" y="8961"/>
                </a:lnTo>
                <a:lnTo>
                  <a:pt x="7688" y="367"/>
                </a:lnTo>
                <a:lnTo>
                  <a:pt x="8680" y="245"/>
                </a:lnTo>
                <a:lnTo>
                  <a:pt x="10334" y="163"/>
                </a:lnTo>
                <a:lnTo>
                  <a:pt x="16509" y="2"/>
                </a:lnTo>
                <a:lnTo>
                  <a:pt x="7720" y="0"/>
                </a:lnTo>
                <a:lnTo>
                  <a:pt x="7691" y="12429"/>
                </a:lnTo>
                <a:lnTo>
                  <a:pt x="8682" y="14238"/>
                </a:lnTo>
                <a:lnTo>
                  <a:pt x="10335" y="15446"/>
                </a:lnTo>
                <a:lnTo>
                  <a:pt x="16618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SMARTPenAnnotation370"/>
          <p:cNvSpPr/>
          <p:nvPr/>
        </p:nvSpPr>
        <p:spPr>
          <a:xfrm>
            <a:off x="5545336" y="5214938"/>
            <a:ext cx="338860" cy="330030"/>
          </a:xfrm>
          <a:custGeom>
            <a:avLst/>
            <a:gdLst/>
            <a:ahLst/>
            <a:cxnLst/>
            <a:rect l="0" t="0" r="0" b="0"/>
            <a:pathLst>
              <a:path w="338860" h="330030">
                <a:moveTo>
                  <a:pt x="250031" y="8929"/>
                </a:moveTo>
                <a:lnTo>
                  <a:pt x="250031" y="18410"/>
                </a:lnTo>
                <a:lnTo>
                  <a:pt x="252677" y="49523"/>
                </a:lnTo>
                <a:lnTo>
                  <a:pt x="254772" y="71711"/>
                </a:lnTo>
                <a:lnTo>
                  <a:pt x="259145" y="102377"/>
                </a:lnTo>
                <a:lnTo>
                  <a:pt x="271941" y="178785"/>
                </a:lnTo>
                <a:lnTo>
                  <a:pt x="291140" y="282609"/>
                </a:lnTo>
                <a:lnTo>
                  <a:pt x="295297" y="298539"/>
                </a:lnTo>
                <a:lnTo>
                  <a:pt x="298067" y="303205"/>
                </a:lnTo>
                <a:lnTo>
                  <a:pt x="299915" y="300363"/>
                </a:lnTo>
                <a:lnTo>
                  <a:pt x="299162" y="276640"/>
                </a:lnTo>
                <a:lnTo>
                  <a:pt x="293034" y="192073"/>
                </a:lnTo>
                <a:lnTo>
                  <a:pt x="287629" y="149877"/>
                </a:lnTo>
                <a:lnTo>
                  <a:pt x="281049" y="110832"/>
                </a:lnTo>
                <a:lnTo>
                  <a:pt x="273687" y="73888"/>
                </a:lnTo>
                <a:lnTo>
                  <a:pt x="268778" y="53227"/>
                </a:lnTo>
                <a:lnTo>
                  <a:pt x="265505" y="43422"/>
                </a:lnTo>
                <a:lnTo>
                  <a:pt x="263324" y="40854"/>
                </a:lnTo>
                <a:lnTo>
                  <a:pt x="263854" y="55017"/>
                </a:lnTo>
                <a:lnTo>
                  <a:pt x="266192" y="80335"/>
                </a:lnTo>
                <a:lnTo>
                  <a:pt x="274080" y="149805"/>
                </a:lnTo>
                <a:lnTo>
                  <a:pt x="284202" y="230290"/>
                </a:lnTo>
                <a:lnTo>
                  <a:pt x="288687" y="260683"/>
                </a:lnTo>
                <a:lnTo>
                  <a:pt x="292669" y="283921"/>
                </a:lnTo>
                <a:lnTo>
                  <a:pt x="296316" y="302391"/>
                </a:lnTo>
                <a:lnTo>
                  <a:pt x="298746" y="305773"/>
                </a:lnTo>
                <a:lnTo>
                  <a:pt x="300368" y="299099"/>
                </a:lnTo>
                <a:lnTo>
                  <a:pt x="301448" y="285719"/>
                </a:lnTo>
                <a:lnTo>
                  <a:pt x="299192" y="260925"/>
                </a:lnTo>
                <a:lnTo>
                  <a:pt x="294711" y="228520"/>
                </a:lnTo>
                <a:lnTo>
                  <a:pt x="282121" y="146753"/>
                </a:lnTo>
                <a:lnTo>
                  <a:pt x="280355" y="133555"/>
                </a:lnTo>
                <a:lnTo>
                  <a:pt x="279176" y="133685"/>
                </a:lnTo>
                <a:lnTo>
                  <a:pt x="278391" y="142701"/>
                </a:lnTo>
                <a:lnTo>
                  <a:pt x="277867" y="157641"/>
                </a:lnTo>
                <a:lnTo>
                  <a:pt x="278510" y="179508"/>
                </a:lnTo>
                <a:lnTo>
                  <a:pt x="284026" y="278985"/>
                </a:lnTo>
                <a:lnTo>
                  <a:pt x="285239" y="312519"/>
                </a:lnTo>
                <a:lnTo>
                  <a:pt x="285409" y="315502"/>
                </a:lnTo>
                <a:lnTo>
                  <a:pt x="284531" y="317491"/>
                </a:lnTo>
                <a:lnTo>
                  <a:pt x="282953" y="318817"/>
                </a:lnTo>
                <a:lnTo>
                  <a:pt x="277180" y="321313"/>
                </a:lnTo>
                <a:lnTo>
                  <a:pt x="272186" y="321423"/>
                </a:lnTo>
                <a:lnTo>
                  <a:pt x="270754" y="322430"/>
                </a:lnTo>
                <a:lnTo>
                  <a:pt x="269800" y="324094"/>
                </a:lnTo>
                <a:lnTo>
                  <a:pt x="268002" y="330029"/>
                </a:lnTo>
                <a:lnTo>
                  <a:pt x="267901" y="322677"/>
                </a:lnTo>
                <a:lnTo>
                  <a:pt x="268890" y="322274"/>
                </a:lnTo>
                <a:lnTo>
                  <a:pt x="276814" y="321469"/>
                </a:lnTo>
                <a:lnTo>
                  <a:pt x="281561" y="321469"/>
                </a:lnTo>
                <a:lnTo>
                  <a:pt x="282957" y="320477"/>
                </a:lnTo>
                <a:lnTo>
                  <a:pt x="283888" y="318823"/>
                </a:lnTo>
                <a:lnTo>
                  <a:pt x="284509" y="316727"/>
                </a:lnTo>
                <a:lnTo>
                  <a:pt x="285915" y="315332"/>
                </a:lnTo>
                <a:lnTo>
                  <a:pt x="287844" y="314400"/>
                </a:lnTo>
                <a:lnTo>
                  <a:pt x="290123" y="313780"/>
                </a:lnTo>
                <a:lnTo>
                  <a:pt x="291642" y="312374"/>
                </a:lnTo>
                <a:lnTo>
                  <a:pt x="292654" y="310444"/>
                </a:lnTo>
                <a:lnTo>
                  <a:pt x="293330" y="308166"/>
                </a:lnTo>
                <a:lnTo>
                  <a:pt x="294772" y="306647"/>
                </a:lnTo>
                <a:lnTo>
                  <a:pt x="296726" y="305635"/>
                </a:lnTo>
                <a:lnTo>
                  <a:pt x="299020" y="304959"/>
                </a:lnTo>
                <a:lnTo>
                  <a:pt x="300550" y="301532"/>
                </a:lnTo>
                <a:lnTo>
                  <a:pt x="301570" y="296272"/>
                </a:lnTo>
                <a:lnTo>
                  <a:pt x="302249" y="289788"/>
                </a:lnTo>
                <a:lnTo>
                  <a:pt x="301711" y="277528"/>
                </a:lnTo>
                <a:lnTo>
                  <a:pt x="300360" y="261417"/>
                </a:lnTo>
                <a:lnTo>
                  <a:pt x="298466" y="242739"/>
                </a:lnTo>
                <a:lnTo>
                  <a:pt x="291251" y="218380"/>
                </a:lnTo>
                <a:lnTo>
                  <a:pt x="280487" y="190235"/>
                </a:lnTo>
                <a:lnTo>
                  <a:pt x="267359" y="159565"/>
                </a:lnTo>
                <a:lnTo>
                  <a:pt x="248684" y="130189"/>
                </a:lnTo>
                <a:lnTo>
                  <a:pt x="226313" y="101675"/>
                </a:lnTo>
                <a:lnTo>
                  <a:pt x="201477" y="73737"/>
                </a:lnTo>
                <a:lnTo>
                  <a:pt x="174005" y="53127"/>
                </a:lnTo>
                <a:lnTo>
                  <a:pt x="144777" y="37402"/>
                </a:lnTo>
                <a:lnTo>
                  <a:pt x="114377" y="24934"/>
                </a:lnTo>
                <a:lnTo>
                  <a:pt x="86173" y="22576"/>
                </a:lnTo>
                <a:lnTo>
                  <a:pt x="59433" y="26957"/>
                </a:lnTo>
                <a:lnTo>
                  <a:pt x="33669" y="35830"/>
                </a:lnTo>
                <a:lnTo>
                  <a:pt x="18477" y="50676"/>
                </a:lnTo>
                <a:lnTo>
                  <a:pt x="10333" y="69503"/>
                </a:lnTo>
                <a:lnTo>
                  <a:pt x="6889" y="90983"/>
                </a:lnTo>
                <a:lnTo>
                  <a:pt x="19475" y="120187"/>
                </a:lnTo>
                <a:lnTo>
                  <a:pt x="42750" y="154538"/>
                </a:lnTo>
                <a:lnTo>
                  <a:pt x="73148" y="192322"/>
                </a:lnTo>
                <a:lnTo>
                  <a:pt x="107304" y="222473"/>
                </a:lnTo>
                <a:lnTo>
                  <a:pt x="143966" y="247534"/>
                </a:lnTo>
                <a:lnTo>
                  <a:pt x="182298" y="269201"/>
                </a:lnTo>
                <a:lnTo>
                  <a:pt x="216782" y="279679"/>
                </a:lnTo>
                <a:lnTo>
                  <a:pt x="248701" y="282695"/>
                </a:lnTo>
                <a:lnTo>
                  <a:pt x="278910" y="280736"/>
                </a:lnTo>
                <a:lnTo>
                  <a:pt x="302025" y="266532"/>
                </a:lnTo>
                <a:lnTo>
                  <a:pt x="320413" y="244165"/>
                </a:lnTo>
                <a:lnTo>
                  <a:pt x="335648" y="216354"/>
                </a:lnTo>
                <a:lnTo>
                  <a:pt x="338859" y="181939"/>
                </a:lnTo>
                <a:lnTo>
                  <a:pt x="334054" y="143121"/>
                </a:lnTo>
                <a:lnTo>
                  <a:pt x="323906" y="101367"/>
                </a:lnTo>
                <a:lnTo>
                  <a:pt x="301266" y="66586"/>
                </a:lnTo>
                <a:lnTo>
                  <a:pt x="270297" y="3645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5" name="SMARTPenAnnotation371"/>
          <p:cNvSpPr/>
          <p:nvPr/>
        </p:nvSpPr>
        <p:spPr>
          <a:xfrm>
            <a:off x="5322094" y="2848570"/>
            <a:ext cx="8930" cy="26790"/>
          </a:xfrm>
          <a:custGeom>
            <a:avLst/>
            <a:gdLst/>
            <a:ahLst/>
            <a:cxnLst/>
            <a:rect l="0" t="0" r="0" b="0"/>
            <a:pathLst>
              <a:path w="8930" h="26790">
                <a:moveTo>
                  <a:pt x="0" y="26789"/>
                </a:moveTo>
                <a:lnTo>
                  <a:pt x="0" y="13119"/>
                </a:lnTo>
                <a:lnTo>
                  <a:pt x="992" y="10731"/>
                </a:lnTo>
                <a:lnTo>
                  <a:pt x="2645" y="8146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6" name="SMARTPenAnnotation372"/>
          <p:cNvSpPr/>
          <p:nvPr/>
        </p:nvSpPr>
        <p:spPr>
          <a:xfrm>
            <a:off x="5233396" y="2143294"/>
            <a:ext cx="365519" cy="410183"/>
          </a:xfrm>
          <a:custGeom>
            <a:avLst/>
            <a:gdLst/>
            <a:ahLst/>
            <a:cxnLst/>
            <a:rect l="0" t="0" r="0" b="0"/>
            <a:pathLst>
              <a:path w="365519" h="410183">
                <a:moveTo>
                  <a:pt x="365518" y="98058"/>
                </a:moveTo>
                <a:lnTo>
                  <a:pt x="360777" y="112279"/>
                </a:lnTo>
                <a:lnTo>
                  <a:pt x="357397" y="117460"/>
                </a:lnTo>
                <a:lnTo>
                  <a:pt x="348349" y="125863"/>
                </a:lnTo>
                <a:lnTo>
                  <a:pt x="337713" y="132905"/>
                </a:lnTo>
                <a:lnTo>
                  <a:pt x="326371" y="139342"/>
                </a:lnTo>
                <a:lnTo>
                  <a:pt x="314716" y="145511"/>
                </a:lnTo>
                <a:lnTo>
                  <a:pt x="307837" y="149537"/>
                </a:lnTo>
                <a:lnTo>
                  <a:pt x="292257" y="159302"/>
                </a:lnTo>
                <a:lnTo>
                  <a:pt x="283935" y="163692"/>
                </a:lnTo>
                <a:lnTo>
                  <a:pt x="275411" y="167611"/>
                </a:lnTo>
                <a:lnTo>
                  <a:pt x="266751" y="171215"/>
                </a:lnTo>
                <a:lnTo>
                  <a:pt x="258002" y="174611"/>
                </a:lnTo>
                <a:lnTo>
                  <a:pt x="240343" y="181029"/>
                </a:lnTo>
                <a:lnTo>
                  <a:pt x="230474" y="184129"/>
                </a:lnTo>
                <a:lnTo>
                  <a:pt x="188765" y="196235"/>
                </a:lnTo>
                <a:lnTo>
                  <a:pt x="179222" y="199228"/>
                </a:lnTo>
                <a:lnTo>
                  <a:pt x="169883" y="201223"/>
                </a:lnTo>
                <a:lnTo>
                  <a:pt x="160681" y="202553"/>
                </a:lnTo>
                <a:lnTo>
                  <a:pt x="151569" y="203440"/>
                </a:lnTo>
                <a:lnTo>
                  <a:pt x="141526" y="204031"/>
                </a:lnTo>
                <a:lnTo>
                  <a:pt x="119784" y="204688"/>
                </a:lnTo>
                <a:lnTo>
                  <a:pt x="94712" y="205058"/>
                </a:lnTo>
                <a:lnTo>
                  <a:pt x="84769" y="204118"/>
                </a:lnTo>
                <a:lnTo>
                  <a:pt x="73180" y="202499"/>
                </a:lnTo>
                <a:lnTo>
                  <a:pt x="60494" y="200427"/>
                </a:lnTo>
                <a:lnTo>
                  <a:pt x="50052" y="198054"/>
                </a:lnTo>
                <a:lnTo>
                  <a:pt x="41105" y="195480"/>
                </a:lnTo>
                <a:lnTo>
                  <a:pt x="33157" y="192771"/>
                </a:lnTo>
                <a:lnTo>
                  <a:pt x="26866" y="189973"/>
                </a:lnTo>
                <a:lnTo>
                  <a:pt x="17230" y="184219"/>
                </a:lnTo>
                <a:lnTo>
                  <a:pt x="9640" y="175708"/>
                </a:lnTo>
                <a:lnTo>
                  <a:pt x="6227" y="170661"/>
                </a:lnTo>
                <a:lnTo>
                  <a:pt x="2434" y="159760"/>
                </a:lnTo>
                <a:lnTo>
                  <a:pt x="749" y="148302"/>
                </a:lnTo>
                <a:lnTo>
                  <a:pt x="0" y="136594"/>
                </a:lnTo>
                <a:lnTo>
                  <a:pt x="793" y="129701"/>
                </a:lnTo>
                <a:lnTo>
                  <a:pt x="2313" y="122130"/>
                </a:lnTo>
                <a:lnTo>
                  <a:pt x="4319" y="114106"/>
                </a:lnTo>
                <a:lnTo>
                  <a:pt x="6648" y="105780"/>
                </a:lnTo>
                <a:lnTo>
                  <a:pt x="11883" y="88591"/>
                </a:lnTo>
                <a:lnTo>
                  <a:pt x="15659" y="80833"/>
                </a:lnTo>
                <a:lnTo>
                  <a:pt x="20162" y="73676"/>
                </a:lnTo>
                <a:lnTo>
                  <a:pt x="25148" y="66920"/>
                </a:lnTo>
                <a:lnTo>
                  <a:pt x="35980" y="54123"/>
                </a:lnTo>
                <a:lnTo>
                  <a:pt x="41646" y="47932"/>
                </a:lnTo>
                <a:lnTo>
                  <a:pt x="48400" y="41820"/>
                </a:lnTo>
                <a:lnTo>
                  <a:pt x="55880" y="35761"/>
                </a:lnTo>
                <a:lnTo>
                  <a:pt x="63842" y="29738"/>
                </a:lnTo>
                <a:lnTo>
                  <a:pt x="72127" y="24730"/>
                </a:lnTo>
                <a:lnTo>
                  <a:pt x="80628" y="20399"/>
                </a:lnTo>
                <a:lnTo>
                  <a:pt x="89271" y="16519"/>
                </a:lnTo>
                <a:lnTo>
                  <a:pt x="98010" y="12941"/>
                </a:lnTo>
                <a:lnTo>
                  <a:pt x="106812" y="9563"/>
                </a:lnTo>
                <a:lnTo>
                  <a:pt x="115657" y="6319"/>
                </a:lnTo>
                <a:lnTo>
                  <a:pt x="125522" y="4157"/>
                </a:lnTo>
                <a:lnTo>
                  <a:pt x="136067" y="2715"/>
                </a:lnTo>
                <a:lnTo>
                  <a:pt x="147067" y="1754"/>
                </a:lnTo>
                <a:lnTo>
                  <a:pt x="157377" y="1113"/>
                </a:lnTo>
                <a:lnTo>
                  <a:pt x="176768" y="401"/>
                </a:lnTo>
                <a:lnTo>
                  <a:pt x="204420" y="0"/>
                </a:lnTo>
                <a:lnTo>
                  <a:pt x="214463" y="936"/>
                </a:lnTo>
                <a:lnTo>
                  <a:pt x="225127" y="2552"/>
                </a:lnTo>
                <a:lnTo>
                  <a:pt x="236206" y="4622"/>
                </a:lnTo>
                <a:lnTo>
                  <a:pt x="246568" y="6994"/>
                </a:lnTo>
                <a:lnTo>
                  <a:pt x="256452" y="9567"/>
                </a:lnTo>
                <a:lnTo>
                  <a:pt x="266018" y="12275"/>
                </a:lnTo>
                <a:lnTo>
                  <a:pt x="274380" y="15072"/>
                </a:lnTo>
                <a:lnTo>
                  <a:pt x="281939" y="17929"/>
                </a:lnTo>
                <a:lnTo>
                  <a:pt x="288963" y="20826"/>
                </a:lnTo>
                <a:lnTo>
                  <a:pt x="296622" y="23750"/>
                </a:lnTo>
                <a:lnTo>
                  <a:pt x="313069" y="29644"/>
                </a:lnTo>
                <a:lnTo>
                  <a:pt x="319638" y="33597"/>
                </a:lnTo>
                <a:lnTo>
                  <a:pt x="329583" y="43281"/>
                </a:lnTo>
                <a:lnTo>
                  <a:pt x="339956" y="54199"/>
                </a:lnTo>
                <a:lnTo>
                  <a:pt x="350188" y="65667"/>
                </a:lnTo>
                <a:lnTo>
                  <a:pt x="358043" y="77378"/>
                </a:lnTo>
                <a:lnTo>
                  <a:pt x="362196" y="89197"/>
                </a:lnTo>
                <a:lnTo>
                  <a:pt x="363303" y="95127"/>
                </a:lnTo>
                <a:lnTo>
                  <a:pt x="364042" y="102057"/>
                </a:lnTo>
                <a:lnTo>
                  <a:pt x="364534" y="109654"/>
                </a:lnTo>
                <a:lnTo>
                  <a:pt x="364862" y="117694"/>
                </a:lnTo>
                <a:lnTo>
                  <a:pt x="365227" y="134566"/>
                </a:lnTo>
                <a:lnTo>
                  <a:pt x="365324" y="143233"/>
                </a:lnTo>
                <a:lnTo>
                  <a:pt x="364396" y="151987"/>
                </a:lnTo>
                <a:lnTo>
                  <a:pt x="362786" y="160799"/>
                </a:lnTo>
                <a:lnTo>
                  <a:pt x="360720" y="169651"/>
                </a:lnTo>
                <a:lnTo>
                  <a:pt x="358351" y="178529"/>
                </a:lnTo>
                <a:lnTo>
                  <a:pt x="353072" y="196330"/>
                </a:lnTo>
                <a:lnTo>
                  <a:pt x="349283" y="204252"/>
                </a:lnTo>
                <a:lnTo>
                  <a:pt x="344773" y="211518"/>
                </a:lnTo>
                <a:lnTo>
                  <a:pt x="339782" y="218347"/>
                </a:lnTo>
                <a:lnTo>
                  <a:pt x="328944" y="233871"/>
                </a:lnTo>
                <a:lnTo>
                  <a:pt x="305818" y="268091"/>
                </a:lnTo>
                <a:lnTo>
                  <a:pt x="299921" y="275905"/>
                </a:lnTo>
                <a:lnTo>
                  <a:pt x="294005" y="283099"/>
                </a:lnTo>
                <a:lnTo>
                  <a:pt x="288078" y="289879"/>
                </a:lnTo>
                <a:lnTo>
                  <a:pt x="278172" y="298369"/>
                </a:lnTo>
                <a:lnTo>
                  <a:pt x="265616" y="307996"/>
                </a:lnTo>
                <a:lnTo>
                  <a:pt x="251292" y="318384"/>
                </a:lnTo>
                <a:lnTo>
                  <a:pt x="239758" y="327293"/>
                </a:lnTo>
                <a:lnTo>
                  <a:pt x="230084" y="335217"/>
                </a:lnTo>
                <a:lnTo>
                  <a:pt x="221650" y="342484"/>
                </a:lnTo>
                <a:lnTo>
                  <a:pt x="214044" y="349313"/>
                </a:lnTo>
                <a:lnTo>
                  <a:pt x="200300" y="362193"/>
                </a:lnTo>
                <a:lnTo>
                  <a:pt x="193858" y="367413"/>
                </a:lnTo>
                <a:lnTo>
                  <a:pt x="187578" y="371886"/>
                </a:lnTo>
                <a:lnTo>
                  <a:pt x="181407" y="375860"/>
                </a:lnTo>
                <a:lnTo>
                  <a:pt x="175308" y="379501"/>
                </a:lnTo>
                <a:lnTo>
                  <a:pt x="169258" y="382921"/>
                </a:lnTo>
                <a:lnTo>
                  <a:pt x="158237" y="389367"/>
                </a:lnTo>
                <a:lnTo>
                  <a:pt x="150031" y="395539"/>
                </a:lnTo>
                <a:lnTo>
                  <a:pt x="143077" y="398943"/>
                </a:lnTo>
                <a:lnTo>
                  <a:pt x="139833" y="399851"/>
                </a:lnTo>
                <a:lnTo>
                  <a:pt x="133584" y="403506"/>
                </a:lnTo>
                <a:lnTo>
                  <a:pt x="124953" y="410182"/>
                </a:lnTo>
                <a:lnTo>
                  <a:pt x="124655" y="407766"/>
                </a:lnTo>
                <a:lnTo>
                  <a:pt x="124576" y="405733"/>
                </a:lnTo>
                <a:lnTo>
                  <a:pt x="125515" y="403386"/>
                </a:lnTo>
                <a:lnTo>
                  <a:pt x="133346" y="3927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7" name="SMARTPenAnnotation373"/>
          <p:cNvSpPr/>
          <p:nvPr/>
        </p:nvSpPr>
        <p:spPr>
          <a:xfrm>
            <a:off x="7474148" y="2902148"/>
            <a:ext cx="8931" cy="125017"/>
          </a:xfrm>
          <a:custGeom>
            <a:avLst/>
            <a:gdLst/>
            <a:ahLst/>
            <a:cxnLst/>
            <a:rect l="0" t="0" r="0" b="0"/>
            <a:pathLst>
              <a:path w="8931" h="125017">
                <a:moveTo>
                  <a:pt x="8930" y="0"/>
                </a:moveTo>
                <a:lnTo>
                  <a:pt x="8930" y="43820"/>
                </a:lnTo>
                <a:lnTo>
                  <a:pt x="7938" y="58979"/>
                </a:lnTo>
                <a:lnTo>
                  <a:pt x="6285" y="75038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8" name="SMARTPenAnnotation374"/>
          <p:cNvSpPr/>
          <p:nvPr/>
        </p:nvSpPr>
        <p:spPr>
          <a:xfrm>
            <a:off x="7165394" y="2955850"/>
            <a:ext cx="210529" cy="223120"/>
          </a:xfrm>
          <a:custGeom>
            <a:avLst/>
            <a:gdLst/>
            <a:ahLst/>
            <a:cxnLst/>
            <a:rect l="0" t="0" r="0" b="0"/>
            <a:pathLst>
              <a:path w="210529" h="223120">
                <a:moveTo>
                  <a:pt x="5145" y="71314"/>
                </a:moveTo>
                <a:lnTo>
                  <a:pt x="404" y="61833"/>
                </a:lnTo>
                <a:lnTo>
                  <a:pt x="0" y="59040"/>
                </a:lnTo>
                <a:lnTo>
                  <a:pt x="724" y="57178"/>
                </a:lnTo>
                <a:lnTo>
                  <a:pt x="2197" y="55937"/>
                </a:lnTo>
                <a:lnTo>
                  <a:pt x="3180" y="54118"/>
                </a:lnTo>
                <a:lnTo>
                  <a:pt x="4271" y="49450"/>
                </a:lnTo>
                <a:lnTo>
                  <a:pt x="5555" y="45824"/>
                </a:lnTo>
                <a:lnTo>
                  <a:pt x="7402" y="41422"/>
                </a:lnTo>
                <a:lnTo>
                  <a:pt x="9627" y="36504"/>
                </a:lnTo>
                <a:lnTo>
                  <a:pt x="12102" y="32232"/>
                </a:lnTo>
                <a:lnTo>
                  <a:pt x="14744" y="28392"/>
                </a:lnTo>
                <a:lnTo>
                  <a:pt x="20326" y="21480"/>
                </a:lnTo>
                <a:lnTo>
                  <a:pt x="26114" y="15100"/>
                </a:lnTo>
                <a:lnTo>
                  <a:pt x="30038" y="13002"/>
                </a:lnTo>
                <a:lnTo>
                  <a:pt x="34639" y="11604"/>
                </a:lnTo>
                <a:lnTo>
                  <a:pt x="39690" y="10671"/>
                </a:lnTo>
                <a:lnTo>
                  <a:pt x="45043" y="9058"/>
                </a:lnTo>
                <a:lnTo>
                  <a:pt x="50595" y="6990"/>
                </a:lnTo>
                <a:lnTo>
                  <a:pt x="56281" y="4618"/>
                </a:lnTo>
                <a:lnTo>
                  <a:pt x="62056" y="3038"/>
                </a:lnTo>
                <a:lnTo>
                  <a:pt x="67891" y="1984"/>
                </a:lnTo>
                <a:lnTo>
                  <a:pt x="73764" y="1282"/>
                </a:lnTo>
                <a:lnTo>
                  <a:pt x="80658" y="813"/>
                </a:lnTo>
                <a:lnTo>
                  <a:pt x="88228" y="501"/>
                </a:lnTo>
                <a:lnTo>
                  <a:pt x="112287" y="0"/>
                </a:lnTo>
                <a:lnTo>
                  <a:pt x="116261" y="951"/>
                </a:lnTo>
                <a:lnTo>
                  <a:pt x="119902" y="2577"/>
                </a:lnTo>
                <a:lnTo>
                  <a:pt x="123322" y="4654"/>
                </a:lnTo>
                <a:lnTo>
                  <a:pt x="129767" y="9606"/>
                </a:lnTo>
                <a:lnTo>
                  <a:pt x="132875" y="12316"/>
                </a:lnTo>
                <a:lnTo>
                  <a:pt x="134946" y="15115"/>
                </a:lnTo>
                <a:lnTo>
                  <a:pt x="137249" y="20871"/>
                </a:lnTo>
                <a:lnTo>
                  <a:pt x="137863" y="25779"/>
                </a:lnTo>
                <a:lnTo>
                  <a:pt x="138273" y="32028"/>
                </a:lnTo>
                <a:lnTo>
                  <a:pt x="138545" y="39170"/>
                </a:lnTo>
                <a:lnTo>
                  <a:pt x="137735" y="45916"/>
                </a:lnTo>
                <a:lnTo>
                  <a:pt x="136202" y="52398"/>
                </a:lnTo>
                <a:lnTo>
                  <a:pt x="134188" y="58703"/>
                </a:lnTo>
                <a:lnTo>
                  <a:pt x="129869" y="66876"/>
                </a:lnTo>
                <a:lnTo>
                  <a:pt x="124013" y="76293"/>
                </a:lnTo>
                <a:lnTo>
                  <a:pt x="117133" y="86539"/>
                </a:lnTo>
                <a:lnTo>
                  <a:pt x="111554" y="95355"/>
                </a:lnTo>
                <a:lnTo>
                  <a:pt x="106842" y="103217"/>
                </a:lnTo>
                <a:lnTo>
                  <a:pt x="102708" y="110442"/>
                </a:lnTo>
                <a:lnTo>
                  <a:pt x="97968" y="118235"/>
                </a:lnTo>
                <a:lnTo>
                  <a:pt x="87411" y="134832"/>
                </a:lnTo>
                <a:lnTo>
                  <a:pt x="83802" y="141441"/>
                </a:lnTo>
                <a:lnTo>
                  <a:pt x="81395" y="146839"/>
                </a:lnTo>
                <a:lnTo>
                  <a:pt x="79791" y="151430"/>
                </a:lnTo>
                <a:lnTo>
                  <a:pt x="78722" y="155482"/>
                </a:lnTo>
                <a:lnTo>
                  <a:pt x="78008" y="159176"/>
                </a:lnTo>
                <a:lnTo>
                  <a:pt x="77217" y="165926"/>
                </a:lnTo>
                <a:lnTo>
                  <a:pt x="76865" y="172234"/>
                </a:lnTo>
                <a:lnTo>
                  <a:pt x="77762" y="175305"/>
                </a:lnTo>
                <a:lnTo>
                  <a:pt x="81406" y="181363"/>
                </a:lnTo>
                <a:lnTo>
                  <a:pt x="84760" y="184367"/>
                </a:lnTo>
                <a:lnTo>
                  <a:pt x="88979" y="187363"/>
                </a:lnTo>
                <a:lnTo>
                  <a:pt x="93777" y="190352"/>
                </a:lnTo>
                <a:lnTo>
                  <a:pt x="98959" y="193336"/>
                </a:lnTo>
                <a:lnTo>
                  <a:pt x="110010" y="199299"/>
                </a:lnTo>
                <a:lnTo>
                  <a:pt x="116727" y="202278"/>
                </a:lnTo>
                <a:lnTo>
                  <a:pt x="124181" y="205256"/>
                </a:lnTo>
                <a:lnTo>
                  <a:pt x="132128" y="208234"/>
                </a:lnTo>
                <a:lnTo>
                  <a:pt x="140402" y="210219"/>
                </a:lnTo>
                <a:lnTo>
                  <a:pt x="148895" y="211542"/>
                </a:lnTo>
                <a:lnTo>
                  <a:pt x="157533" y="212425"/>
                </a:lnTo>
                <a:lnTo>
                  <a:pt x="165276" y="214005"/>
                </a:lnTo>
                <a:lnTo>
                  <a:pt x="172422" y="216051"/>
                </a:lnTo>
                <a:lnTo>
                  <a:pt x="210528" y="2231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9" name="SMARTPenAnnotation375"/>
          <p:cNvSpPr/>
          <p:nvPr/>
        </p:nvSpPr>
        <p:spPr>
          <a:xfrm>
            <a:off x="6991945" y="2955727"/>
            <a:ext cx="17858" cy="169665"/>
          </a:xfrm>
          <a:custGeom>
            <a:avLst/>
            <a:gdLst/>
            <a:ahLst/>
            <a:cxnLst/>
            <a:rect l="0" t="0" r="0" b="0"/>
            <a:pathLst>
              <a:path w="17858" h="169665">
                <a:moveTo>
                  <a:pt x="8930" y="0"/>
                </a:moveTo>
                <a:lnTo>
                  <a:pt x="13671" y="9480"/>
                </a:lnTo>
                <a:lnTo>
                  <a:pt x="15067" y="14258"/>
                </a:lnTo>
                <a:lnTo>
                  <a:pt x="15998" y="19427"/>
                </a:lnTo>
                <a:lnTo>
                  <a:pt x="16619" y="24857"/>
                </a:lnTo>
                <a:lnTo>
                  <a:pt x="17033" y="31454"/>
                </a:lnTo>
                <a:lnTo>
                  <a:pt x="17491" y="46722"/>
                </a:lnTo>
                <a:lnTo>
                  <a:pt x="17811" y="79856"/>
                </a:lnTo>
                <a:lnTo>
                  <a:pt x="17857" y="122009"/>
                </a:lnTo>
                <a:lnTo>
                  <a:pt x="16866" y="126980"/>
                </a:lnTo>
                <a:lnTo>
                  <a:pt x="15213" y="131286"/>
                </a:lnTo>
                <a:lnTo>
                  <a:pt x="13119" y="135149"/>
                </a:lnTo>
                <a:lnTo>
                  <a:pt x="11722" y="138716"/>
                </a:lnTo>
                <a:lnTo>
                  <a:pt x="10791" y="142087"/>
                </a:lnTo>
                <a:lnTo>
                  <a:pt x="10171" y="145326"/>
                </a:lnTo>
                <a:lnTo>
                  <a:pt x="9757" y="148477"/>
                </a:lnTo>
                <a:lnTo>
                  <a:pt x="9482" y="151571"/>
                </a:lnTo>
                <a:lnTo>
                  <a:pt x="9298" y="154625"/>
                </a:lnTo>
                <a:lnTo>
                  <a:pt x="8183" y="157654"/>
                </a:lnTo>
                <a:lnTo>
                  <a:pt x="6447" y="160665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0" name="SMARTPenAnnotation376"/>
          <p:cNvSpPr/>
          <p:nvPr/>
        </p:nvSpPr>
        <p:spPr>
          <a:xfrm>
            <a:off x="6948538" y="2973586"/>
            <a:ext cx="150565" cy="80368"/>
          </a:xfrm>
          <a:custGeom>
            <a:avLst/>
            <a:gdLst/>
            <a:ahLst/>
            <a:cxnLst/>
            <a:rect l="0" t="0" r="0" b="0"/>
            <a:pathLst>
              <a:path w="150565" h="80368">
                <a:moveTo>
                  <a:pt x="7689" y="0"/>
                </a:moveTo>
                <a:lnTo>
                  <a:pt x="2948" y="14221"/>
                </a:lnTo>
                <a:lnTo>
                  <a:pt x="1553" y="19403"/>
                </a:lnTo>
                <a:lnTo>
                  <a:pt x="621" y="23849"/>
                </a:lnTo>
                <a:lnTo>
                  <a:pt x="0" y="27806"/>
                </a:lnTo>
                <a:lnTo>
                  <a:pt x="579" y="32428"/>
                </a:lnTo>
                <a:lnTo>
                  <a:pt x="1956" y="37494"/>
                </a:lnTo>
                <a:lnTo>
                  <a:pt x="3867" y="42855"/>
                </a:lnTo>
                <a:lnTo>
                  <a:pt x="5141" y="47422"/>
                </a:lnTo>
                <a:lnTo>
                  <a:pt x="5990" y="51458"/>
                </a:lnTo>
                <a:lnTo>
                  <a:pt x="6557" y="55142"/>
                </a:lnTo>
                <a:lnTo>
                  <a:pt x="7927" y="58589"/>
                </a:lnTo>
                <a:lnTo>
                  <a:pt x="9832" y="61880"/>
                </a:lnTo>
                <a:lnTo>
                  <a:pt x="12094" y="65066"/>
                </a:lnTo>
                <a:lnTo>
                  <a:pt x="14594" y="67189"/>
                </a:lnTo>
                <a:lnTo>
                  <a:pt x="17253" y="68605"/>
                </a:lnTo>
                <a:lnTo>
                  <a:pt x="20018" y="69550"/>
                </a:lnTo>
                <a:lnTo>
                  <a:pt x="23846" y="71171"/>
                </a:lnTo>
                <a:lnTo>
                  <a:pt x="33390" y="75619"/>
                </a:lnTo>
                <a:lnTo>
                  <a:pt x="38714" y="77201"/>
                </a:lnTo>
                <a:lnTo>
                  <a:pt x="44248" y="78257"/>
                </a:lnTo>
                <a:lnTo>
                  <a:pt x="49920" y="78960"/>
                </a:lnTo>
                <a:lnTo>
                  <a:pt x="58663" y="79429"/>
                </a:lnTo>
                <a:lnTo>
                  <a:pt x="81607" y="79950"/>
                </a:lnTo>
                <a:lnTo>
                  <a:pt x="150564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1" name="SMARTPenAnnotation377"/>
          <p:cNvSpPr/>
          <p:nvPr/>
        </p:nvSpPr>
        <p:spPr>
          <a:xfrm>
            <a:off x="6706195" y="2948256"/>
            <a:ext cx="158916" cy="191175"/>
          </a:xfrm>
          <a:custGeom>
            <a:avLst/>
            <a:gdLst/>
            <a:ahLst/>
            <a:cxnLst/>
            <a:rect l="0" t="0" r="0" b="0"/>
            <a:pathLst>
              <a:path w="158916" h="191175">
                <a:moveTo>
                  <a:pt x="0" y="25330"/>
                </a:moveTo>
                <a:lnTo>
                  <a:pt x="9482" y="15849"/>
                </a:lnTo>
                <a:lnTo>
                  <a:pt x="14258" y="13056"/>
                </a:lnTo>
                <a:lnTo>
                  <a:pt x="19428" y="11194"/>
                </a:lnTo>
                <a:lnTo>
                  <a:pt x="24858" y="9953"/>
                </a:lnTo>
                <a:lnTo>
                  <a:pt x="30464" y="8134"/>
                </a:lnTo>
                <a:lnTo>
                  <a:pt x="36184" y="5928"/>
                </a:lnTo>
                <a:lnTo>
                  <a:pt x="41982" y="3466"/>
                </a:lnTo>
                <a:lnTo>
                  <a:pt x="47832" y="1824"/>
                </a:lnTo>
                <a:lnTo>
                  <a:pt x="53716" y="730"/>
                </a:lnTo>
                <a:lnTo>
                  <a:pt x="59623" y="0"/>
                </a:lnTo>
                <a:lnTo>
                  <a:pt x="65546" y="506"/>
                </a:lnTo>
                <a:lnTo>
                  <a:pt x="71479" y="1835"/>
                </a:lnTo>
                <a:lnTo>
                  <a:pt x="77418" y="3714"/>
                </a:lnTo>
                <a:lnTo>
                  <a:pt x="84354" y="4966"/>
                </a:lnTo>
                <a:lnTo>
                  <a:pt x="91955" y="5801"/>
                </a:lnTo>
                <a:lnTo>
                  <a:pt x="99999" y="6358"/>
                </a:lnTo>
                <a:lnTo>
                  <a:pt x="107346" y="7721"/>
                </a:lnTo>
                <a:lnTo>
                  <a:pt x="114227" y="9622"/>
                </a:lnTo>
                <a:lnTo>
                  <a:pt x="120801" y="11882"/>
                </a:lnTo>
                <a:lnTo>
                  <a:pt x="126174" y="14380"/>
                </a:lnTo>
                <a:lnTo>
                  <a:pt x="130749" y="17038"/>
                </a:lnTo>
                <a:lnTo>
                  <a:pt x="134791" y="19802"/>
                </a:lnTo>
                <a:lnTo>
                  <a:pt x="138478" y="22637"/>
                </a:lnTo>
                <a:lnTo>
                  <a:pt x="141928" y="25519"/>
                </a:lnTo>
                <a:lnTo>
                  <a:pt x="145221" y="28432"/>
                </a:lnTo>
                <a:lnTo>
                  <a:pt x="151524" y="34315"/>
                </a:lnTo>
                <a:lnTo>
                  <a:pt x="154595" y="37274"/>
                </a:lnTo>
                <a:lnTo>
                  <a:pt x="156642" y="40238"/>
                </a:lnTo>
                <a:lnTo>
                  <a:pt x="158915" y="46177"/>
                </a:lnTo>
                <a:lnTo>
                  <a:pt x="158530" y="50142"/>
                </a:lnTo>
                <a:lnTo>
                  <a:pt x="157281" y="54770"/>
                </a:lnTo>
                <a:lnTo>
                  <a:pt x="155456" y="59839"/>
                </a:lnTo>
                <a:lnTo>
                  <a:pt x="153247" y="65203"/>
                </a:lnTo>
                <a:lnTo>
                  <a:pt x="150782" y="70764"/>
                </a:lnTo>
                <a:lnTo>
                  <a:pt x="145397" y="82234"/>
                </a:lnTo>
                <a:lnTo>
                  <a:pt x="139696" y="93946"/>
                </a:lnTo>
                <a:lnTo>
                  <a:pt x="135795" y="98855"/>
                </a:lnTo>
                <a:lnTo>
                  <a:pt x="131210" y="103120"/>
                </a:lnTo>
                <a:lnTo>
                  <a:pt x="126169" y="106956"/>
                </a:lnTo>
                <a:lnTo>
                  <a:pt x="120824" y="111497"/>
                </a:lnTo>
                <a:lnTo>
                  <a:pt x="115275" y="116509"/>
                </a:lnTo>
                <a:lnTo>
                  <a:pt x="109593" y="121835"/>
                </a:lnTo>
                <a:lnTo>
                  <a:pt x="103820" y="126378"/>
                </a:lnTo>
                <a:lnTo>
                  <a:pt x="97987" y="130398"/>
                </a:lnTo>
                <a:lnTo>
                  <a:pt x="72359" y="146089"/>
                </a:lnTo>
                <a:lnTo>
                  <a:pt x="60145" y="153461"/>
                </a:lnTo>
                <a:lnTo>
                  <a:pt x="51011" y="159368"/>
                </a:lnTo>
                <a:lnTo>
                  <a:pt x="43929" y="164298"/>
                </a:lnTo>
                <a:lnTo>
                  <a:pt x="38216" y="168577"/>
                </a:lnTo>
                <a:lnTo>
                  <a:pt x="34408" y="172422"/>
                </a:lnTo>
                <a:lnTo>
                  <a:pt x="31868" y="175977"/>
                </a:lnTo>
                <a:lnTo>
                  <a:pt x="27792" y="184072"/>
                </a:lnTo>
                <a:lnTo>
                  <a:pt x="28451" y="184736"/>
                </a:lnTo>
                <a:lnTo>
                  <a:pt x="29881" y="185179"/>
                </a:lnTo>
                <a:lnTo>
                  <a:pt x="34118" y="185671"/>
                </a:lnTo>
                <a:lnTo>
                  <a:pt x="36635" y="185802"/>
                </a:lnTo>
                <a:lnTo>
                  <a:pt x="39306" y="185889"/>
                </a:lnTo>
                <a:lnTo>
                  <a:pt x="45056" y="186940"/>
                </a:lnTo>
                <a:lnTo>
                  <a:pt x="62028" y="190753"/>
                </a:lnTo>
                <a:lnTo>
                  <a:pt x="70125" y="191174"/>
                </a:lnTo>
                <a:lnTo>
                  <a:pt x="77508" y="190463"/>
                </a:lnTo>
                <a:lnTo>
                  <a:pt x="84415" y="188997"/>
                </a:lnTo>
                <a:lnTo>
                  <a:pt x="91003" y="188019"/>
                </a:lnTo>
                <a:lnTo>
                  <a:pt x="97380" y="187368"/>
                </a:lnTo>
                <a:lnTo>
                  <a:pt x="103615" y="186933"/>
                </a:lnTo>
                <a:lnTo>
                  <a:pt x="108764" y="185652"/>
                </a:lnTo>
                <a:lnTo>
                  <a:pt x="113190" y="183805"/>
                </a:lnTo>
                <a:lnTo>
                  <a:pt x="117132" y="181581"/>
                </a:lnTo>
                <a:lnTo>
                  <a:pt x="120752" y="180099"/>
                </a:lnTo>
                <a:lnTo>
                  <a:pt x="124158" y="179111"/>
                </a:lnTo>
                <a:lnTo>
                  <a:pt x="127420" y="178452"/>
                </a:lnTo>
                <a:lnTo>
                  <a:pt x="129596" y="177021"/>
                </a:lnTo>
                <a:lnTo>
                  <a:pt x="131046" y="175074"/>
                </a:lnTo>
                <a:lnTo>
                  <a:pt x="132012" y="172785"/>
                </a:lnTo>
                <a:lnTo>
                  <a:pt x="133086" y="167595"/>
                </a:lnTo>
                <a:lnTo>
                  <a:pt x="133563" y="161981"/>
                </a:lnTo>
                <a:lnTo>
                  <a:pt x="133776" y="156178"/>
                </a:lnTo>
                <a:lnTo>
                  <a:pt x="131848" y="152250"/>
                </a:lnTo>
                <a:lnTo>
                  <a:pt x="128579" y="147646"/>
                </a:lnTo>
                <a:lnTo>
                  <a:pt x="124414" y="142593"/>
                </a:lnTo>
                <a:lnTo>
                  <a:pt x="119654" y="137240"/>
                </a:lnTo>
                <a:lnTo>
                  <a:pt x="109073" y="126000"/>
                </a:lnTo>
                <a:lnTo>
                  <a:pt x="91960" y="108516"/>
                </a:lnTo>
                <a:lnTo>
                  <a:pt x="82142" y="99639"/>
                </a:lnTo>
                <a:lnTo>
                  <a:pt x="36841" y="60330"/>
                </a:lnTo>
                <a:lnTo>
                  <a:pt x="25304" y="49815"/>
                </a:lnTo>
                <a:lnTo>
                  <a:pt x="16869" y="41835"/>
                </a:lnTo>
                <a:lnTo>
                  <a:pt x="6543" y="31763"/>
                </a:lnTo>
                <a:lnTo>
                  <a:pt x="4361" y="28627"/>
                </a:lnTo>
                <a:lnTo>
                  <a:pt x="2907" y="25543"/>
                </a:lnTo>
                <a:lnTo>
                  <a:pt x="1939" y="22496"/>
                </a:lnTo>
                <a:lnTo>
                  <a:pt x="1292" y="19471"/>
                </a:lnTo>
                <a:lnTo>
                  <a:pt x="862" y="16463"/>
                </a:lnTo>
                <a:lnTo>
                  <a:pt x="0" y="74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2" name="SMARTPenAnnotation378"/>
          <p:cNvSpPr/>
          <p:nvPr/>
        </p:nvSpPr>
        <p:spPr>
          <a:xfrm>
            <a:off x="6706195" y="2955727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3" name="SMARTPenAnnotation379"/>
          <p:cNvSpPr/>
          <p:nvPr/>
        </p:nvSpPr>
        <p:spPr>
          <a:xfrm>
            <a:off x="6402596" y="2920008"/>
            <a:ext cx="8921" cy="196454"/>
          </a:xfrm>
          <a:custGeom>
            <a:avLst/>
            <a:gdLst/>
            <a:ahLst/>
            <a:cxnLst/>
            <a:rect l="0" t="0" r="0" b="0"/>
            <a:pathLst>
              <a:path w="8921" h="196454">
                <a:moveTo>
                  <a:pt x="8920" y="0"/>
                </a:moveTo>
                <a:lnTo>
                  <a:pt x="8920" y="14221"/>
                </a:lnTo>
                <a:lnTo>
                  <a:pt x="7928" y="26348"/>
                </a:lnTo>
                <a:lnTo>
                  <a:pt x="2783" y="75386"/>
                </a:lnTo>
                <a:lnTo>
                  <a:pt x="1852" y="86968"/>
                </a:lnTo>
                <a:lnTo>
                  <a:pt x="1231" y="96674"/>
                </a:lnTo>
                <a:lnTo>
                  <a:pt x="542" y="112750"/>
                </a:lnTo>
                <a:lnTo>
                  <a:pt x="99" y="134499"/>
                </a:lnTo>
                <a:lnTo>
                  <a:pt x="0" y="169945"/>
                </a:lnTo>
                <a:lnTo>
                  <a:pt x="988" y="173820"/>
                </a:lnTo>
                <a:lnTo>
                  <a:pt x="2640" y="177396"/>
                </a:lnTo>
                <a:lnTo>
                  <a:pt x="4733" y="180772"/>
                </a:lnTo>
                <a:lnTo>
                  <a:pt x="6129" y="184014"/>
                </a:lnTo>
                <a:lnTo>
                  <a:pt x="7059" y="187168"/>
                </a:lnTo>
                <a:lnTo>
                  <a:pt x="892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4" name="SMARTPenAnnotation380"/>
          <p:cNvSpPr/>
          <p:nvPr/>
        </p:nvSpPr>
        <p:spPr>
          <a:xfrm>
            <a:off x="6510189" y="2920008"/>
            <a:ext cx="97781" cy="196321"/>
          </a:xfrm>
          <a:custGeom>
            <a:avLst/>
            <a:gdLst/>
            <a:ahLst/>
            <a:cxnLst/>
            <a:rect l="0" t="0" r="0" b="0"/>
            <a:pathLst>
              <a:path w="97781" h="196321">
                <a:moveTo>
                  <a:pt x="97780" y="0"/>
                </a:moveTo>
                <a:lnTo>
                  <a:pt x="88299" y="14221"/>
                </a:lnTo>
                <a:lnTo>
                  <a:pt x="85506" y="19403"/>
                </a:lnTo>
                <a:lnTo>
                  <a:pt x="83644" y="23849"/>
                </a:lnTo>
                <a:lnTo>
                  <a:pt x="82403" y="27806"/>
                </a:lnTo>
                <a:lnTo>
                  <a:pt x="80583" y="32428"/>
                </a:lnTo>
                <a:lnTo>
                  <a:pt x="78378" y="37493"/>
                </a:lnTo>
                <a:lnTo>
                  <a:pt x="75915" y="42855"/>
                </a:lnTo>
                <a:lnTo>
                  <a:pt x="62969" y="69363"/>
                </a:lnTo>
                <a:lnTo>
                  <a:pt x="58698" y="77000"/>
                </a:lnTo>
                <a:lnTo>
                  <a:pt x="54858" y="83083"/>
                </a:lnTo>
                <a:lnTo>
                  <a:pt x="51306" y="88131"/>
                </a:lnTo>
                <a:lnTo>
                  <a:pt x="47946" y="93480"/>
                </a:lnTo>
                <a:lnTo>
                  <a:pt x="44713" y="99031"/>
                </a:lnTo>
                <a:lnTo>
                  <a:pt x="41566" y="104716"/>
                </a:lnTo>
                <a:lnTo>
                  <a:pt x="35423" y="116324"/>
                </a:lnTo>
                <a:lnTo>
                  <a:pt x="32397" y="122198"/>
                </a:lnTo>
                <a:lnTo>
                  <a:pt x="28394" y="127106"/>
                </a:lnTo>
                <a:lnTo>
                  <a:pt x="23742" y="131370"/>
                </a:lnTo>
                <a:lnTo>
                  <a:pt x="18655" y="135205"/>
                </a:lnTo>
                <a:lnTo>
                  <a:pt x="15265" y="139746"/>
                </a:lnTo>
                <a:lnTo>
                  <a:pt x="13004" y="144758"/>
                </a:lnTo>
                <a:lnTo>
                  <a:pt x="11497" y="150083"/>
                </a:lnTo>
                <a:lnTo>
                  <a:pt x="9500" y="154626"/>
                </a:lnTo>
                <a:lnTo>
                  <a:pt x="7177" y="158647"/>
                </a:lnTo>
                <a:lnTo>
                  <a:pt x="4636" y="162319"/>
                </a:lnTo>
                <a:lnTo>
                  <a:pt x="2941" y="166751"/>
                </a:lnTo>
                <a:lnTo>
                  <a:pt x="1812" y="171691"/>
                </a:lnTo>
                <a:lnTo>
                  <a:pt x="0" y="184396"/>
                </a:lnTo>
                <a:lnTo>
                  <a:pt x="843" y="186430"/>
                </a:lnTo>
                <a:lnTo>
                  <a:pt x="2398" y="188779"/>
                </a:lnTo>
                <a:lnTo>
                  <a:pt x="7281" y="194937"/>
                </a:lnTo>
                <a:lnTo>
                  <a:pt x="9666" y="195443"/>
                </a:lnTo>
                <a:lnTo>
                  <a:pt x="13241" y="195779"/>
                </a:lnTo>
                <a:lnTo>
                  <a:pt x="21512" y="196154"/>
                </a:lnTo>
                <a:lnTo>
                  <a:pt x="28495" y="196320"/>
                </a:lnTo>
                <a:lnTo>
                  <a:pt x="31746" y="195372"/>
                </a:lnTo>
                <a:lnTo>
                  <a:pt x="34906" y="193748"/>
                </a:lnTo>
                <a:lnTo>
                  <a:pt x="38004" y="191673"/>
                </a:lnTo>
                <a:lnTo>
                  <a:pt x="44039" y="189298"/>
                </a:lnTo>
                <a:lnTo>
                  <a:pt x="52031" y="186722"/>
                </a:lnTo>
                <a:lnTo>
                  <a:pt x="61327" y="184012"/>
                </a:lnTo>
                <a:lnTo>
                  <a:pt x="67525" y="181214"/>
                </a:lnTo>
                <a:lnTo>
                  <a:pt x="71657" y="178356"/>
                </a:lnTo>
                <a:lnTo>
                  <a:pt x="74412" y="175458"/>
                </a:lnTo>
                <a:lnTo>
                  <a:pt x="77240" y="173527"/>
                </a:lnTo>
                <a:lnTo>
                  <a:pt x="80118" y="172239"/>
                </a:lnTo>
                <a:lnTo>
                  <a:pt x="83028" y="171381"/>
                </a:lnTo>
                <a:lnTo>
                  <a:pt x="84969" y="169816"/>
                </a:lnTo>
                <a:lnTo>
                  <a:pt x="86263" y="167781"/>
                </a:lnTo>
                <a:lnTo>
                  <a:pt x="87700" y="162874"/>
                </a:lnTo>
                <a:lnTo>
                  <a:pt x="88338" y="157386"/>
                </a:lnTo>
                <a:lnTo>
                  <a:pt x="87518" y="154533"/>
                </a:lnTo>
                <a:lnTo>
                  <a:pt x="85977" y="151639"/>
                </a:lnTo>
                <a:lnTo>
                  <a:pt x="83958" y="148718"/>
                </a:lnTo>
                <a:lnTo>
                  <a:pt x="81620" y="145778"/>
                </a:lnTo>
                <a:lnTo>
                  <a:pt x="79069" y="142826"/>
                </a:lnTo>
                <a:lnTo>
                  <a:pt x="76376" y="139866"/>
                </a:lnTo>
                <a:lnTo>
                  <a:pt x="73589" y="137892"/>
                </a:lnTo>
                <a:lnTo>
                  <a:pt x="70738" y="136577"/>
                </a:lnTo>
                <a:lnTo>
                  <a:pt x="67846" y="135699"/>
                </a:lnTo>
                <a:lnTo>
                  <a:pt x="64926" y="135115"/>
                </a:lnTo>
                <a:lnTo>
                  <a:pt x="61987" y="134725"/>
                </a:lnTo>
                <a:lnTo>
                  <a:pt x="59035" y="134465"/>
                </a:lnTo>
                <a:lnTo>
                  <a:pt x="56075" y="134292"/>
                </a:lnTo>
                <a:lnTo>
                  <a:pt x="50140" y="134099"/>
                </a:lnTo>
                <a:lnTo>
                  <a:pt x="47168" y="133056"/>
                </a:lnTo>
                <a:lnTo>
                  <a:pt x="44195" y="131368"/>
                </a:lnTo>
                <a:lnTo>
                  <a:pt x="41221" y="129251"/>
                </a:lnTo>
                <a:lnTo>
                  <a:pt x="38245" y="127839"/>
                </a:lnTo>
                <a:lnTo>
                  <a:pt x="35270" y="126898"/>
                </a:lnTo>
                <a:lnTo>
                  <a:pt x="32294" y="126270"/>
                </a:lnTo>
                <a:lnTo>
                  <a:pt x="29318" y="125852"/>
                </a:lnTo>
                <a:lnTo>
                  <a:pt x="26341" y="125573"/>
                </a:lnTo>
                <a:lnTo>
                  <a:pt x="23366" y="125388"/>
                </a:lnTo>
                <a:lnTo>
                  <a:pt x="17412" y="125181"/>
                </a:lnTo>
                <a:lnTo>
                  <a:pt x="14436" y="125126"/>
                </a:lnTo>
                <a:lnTo>
                  <a:pt x="13443" y="125089"/>
                </a:lnTo>
                <a:lnTo>
                  <a:pt x="16334" y="125030"/>
                </a:lnTo>
                <a:lnTo>
                  <a:pt x="17350" y="125016"/>
                </a:lnTo>
                <a:lnTo>
                  <a:pt x="17385" y="122370"/>
                </a:lnTo>
                <a:lnTo>
                  <a:pt x="17413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5" name="SMARTPenAnnotation381"/>
          <p:cNvSpPr/>
          <p:nvPr/>
        </p:nvSpPr>
        <p:spPr>
          <a:xfrm>
            <a:off x="6006664" y="2929057"/>
            <a:ext cx="171197" cy="177695"/>
          </a:xfrm>
          <a:custGeom>
            <a:avLst/>
            <a:gdLst/>
            <a:ahLst/>
            <a:cxnLst/>
            <a:rect l="0" t="0" r="0" b="0"/>
            <a:pathLst>
              <a:path w="171197" h="177695">
                <a:moveTo>
                  <a:pt x="3016" y="44529"/>
                </a:moveTo>
                <a:lnTo>
                  <a:pt x="7756" y="35048"/>
                </a:lnTo>
                <a:lnTo>
                  <a:pt x="9153" y="31263"/>
                </a:lnTo>
                <a:lnTo>
                  <a:pt x="10083" y="27748"/>
                </a:lnTo>
                <a:lnTo>
                  <a:pt x="10704" y="24412"/>
                </a:lnTo>
                <a:lnTo>
                  <a:pt x="12110" y="22188"/>
                </a:lnTo>
                <a:lnTo>
                  <a:pt x="14040" y="20705"/>
                </a:lnTo>
                <a:lnTo>
                  <a:pt x="16318" y="19717"/>
                </a:lnTo>
                <a:lnTo>
                  <a:pt x="21496" y="15973"/>
                </a:lnTo>
                <a:lnTo>
                  <a:pt x="24266" y="13585"/>
                </a:lnTo>
                <a:lnTo>
                  <a:pt x="27104" y="11994"/>
                </a:lnTo>
                <a:lnTo>
                  <a:pt x="29988" y="10933"/>
                </a:lnTo>
                <a:lnTo>
                  <a:pt x="32904" y="10225"/>
                </a:lnTo>
                <a:lnTo>
                  <a:pt x="37824" y="8761"/>
                </a:lnTo>
                <a:lnTo>
                  <a:pt x="51229" y="4489"/>
                </a:lnTo>
                <a:lnTo>
                  <a:pt x="57978" y="2953"/>
                </a:lnTo>
                <a:lnTo>
                  <a:pt x="64462" y="1929"/>
                </a:lnTo>
                <a:lnTo>
                  <a:pt x="70769" y="1246"/>
                </a:lnTo>
                <a:lnTo>
                  <a:pt x="76958" y="791"/>
                </a:lnTo>
                <a:lnTo>
                  <a:pt x="83069" y="487"/>
                </a:lnTo>
                <a:lnTo>
                  <a:pt x="96141" y="150"/>
                </a:lnTo>
                <a:lnTo>
                  <a:pt x="111874" y="0"/>
                </a:lnTo>
                <a:lnTo>
                  <a:pt x="120236" y="953"/>
                </a:lnTo>
                <a:lnTo>
                  <a:pt x="128788" y="2580"/>
                </a:lnTo>
                <a:lnTo>
                  <a:pt x="137465" y="4657"/>
                </a:lnTo>
                <a:lnTo>
                  <a:pt x="144243" y="6041"/>
                </a:lnTo>
                <a:lnTo>
                  <a:pt x="149753" y="6964"/>
                </a:lnTo>
                <a:lnTo>
                  <a:pt x="154419" y="7579"/>
                </a:lnTo>
                <a:lnTo>
                  <a:pt x="157529" y="8982"/>
                </a:lnTo>
                <a:lnTo>
                  <a:pt x="159602" y="10909"/>
                </a:lnTo>
                <a:lnTo>
                  <a:pt x="160985" y="13186"/>
                </a:lnTo>
                <a:lnTo>
                  <a:pt x="162899" y="14704"/>
                </a:lnTo>
                <a:lnTo>
                  <a:pt x="165167" y="15716"/>
                </a:lnTo>
                <a:lnTo>
                  <a:pt x="167672" y="16391"/>
                </a:lnTo>
                <a:lnTo>
                  <a:pt x="169341" y="17833"/>
                </a:lnTo>
                <a:lnTo>
                  <a:pt x="170454" y="19786"/>
                </a:lnTo>
                <a:lnTo>
                  <a:pt x="171196" y="22081"/>
                </a:lnTo>
                <a:lnTo>
                  <a:pt x="170698" y="24602"/>
                </a:lnTo>
                <a:lnTo>
                  <a:pt x="167499" y="30050"/>
                </a:lnTo>
                <a:lnTo>
                  <a:pt x="166250" y="32892"/>
                </a:lnTo>
                <a:lnTo>
                  <a:pt x="165416" y="35779"/>
                </a:lnTo>
                <a:lnTo>
                  <a:pt x="164861" y="38696"/>
                </a:lnTo>
                <a:lnTo>
                  <a:pt x="163499" y="41632"/>
                </a:lnTo>
                <a:lnTo>
                  <a:pt x="161598" y="44582"/>
                </a:lnTo>
                <a:lnTo>
                  <a:pt x="159339" y="47541"/>
                </a:lnTo>
                <a:lnTo>
                  <a:pt x="156841" y="50506"/>
                </a:lnTo>
                <a:lnTo>
                  <a:pt x="154183" y="53475"/>
                </a:lnTo>
                <a:lnTo>
                  <a:pt x="151419" y="56446"/>
                </a:lnTo>
                <a:lnTo>
                  <a:pt x="144615" y="62395"/>
                </a:lnTo>
                <a:lnTo>
                  <a:pt x="103225" y="96482"/>
                </a:lnTo>
                <a:lnTo>
                  <a:pt x="103556" y="98016"/>
                </a:lnTo>
                <a:lnTo>
                  <a:pt x="106571" y="102366"/>
                </a:lnTo>
                <a:lnTo>
                  <a:pt x="109756" y="104915"/>
                </a:lnTo>
                <a:lnTo>
                  <a:pt x="113864" y="107607"/>
                </a:lnTo>
                <a:lnTo>
                  <a:pt x="118585" y="110393"/>
                </a:lnTo>
                <a:lnTo>
                  <a:pt x="123718" y="112251"/>
                </a:lnTo>
                <a:lnTo>
                  <a:pt x="129125" y="113490"/>
                </a:lnTo>
                <a:lnTo>
                  <a:pt x="134714" y="114315"/>
                </a:lnTo>
                <a:lnTo>
                  <a:pt x="139432" y="115858"/>
                </a:lnTo>
                <a:lnTo>
                  <a:pt x="143569" y="117878"/>
                </a:lnTo>
                <a:lnTo>
                  <a:pt x="147319" y="120218"/>
                </a:lnTo>
                <a:lnTo>
                  <a:pt x="148828" y="121777"/>
                </a:lnTo>
                <a:lnTo>
                  <a:pt x="148841" y="122817"/>
                </a:lnTo>
                <a:lnTo>
                  <a:pt x="147857" y="123510"/>
                </a:lnTo>
                <a:lnTo>
                  <a:pt x="147201" y="124964"/>
                </a:lnTo>
                <a:lnTo>
                  <a:pt x="146473" y="129226"/>
                </a:lnTo>
                <a:lnTo>
                  <a:pt x="145287" y="130759"/>
                </a:lnTo>
                <a:lnTo>
                  <a:pt x="143504" y="131781"/>
                </a:lnTo>
                <a:lnTo>
                  <a:pt x="141323" y="132463"/>
                </a:lnTo>
                <a:lnTo>
                  <a:pt x="136254" y="135866"/>
                </a:lnTo>
                <a:lnTo>
                  <a:pt x="133513" y="138163"/>
                </a:lnTo>
                <a:lnTo>
                  <a:pt x="130694" y="140686"/>
                </a:lnTo>
                <a:lnTo>
                  <a:pt x="124915" y="146135"/>
                </a:lnTo>
                <a:lnTo>
                  <a:pt x="119009" y="148977"/>
                </a:lnTo>
                <a:lnTo>
                  <a:pt x="111102" y="151864"/>
                </a:lnTo>
                <a:lnTo>
                  <a:pt x="101862" y="154781"/>
                </a:lnTo>
                <a:lnTo>
                  <a:pt x="94710" y="156726"/>
                </a:lnTo>
                <a:lnTo>
                  <a:pt x="88950" y="158022"/>
                </a:lnTo>
                <a:lnTo>
                  <a:pt x="84118" y="158887"/>
                </a:lnTo>
                <a:lnTo>
                  <a:pt x="57582" y="165138"/>
                </a:lnTo>
                <a:lnTo>
                  <a:pt x="13794" y="175840"/>
                </a:lnTo>
                <a:lnTo>
                  <a:pt x="9209" y="176718"/>
                </a:lnTo>
                <a:lnTo>
                  <a:pt x="5161" y="177304"/>
                </a:lnTo>
                <a:lnTo>
                  <a:pt x="1469" y="177694"/>
                </a:lnTo>
                <a:lnTo>
                  <a:pt x="0" y="176962"/>
                </a:lnTo>
                <a:lnTo>
                  <a:pt x="13" y="175482"/>
                </a:lnTo>
                <a:lnTo>
                  <a:pt x="3016" y="1695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6" name="SMARTPenAnnotation382"/>
          <p:cNvSpPr/>
          <p:nvPr/>
        </p:nvSpPr>
        <p:spPr>
          <a:xfrm>
            <a:off x="6233110" y="2921372"/>
            <a:ext cx="80131" cy="212927"/>
          </a:xfrm>
          <a:custGeom>
            <a:avLst/>
            <a:gdLst/>
            <a:ahLst/>
            <a:cxnLst/>
            <a:rect l="0" t="0" r="0" b="0"/>
            <a:pathLst>
              <a:path w="80131" h="212927">
                <a:moveTo>
                  <a:pt x="17671" y="52214"/>
                </a:moveTo>
                <a:lnTo>
                  <a:pt x="12930" y="42733"/>
                </a:lnTo>
                <a:lnTo>
                  <a:pt x="12527" y="38948"/>
                </a:lnTo>
                <a:lnTo>
                  <a:pt x="13249" y="35433"/>
                </a:lnTo>
                <a:lnTo>
                  <a:pt x="15706" y="28881"/>
                </a:lnTo>
                <a:lnTo>
                  <a:pt x="16798" y="22661"/>
                </a:lnTo>
                <a:lnTo>
                  <a:pt x="17499" y="16721"/>
                </a:lnTo>
                <a:lnTo>
                  <a:pt x="17595" y="12296"/>
                </a:lnTo>
                <a:lnTo>
                  <a:pt x="18613" y="10719"/>
                </a:lnTo>
                <a:lnTo>
                  <a:pt x="20283" y="9668"/>
                </a:lnTo>
                <a:lnTo>
                  <a:pt x="22389" y="8967"/>
                </a:lnTo>
                <a:lnTo>
                  <a:pt x="24786" y="7508"/>
                </a:lnTo>
                <a:lnTo>
                  <a:pt x="27375" y="5543"/>
                </a:lnTo>
                <a:lnTo>
                  <a:pt x="30093" y="3240"/>
                </a:lnTo>
                <a:lnTo>
                  <a:pt x="32898" y="1706"/>
                </a:lnTo>
                <a:lnTo>
                  <a:pt x="35760" y="682"/>
                </a:lnTo>
                <a:lnTo>
                  <a:pt x="38660" y="0"/>
                </a:lnTo>
                <a:lnTo>
                  <a:pt x="42578" y="538"/>
                </a:lnTo>
                <a:lnTo>
                  <a:pt x="47174" y="1888"/>
                </a:lnTo>
                <a:lnTo>
                  <a:pt x="52223" y="3781"/>
                </a:lnTo>
                <a:lnTo>
                  <a:pt x="56580" y="6034"/>
                </a:lnTo>
                <a:lnTo>
                  <a:pt x="60478" y="8529"/>
                </a:lnTo>
                <a:lnTo>
                  <a:pt x="64068" y="11184"/>
                </a:lnTo>
                <a:lnTo>
                  <a:pt x="67454" y="12955"/>
                </a:lnTo>
                <a:lnTo>
                  <a:pt x="70703" y="14135"/>
                </a:lnTo>
                <a:lnTo>
                  <a:pt x="73862" y="14922"/>
                </a:lnTo>
                <a:lnTo>
                  <a:pt x="75968" y="16438"/>
                </a:lnTo>
                <a:lnTo>
                  <a:pt x="77371" y="18441"/>
                </a:lnTo>
                <a:lnTo>
                  <a:pt x="78307" y="20770"/>
                </a:lnTo>
                <a:lnTo>
                  <a:pt x="78931" y="24306"/>
                </a:lnTo>
                <a:lnTo>
                  <a:pt x="79347" y="28647"/>
                </a:lnTo>
                <a:lnTo>
                  <a:pt x="79624" y="33526"/>
                </a:lnTo>
                <a:lnTo>
                  <a:pt x="79933" y="44239"/>
                </a:lnTo>
                <a:lnTo>
                  <a:pt x="80130" y="76766"/>
                </a:lnTo>
                <a:lnTo>
                  <a:pt x="79154" y="84457"/>
                </a:lnTo>
                <a:lnTo>
                  <a:pt x="77512" y="90577"/>
                </a:lnTo>
                <a:lnTo>
                  <a:pt x="75424" y="95649"/>
                </a:lnTo>
                <a:lnTo>
                  <a:pt x="73040" y="101014"/>
                </a:lnTo>
                <a:lnTo>
                  <a:pt x="67746" y="112267"/>
                </a:lnTo>
                <a:lnTo>
                  <a:pt x="63953" y="118046"/>
                </a:lnTo>
                <a:lnTo>
                  <a:pt x="59440" y="123884"/>
                </a:lnTo>
                <a:lnTo>
                  <a:pt x="54447" y="129759"/>
                </a:lnTo>
                <a:lnTo>
                  <a:pt x="50126" y="134669"/>
                </a:lnTo>
                <a:lnTo>
                  <a:pt x="42679" y="142769"/>
                </a:lnTo>
                <a:lnTo>
                  <a:pt x="32909" y="152908"/>
                </a:lnTo>
                <a:lnTo>
                  <a:pt x="28821" y="158039"/>
                </a:lnTo>
                <a:lnTo>
                  <a:pt x="24112" y="164436"/>
                </a:lnTo>
                <a:lnTo>
                  <a:pt x="18989" y="171677"/>
                </a:lnTo>
                <a:lnTo>
                  <a:pt x="14581" y="176504"/>
                </a:lnTo>
                <a:lnTo>
                  <a:pt x="10650" y="179723"/>
                </a:lnTo>
                <a:lnTo>
                  <a:pt x="7037" y="181868"/>
                </a:lnTo>
                <a:lnTo>
                  <a:pt x="4629" y="184291"/>
                </a:lnTo>
                <a:lnTo>
                  <a:pt x="3024" y="186898"/>
                </a:lnTo>
                <a:lnTo>
                  <a:pt x="446" y="193471"/>
                </a:lnTo>
                <a:lnTo>
                  <a:pt x="0" y="199350"/>
                </a:lnTo>
                <a:lnTo>
                  <a:pt x="930" y="200906"/>
                </a:lnTo>
                <a:lnTo>
                  <a:pt x="2541" y="201944"/>
                </a:lnTo>
                <a:lnTo>
                  <a:pt x="7517" y="203609"/>
                </a:lnTo>
                <a:lnTo>
                  <a:pt x="8918" y="204738"/>
                </a:lnTo>
                <a:lnTo>
                  <a:pt x="10843" y="206482"/>
                </a:lnTo>
                <a:lnTo>
                  <a:pt x="13119" y="208638"/>
                </a:lnTo>
                <a:lnTo>
                  <a:pt x="15629" y="210075"/>
                </a:lnTo>
                <a:lnTo>
                  <a:pt x="18294" y="211033"/>
                </a:lnTo>
                <a:lnTo>
                  <a:pt x="21063" y="211671"/>
                </a:lnTo>
                <a:lnTo>
                  <a:pt x="25885" y="212097"/>
                </a:lnTo>
                <a:lnTo>
                  <a:pt x="32077" y="212381"/>
                </a:lnTo>
                <a:lnTo>
                  <a:pt x="52366" y="212780"/>
                </a:lnTo>
                <a:lnTo>
                  <a:pt x="58660" y="212836"/>
                </a:lnTo>
                <a:lnTo>
                  <a:pt x="63849" y="211882"/>
                </a:lnTo>
                <a:lnTo>
                  <a:pt x="68300" y="210253"/>
                </a:lnTo>
                <a:lnTo>
                  <a:pt x="72260" y="208175"/>
                </a:lnTo>
                <a:lnTo>
                  <a:pt x="73907" y="207782"/>
                </a:lnTo>
                <a:lnTo>
                  <a:pt x="74014" y="208512"/>
                </a:lnTo>
                <a:lnTo>
                  <a:pt x="71264" y="212926"/>
                </a:lnTo>
                <a:lnTo>
                  <a:pt x="71250" y="204386"/>
                </a:lnTo>
                <a:lnTo>
                  <a:pt x="70258" y="204264"/>
                </a:lnTo>
                <a:lnTo>
                  <a:pt x="68604" y="204182"/>
                </a:lnTo>
                <a:lnTo>
                  <a:pt x="62392" y="204020"/>
                </a:lnTo>
                <a:lnTo>
                  <a:pt x="62320" y="204019"/>
                </a:lnTo>
                <a:lnTo>
                  <a:pt x="71249" y="2040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7" name="SMARTPenAnnotation383"/>
          <p:cNvSpPr/>
          <p:nvPr/>
        </p:nvSpPr>
        <p:spPr>
          <a:xfrm>
            <a:off x="7813477" y="2902148"/>
            <a:ext cx="88929" cy="383978"/>
          </a:xfrm>
          <a:custGeom>
            <a:avLst/>
            <a:gdLst/>
            <a:ahLst/>
            <a:cxnLst/>
            <a:rect l="0" t="0" r="0" b="0"/>
            <a:pathLst>
              <a:path w="88929" h="383978">
                <a:moveTo>
                  <a:pt x="80367" y="0"/>
                </a:moveTo>
                <a:lnTo>
                  <a:pt x="85108" y="9481"/>
                </a:lnTo>
                <a:lnTo>
                  <a:pt x="87435" y="19428"/>
                </a:lnTo>
                <a:lnTo>
                  <a:pt x="88055" y="24858"/>
                </a:lnTo>
                <a:lnTo>
                  <a:pt x="88469" y="32447"/>
                </a:lnTo>
                <a:lnTo>
                  <a:pt x="88928" y="51463"/>
                </a:lnTo>
                <a:lnTo>
                  <a:pt x="88059" y="63082"/>
                </a:lnTo>
                <a:lnTo>
                  <a:pt x="86487" y="75789"/>
                </a:lnTo>
                <a:lnTo>
                  <a:pt x="84447" y="89222"/>
                </a:lnTo>
                <a:lnTo>
                  <a:pt x="83087" y="101153"/>
                </a:lnTo>
                <a:lnTo>
                  <a:pt x="82180" y="112084"/>
                </a:lnTo>
                <a:lnTo>
                  <a:pt x="81576" y="122348"/>
                </a:lnTo>
                <a:lnTo>
                  <a:pt x="80181" y="132167"/>
                </a:lnTo>
                <a:lnTo>
                  <a:pt x="78258" y="141690"/>
                </a:lnTo>
                <a:lnTo>
                  <a:pt x="75984" y="151015"/>
                </a:lnTo>
                <a:lnTo>
                  <a:pt x="73476" y="159216"/>
                </a:lnTo>
                <a:lnTo>
                  <a:pt x="70812" y="166667"/>
                </a:lnTo>
                <a:lnTo>
                  <a:pt x="68043" y="173619"/>
                </a:lnTo>
                <a:lnTo>
                  <a:pt x="62323" y="189282"/>
                </a:lnTo>
                <a:lnTo>
                  <a:pt x="59408" y="197626"/>
                </a:lnTo>
                <a:lnTo>
                  <a:pt x="57464" y="206165"/>
                </a:lnTo>
                <a:lnTo>
                  <a:pt x="56169" y="214834"/>
                </a:lnTo>
                <a:lnTo>
                  <a:pt x="55305" y="223590"/>
                </a:lnTo>
                <a:lnTo>
                  <a:pt x="53737" y="231412"/>
                </a:lnTo>
                <a:lnTo>
                  <a:pt x="51700" y="238610"/>
                </a:lnTo>
                <a:lnTo>
                  <a:pt x="49348" y="245394"/>
                </a:lnTo>
                <a:lnTo>
                  <a:pt x="14892" y="330916"/>
                </a:lnTo>
                <a:lnTo>
                  <a:pt x="9928" y="344634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8" name="SMARTPenAnnotation384"/>
          <p:cNvSpPr/>
          <p:nvPr/>
        </p:nvSpPr>
        <p:spPr>
          <a:xfrm>
            <a:off x="7680008" y="2946797"/>
            <a:ext cx="463868" cy="121128"/>
          </a:xfrm>
          <a:custGeom>
            <a:avLst/>
            <a:gdLst/>
            <a:ahLst/>
            <a:cxnLst/>
            <a:rect l="0" t="0" r="0" b="0"/>
            <a:pathLst>
              <a:path w="463868" h="121128">
                <a:moveTo>
                  <a:pt x="17383" y="0"/>
                </a:moveTo>
                <a:lnTo>
                  <a:pt x="12642" y="9480"/>
                </a:lnTo>
                <a:lnTo>
                  <a:pt x="10254" y="13266"/>
                </a:lnTo>
                <a:lnTo>
                  <a:pt x="7669" y="16781"/>
                </a:lnTo>
                <a:lnTo>
                  <a:pt x="1132" y="24812"/>
                </a:lnTo>
                <a:lnTo>
                  <a:pt x="238" y="28556"/>
                </a:lnTo>
                <a:lnTo>
                  <a:pt x="0" y="30943"/>
                </a:lnTo>
                <a:lnTo>
                  <a:pt x="833" y="34519"/>
                </a:lnTo>
                <a:lnTo>
                  <a:pt x="2381" y="38888"/>
                </a:lnTo>
                <a:lnTo>
                  <a:pt x="4405" y="43785"/>
                </a:lnTo>
                <a:lnTo>
                  <a:pt x="6747" y="49034"/>
                </a:lnTo>
                <a:lnTo>
                  <a:pt x="11994" y="60157"/>
                </a:lnTo>
                <a:lnTo>
                  <a:pt x="14782" y="64909"/>
                </a:lnTo>
                <a:lnTo>
                  <a:pt x="17634" y="69070"/>
                </a:lnTo>
                <a:lnTo>
                  <a:pt x="20527" y="72836"/>
                </a:lnTo>
                <a:lnTo>
                  <a:pt x="24440" y="76338"/>
                </a:lnTo>
                <a:lnTo>
                  <a:pt x="29032" y="79666"/>
                </a:lnTo>
                <a:lnTo>
                  <a:pt x="34079" y="82876"/>
                </a:lnTo>
                <a:lnTo>
                  <a:pt x="39427" y="86008"/>
                </a:lnTo>
                <a:lnTo>
                  <a:pt x="44977" y="89089"/>
                </a:lnTo>
                <a:lnTo>
                  <a:pt x="50663" y="92135"/>
                </a:lnTo>
                <a:lnTo>
                  <a:pt x="60405" y="95158"/>
                </a:lnTo>
                <a:lnTo>
                  <a:pt x="72853" y="98165"/>
                </a:lnTo>
                <a:lnTo>
                  <a:pt x="87105" y="101162"/>
                </a:lnTo>
                <a:lnTo>
                  <a:pt x="99583" y="104152"/>
                </a:lnTo>
                <a:lnTo>
                  <a:pt x="110878" y="107138"/>
                </a:lnTo>
                <a:lnTo>
                  <a:pt x="121385" y="110120"/>
                </a:lnTo>
                <a:lnTo>
                  <a:pt x="131366" y="112109"/>
                </a:lnTo>
                <a:lnTo>
                  <a:pt x="140997" y="113435"/>
                </a:lnTo>
                <a:lnTo>
                  <a:pt x="150393" y="114318"/>
                </a:lnTo>
                <a:lnTo>
                  <a:pt x="160627" y="114907"/>
                </a:lnTo>
                <a:lnTo>
                  <a:pt x="182580" y="115562"/>
                </a:lnTo>
                <a:lnTo>
                  <a:pt x="224088" y="118499"/>
                </a:lnTo>
                <a:lnTo>
                  <a:pt x="250436" y="120671"/>
                </a:lnTo>
                <a:lnTo>
                  <a:pt x="276931" y="121127"/>
                </a:lnTo>
                <a:lnTo>
                  <a:pt x="303525" y="120439"/>
                </a:lnTo>
                <a:lnTo>
                  <a:pt x="365095" y="117376"/>
                </a:lnTo>
                <a:lnTo>
                  <a:pt x="395906" y="116468"/>
                </a:lnTo>
                <a:lnTo>
                  <a:pt x="403677" y="116341"/>
                </a:lnTo>
                <a:lnTo>
                  <a:pt x="417603" y="113553"/>
                </a:lnTo>
                <a:lnTo>
                  <a:pt x="424095" y="111421"/>
                </a:lnTo>
                <a:lnTo>
                  <a:pt x="429415" y="109007"/>
                </a:lnTo>
                <a:lnTo>
                  <a:pt x="463867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9" name="SMARTPenAnnotation385"/>
          <p:cNvSpPr/>
          <p:nvPr/>
        </p:nvSpPr>
        <p:spPr>
          <a:xfrm>
            <a:off x="8215481" y="2965331"/>
            <a:ext cx="293944" cy="240305"/>
          </a:xfrm>
          <a:custGeom>
            <a:avLst/>
            <a:gdLst/>
            <a:ahLst/>
            <a:cxnLst/>
            <a:rect l="0" t="0" r="0" b="0"/>
            <a:pathLst>
              <a:path w="293944" h="240305">
                <a:moveTo>
                  <a:pt x="196285" y="17185"/>
                </a:moveTo>
                <a:lnTo>
                  <a:pt x="171426" y="29614"/>
                </a:lnTo>
                <a:lnTo>
                  <a:pt x="166814" y="33408"/>
                </a:lnTo>
                <a:lnTo>
                  <a:pt x="162747" y="37922"/>
                </a:lnTo>
                <a:lnTo>
                  <a:pt x="159043" y="42916"/>
                </a:lnTo>
                <a:lnTo>
                  <a:pt x="154591" y="47237"/>
                </a:lnTo>
                <a:lnTo>
                  <a:pt x="149638" y="51110"/>
                </a:lnTo>
                <a:lnTo>
                  <a:pt x="144351" y="54684"/>
                </a:lnTo>
                <a:lnTo>
                  <a:pt x="135865" y="59052"/>
                </a:lnTo>
                <a:lnTo>
                  <a:pt x="125247" y="63947"/>
                </a:lnTo>
                <a:lnTo>
                  <a:pt x="113208" y="69196"/>
                </a:lnTo>
                <a:lnTo>
                  <a:pt x="103197" y="74679"/>
                </a:lnTo>
                <a:lnTo>
                  <a:pt x="94538" y="80319"/>
                </a:lnTo>
                <a:lnTo>
                  <a:pt x="86781" y="86063"/>
                </a:lnTo>
                <a:lnTo>
                  <a:pt x="79626" y="91877"/>
                </a:lnTo>
                <a:lnTo>
                  <a:pt x="72872" y="97737"/>
                </a:lnTo>
                <a:lnTo>
                  <a:pt x="66385" y="103629"/>
                </a:lnTo>
                <a:lnTo>
                  <a:pt x="60075" y="108548"/>
                </a:lnTo>
                <a:lnTo>
                  <a:pt x="53884" y="112820"/>
                </a:lnTo>
                <a:lnTo>
                  <a:pt x="47774" y="116661"/>
                </a:lnTo>
                <a:lnTo>
                  <a:pt x="41714" y="121205"/>
                </a:lnTo>
                <a:lnTo>
                  <a:pt x="35691" y="126219"/>
                </a:lnTo>
                <a:lnTo>
                  <a:pt x="24699" y="136090"/>
                </a:lnTo>
                <a:lnTo>
                  <a:pt x="16506" y="143784"/>
                </a:lnTo>
                <a:lnTo>
                  <a:pt x="6316" y="153694"/>
                </a:lnTo>
                <a:lnTo>
                  <a:pt x="4154" y="156808"/>
                </a:lnTo>
                <a:lnTo>
                  <a:pt x="1753" y="162914"/>
                </a:lnTo>
                <a:lnTo>
                  <a:pt x="1112" y="166923"/>
                </a:lnTo>
                <a:lnTo>
                  <a:pt x="685" y="171581"/>
                </a:lnTo>
                <a:lnTo>
                  <a:pt x="211" y="181055"/>
                </a:lnTo>
                <a:lnTo>
                  <a:pt x="0" y="188573"/>
                </a:lnTo>
                <a:lnTo>
                  <a:pt x="936" y="191967"/>
                </a:lnTo>
                <a:lnTo>
                  <a:pt x="4622" y="198384"/>
                </a:lnTo>
                <a:lnTo>
                  <a:pt x="9567" y="204543"/>
                </a:lnTo>
                <a:lnTo>
                  <a:pt x="15073" y="210588"/>
                </a:lnTo>
                <a:lnTo>
                  <a:pt x="20827" y="216582"/>
                </a:lnTo>
                <a:lnTo>
                  <a:pt x="25735" y="219569"/>
                </a:lnTo>
                <a:lnTo>
                  <a:pt x="31984" y="222553"/>
                </a:lnTo>
                <a:lnTo>
                  <a:pt x="39125" y="225534"/>
                </a:lnTo>
                <a:lnTo>
                  <a:pt x="46864" y="227522"/>
                </a:lnTo>
                <a:lnTo>
                  <a:pt x="54999" y="228847"/>
                </a:lnTo>
                <a:lnTo>
                  <a:pt x="63398" y="229730"/>
                </a:lnTo>
                <a:lnTo>
                  <a:pt x="70984" y="231311"/>
                </a:lnTo>
                <a:lnTo>
                  <a:pt x="78024" y="233358"/>
                </a:lnTo>
                <a:lnTo>
                  <a:pt x="84702" y="235714"/>
                </a:lnTo>
                <a:lnTo>
                  <a:pt x="92131" y="237285"/>
                </a:lnTo>
                <a:lnTo>
                  <a:pt x="100059" y="238332"/>
                </a:lnTo>
                <a:lnTo>
                  <a:pt x="108322" y="239030"/>
                </a:lnTo>
                <a:lnTo>
                  <a:pt x="116807" y="239496"/>
                </a:lnTo>
                <a:lnTo>
                  <a:pt x="134172" y="240013"/>
                </a:lnTo>
                <a:lnTo>
                  <a:pt x="160683" y="240304"/>
                </a:lnTo>
                <a:lnTo>
                  <a:pt x="169574" y="239353"/>
                </a:lnTo>
                <a:lnTo>
                  <a:pt x="178478" y="237727"/>
                </a:lnTo>
                <a:lnTo>
                  <a:pt x="187390" y="235650"/>
                </a:lnTo>
                <a:lnTo>
                  <a:pt x="195316" y="233274"/>
                </a:lnTo>
                <a:lnTo>
                  <a:pt x="202583" y="230697"/>
                </a:lnTo>
                <a:lnTo>
                  <a:pt x="209414" y="227987"/>
                </a:lnTo>
                <a:lnTo>
                  <a:pt x="215952" y="225188"/>
                </a:lnTo>
                <a:lnTo>
                  <a:pt x="228507" y="219433"/>
                </a:lnTo>
                <a:lnTo>
                  <a:pt x="252737" y="207653"/>
                </a:lnTo>
                <a:lnTo>
                  <a:pt x="264700" y="201718"/>
                </a:lnTo>
                <a:lnTo>
                  <a:pt x="269676" y="198746"/>
                </a:lnTo>
                <a:lnTo>
                  <a:pt x="277852" y="192798"/>
                </a:lnTo>
                <a:lnTo>
                  <a:pt x="284792" y="186847"/>
                </a:lnTo>
                <a:lnTo>
                  <a:pt x="288032" y="183871"/>
                </a:lnTo>
                <a:lnTo>
                  <a:pt x="290192" y="179903"/>
                </a:lnTo>
                <a:lnTo>
                  <a:pt x="291632" y="175273"/>
                </a:lnTo>
                <a:lnTo>
                  <a:pt x="292592" y="170202"/>
                </a:lnTo>
                <a:lnTo>
                  <a:pt x="293231" y="165829"/>
                </a:lnTo>
                <a:lnTo>
                  <a:pt x="293943" y="158324"/>
                </a:lnTo>
                <a:lnTo>
                  <a:pt x="293141" y="153942"/>
                </a:lnTo>
                <a:lnTo>
                  <a:pt x="291613" y="149036"/>
                </a:lnTo>
                <a:lnTo>
                  <a:pt x="289603" y="143781"/>
                </a:lnTo>
                <a:lnTo>
                  <a:pt x="287271" y="138293"/>
                </a:lnTo>
                <a:lnTo>
                  <a:pt x="282032" y="126904"/>
                </a:lnTo>
                <a:lnTo>
                  <a:pt x="278255" y="120097"/>
                </a:lnTo>
                <a:lnTo>
                  <a:pt x="273752" y="112582"/>
                </a:lnTo>
                <a:lnTo>
                  <a:pt x="268765" y="104595"/>
                </a:lnTo>
                <a:lnTo>
                  <a:pt x="263456" y="97287"/>
                </a:lnTo>
                <a:lnTo>
                  <a:pt x="257933" y="90430"/>
                </a:lnTo>
                <a:lnTo>
                  <a:pt x="252266" y="83874"/>
                </a:lnTo>
                <a:lnTo>
                  <a:pt x="245513" y="77520"/>
                </a:lnTo>
                <a:lnTo>
                  <a:pt x="238033" y="71298"/>
                </a:lnTo>
                <a:lnTo>
                  <a:pt x="230070" y="65167"/>
                </a:lnTo>
                <a:lnTo>
                  <a:pt x="221785" y="59095"/>
                </a:lnTo>
                <a:lnTo>
                  <a:pt x="204641" y="47056"/>
                </a:lnTo>
                <a:lnTo>
                  <a:pt x="195903" y="42060"/>
                </a:lnTo>
                <a:lnTo>
                  <a:pt x="187101" y="37737"/>
                </a:lnTo>
                <a:lnTo>
                  <a:pt x="178255" y="33863"/>
                </a:lnTo>
                <a:lnTo>
                  <a:pt x="169382" y="29296"/>
                </a:lnTo>
                <a:lnTo>
                  <a:pt x="160490" y="24266"/>
                </a:lnTo>
                <a:lnTo>
                  <a:pt x="151586" y="18929"/>
                </a:lnTo>
                <a:lnTo>
                  <a:pt x="142672" y="15371"/>
                </a:lnTo>
                <a:lnTo>
                  <a:pt x="133754" y="12999"/>
                </a:lnTo>
                <a:lnTo>
                  <a:pt x="124832" y="11418"/>
                </a:lnTo>
                <a:lnTo>
                  <a:pt x="115907" y="9371"/>
                </a:lnTo>
                <a:lnTo>
                  <a:pt x="106982" y="7015"/>
                </a:lnTo>
                <a:lnTo>
                  <a:pt x="98053" y="4452"/>
                </a:lnTo>
                <a:lnTo>
                  <a:pt x="89125" y="2743"/>
                </a:lnTo>
                <a:lnTo>
                  <a:pt x="80197" y="1604"/>
                </a:lnTo>
                <a:lnTo>
                  <a:pt x="71268" y="844"/>
                </a:lnTo>
                <a:lnTo>
                  <a:pt x="63331" y="338"/>
                </a:lnTo>
                <a:lnTo>
                  <a:pt x="56054" y="0"/>
                </a:lnTo>
                <a:lnTo>
                  <a:pt x="26621" y="82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0" name="SMARTPenAnnotation386"/>
          <p:cNvSpPr/>
          <p:nvPr/>
        </p:nvSpPr>
        <p:spPr>
          <a:xfrm>
            <a:off x="7563445" y="3571875"/>
            <a:ext cx="455415" cy="26790"/>
          </a:xfrm>
          <a:custGeom>
            <a:avLst/>
            <a:gdLst/>
            <a:ahLst/>
            <a:cxnLst/>
            <a:rect l="0" t="0" r="0" b="0"/>
            <a:pathLst>
              <a:path w="455415" h="26790">
                <a:moveTo>
                  <a:pt x="0" y="26789"/>
                </a:moveTo>
                <a:lnTo>
                  <a:pt x="9482" y="22049"/>
                </a:lnTo>
                <a:lnTo>
                  <a:pt x="15251" y="19660"/>
                </a:lnTo>
                <a:lnTo>
                  <a:pt x="22074" y="17075"/>
                </a:lnTo>
                <a:lnTo>
                  <a:pt x="29599" y="14360"/>
                </a:lnTo>
                <a:lnTo>
                  <a:pt x="36600" y="12550"/>
                </a:lnTo>
                <a:lnTo>
                  <a:pt x="43252" y="11343"/>
                </a:lnTo>
                <a:lnTo>
                  <a:pt x="49670" y="10539"/>
                </a:lnTo>
                <a:lnTo>
                  <a:pt x="56926" y="10002"/>
                </a:lnTo>
                <a:lnTo>
                  <a:pt x="64740" y="9645"/>
                </a:lnTo>
                <a:lnTo>
                  <a:pt x="81360" y="9247"/>
                </a:lnTo>
                <a:lnTo>
                  <a:pt x="404024" y="8930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1" name="SMARTPenAnnotation387"/>
          <p:cNvSpPr/>
          <p:nvPr/>
        </p:nvSpPr>
        <p:spPr>
          <a:xfrm>
            <a:off x="8081367" y="3437930"/>
            <a:ext cx="327952" cy="410620"/>
          </a:xfrm>
          <a:custGeom>
            <a:avLst/>
            <a:gdLst/>
            <a:ahLst/>
            <a:cxnLst/>
            <a:rect l="0" t="0" r="0" b="0"/>
            <a:pathLst>
              <a:path w="327952" h="410620">
                <a:moveTo>
                  <a:pt x="53578" y="0"/>
                </a:moveTo>
                <a:lnTo>
                  <a:pt x="98553" y="0"/>
                </a:lnTo>
                <a:lnTo>
                  <a:pt x="111343" y="1984"/>
                </a:lnTo>
                <a:lnTo>
                  <a:pt x="126815" y="5291"/>
                </a:lnTo>
                <a:lnTo>
                  <a:pt x="244240" y="34293"/>
                </a:lnTo>
                <a:lnTo>
                  <a:pt x="260061" y="38737"/>
                </a:lnTo>
                <a:lnTo>
                  <a:pt x="272594" y="42692"/>
                </a:lnTo>
                <a:lnTo>
                  <a:pt x="282932" y="46320"/>
                </a:lnTo>
                <a:lnTo>
                  <a:pt x="291810" y="49732"/>
                </a:lnTo>
                <a:lnTo>
                  <a:pt x="299711" y="52998"/>
                </a:lnTo>
                <a:lnTo>
                  <a:pt x="306964" y="56168"/>
                </a:lnTo>
                <a:lnTo>
                  <a:pt x="311799" y="59274"/>
                </a:lnTo>
                <a:lnTo>
                  <a:pt x="315023" y="62336"/>
                </a:lnTo>
                <a:lnTo>
                  <a:pt x="317172" y="65369"/>
                </a:lnTo>
                <a:lnTo>
                  <a:pt x="317612" y="68384"/>
                </a:lnTo>
                <a:lnTo>
                  <a:pt x="316913" y="71386"/>
                </a:lnTo>
                <a:lnTo>
                  <a:pt x="308663" y="88074"/>
                </a:lnTo>
                <a:lnTo>
                  <a:pt x="304995" y="92450"/>
                </a:lnTo>
                <a:lnTo>
                  <a:pt x="295626" y="99959"/>
                </a:lnTo>
                <a:lnTo>
                  <a:pt x="290350" y="103350"/>
                </a:lnTo>
                <a:lnTo>
                  <a:pt x="284848" y="106603"/>
                </a:lnTo>
                <a:lnTo>
                  <a:pt x="279196" y="109764"/>
                </a:lnTo>
                <a:lnTo>
                  <a:pt x="272450" y="113856"/>
                </a:lnTo>
                <a:lnTo>
                  <a:pt x="257019" y="123693"/>
                </a:lnTo>
                <a:lnTo>
                  <a:pt x="244767" y="130087"/>
                </a:lnTo>
                <a:lnTo>
                  <a:pt x="229654" y="137326"/>
                </a:lnTo>
                <a:lnTo>
                  <a:pt x="212634" y="145129"/>
                </a:lnTo>
                <a:lnTo>
                  <a:pt x="199304" y="152315"/>
                </a:lnTo>
                <a:lnTo>
                  <a:pt x="188431" y="159090"/>
                </a:lnTo>
                <a:lnTo>
                  <a:pt x="179199" y="165591"/>
                </a:lnTo>
                <a:lnTo>
                  <a:pt x="173045" y="170917"/>
                </a:lnTo>
                <a:lnTo>
                  <a:pt x="166206" y="179481"/>
                </a:lnTo>
                <a:lnTo>
                  <a:pt x="163166" y="186594"/>
                </a:lnTo>
                <a:lnTo>
                  <a:pt x="162355" y="189881"/>
                </a:lnTo>
                <a:lnTo>
                  <a:pt x="162807" y="194056"/>
                </a:lnTo>
                <a:lnTo>
                  <a:pt x="165955" y="203986"/>
                </a:lnTo>
                <a:lnTo>
                  <a:pt x="173307" y="215015"/>
                </a:lnTo>
                <a:lnTo>
                  <a:pt x="178047" y="220734"/>
                </a:lnTo>
                <a:lnTo>
                  <a:pt x="184182" y="227523"/>
                </a:lnTo>
                <a:lnTo>
                  <a:pt x="198937" y="243004"/>
                </a:lnTo>
                <a:lnTo>
                  <a:pt x="208031" y="250307"/>
                </a:lnTo>
                <a:lnTo>
                  <a:pt x="218063" y="257161"/>
                </a:lnTo>
                <a:lnTo>
                  <a:pt x="238800" y="270067"/>
                </a:lnTo>
                <a:lnTo>
                  <a:pt x="285447" y="300527"/>
                </a:lnTo>
                <a:lnTo>
                  <a:pt x="293485" y="306515"/>
                </a:lnTo>
                <a:lnTo>
                  <a:pt x="300829" y="312492"/>
                </a:lnTo>
                <a:lnTo>
                  <a:pt x="313288" y="323432"/>
                </a:lnTo>
                <a:lnTo>
                  <a:pt x="322132" y="331602"/>
                </a:lnTo>
                <a:lnTo>
                  <a:pt x="324888" y="336161"/>
                </a:lnTo>
                <a:lnTo>
                  <a:pt x="327951" y="346519"/>
                </a:lnTo>
                <a:lnTo>
                  <a:pt x="327774" y="351068"/>
                </a:lnTo>
                <a:lnTo>
                  <a:pt x="326665" y="355092"/>
                </a:lnTo>
                <a:lnTo>
                  <a:pt x="324933" y="358767"/>
                </a:lnTo>
                <a:lnTo>
                  <a:pt x="317716" y="368142"/>
                </a:lnTo>
                <a:lnTo>
                  <a:pt x="307895" y="377931"/>
                </a:lnTo>
                <a:lnTo>
                  <a:pt x="302498" y="381931"/>
                </a:lnTo>
                <a:lnTo>
                  <a:pt x="296915" y="385589"/>
                </a:lnTo>
                <a:lnTo>
                  <a:pt x="289224" y="388028"/>
                </a:lnTo>
                <a:lnTo>
                  <a:pt x="280130" y="389654"/>
                </a:lnTo>
                <a:lnTo>
                  <a:pt x="270097" y="390738"/>
                </a:lnTo>
                <a:lnTo>
                  <a:pt x="260432" y="392453"/>
                </a:lnTo>
                <a:lnTo>
                  <a:pt x="251012" y="394588"/>
                </a:lnTo>
                <a:lnTo>
                  <a:pt x="241756" y="397004"/>
                </a:lnTo>
                <a:lnTo>
                  <a:pt x="218242" y="402334"/>
                </a:lnTo>
                <a:lnTo>
                  <a:pt x="205026" y="405144"/>
                </a:lnTo>
                <a:lnTo>
                  <a:pt x="188277" y="407018"/>
                </a:lnTo>
                <a:lnTo>
                  <a:pt x="169175" y="408267"/>
                </a:lnTo>
                <a:lnTo>
                  <a:pt x="130751" y="409655"/>
                </a:lnTo>
                <a:lnTo>
                  <a:pt x="76392" y="410546"/>
                </a:lnTo>
                <a:lnTo>
                  <a:pt x="65812" y="410619"/>
                </a:lnTo>
                <a:lnTo>
                  <a:pt x="54789" y="409676"/>
                </a:lnTo>
                <a:lnTo>
                  <a:pt x="43471" y="408055"/>
                </a:lnTo>
                <a:lnTo>
                  <a:pt x="31957" y="405981"/>
                </a:lnTo>
                <a:lnTo>
                  <a:pt x="23289" y="403607"/>
                </a:lnTo>
                <a:lnTo>
                  <a:pt x="16519" y="401033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" name="SMARTPenAnnotation388"/>
          <p:cNvSpPr/>
          <p:nvPr/>
        </p:nvSpPr>
        <p:spPr>
          <a:xfrm>
            <a:off x="8545711" y="3402211"/>
            <a:ext cx="26790" cy="553642"/>
          </a:xfrm>
          <a:custGeom>
            <a:avLst/>
            <a:gdLst/>
            <a:ahLst/>
            <a:cxnLst/>
            <a:rect l="0" t="0" r="0" b="0"/>
            <a:pathLst>
              <a:path w="26790" h="553642">
                <a:moveTo>
                  <a:pt x="0" y="0"/>
                </a:moveTo>
                <a:lnTo>
                  <a:pt x="0" y="108393"/>
                </a:lnTo>
                <a:lnTo>
                  <a:pt x="992" y="147668"/>
                </a:lnTo>
                <a:lnTo>
                  <a:pt x="4741" y="225704"/>
                </a:lnTo>
                <a:lnTo>
                  <a:pt x="14239" y="393355"/>
                </a:lnTo>
                <a:lnTo>
                  <a:pt x="15446" y="424956"/>
                </a:lnTo>
                <a:lnTo>
                  <a:pt x="26789" y="55364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" name="SMARTPenAnnotation389"/>
          <p:cNvSpPr/>
          <p:nvPr/>
        </p:nvSpPr>
        <p:spPr>
          <a:xfrm>
            <a:off x="7634883" y="5679281"/>
            <a:ext cx="17860" cy="250033"/>
          </a:xfrm>
          <a:custGeom>
            <a:avLst/>
            <a:gdLst/>
            <a:ahLst/>
            <a:cxnLst/>
            <a:rect l="0" t="0" r="0" b="0"/>
            <a:pathLst>
              <a:path w="17860" h="250033">
                <a:moveTo>
                  <a:pt x="0" y="0"/>
                </a:moveTo>
                <a:lnTo>
                  <a:pt x="4741" y="9481"/>
                </a:lnTo>
                <a:lnTo>
                  <a:pt x="5144" y="14259"/>
                </a:lnTo>
                <a:lnTo>
                  <a:pt x="4421" y="19428"/>
                </a:lnTo>
                <a:lnTo>
                  <a:pt x="2948" y="24858"/>
                </a:lnTo>
                <a:lnTo>
                  <a:pt x="1965" y="30464"/>
                </a:lnTo>
                <a:lnTo>
                  <a:pt x="1311" y="36184"/>
                </a:lnTo>
                <a:lnTo>
                  <a:pt x="873" y="41982"/>
                </a:lnTo>
                <a:lnTo>
                  <a:pt x="1574" y="51801"/>
                </a:lnTo>
                <a:lnTo>
                  <a:pt x="3034" y="64299"/>
                </a:lnTo>
                <a:lnTo>
                  <a:pt x="5000" y="78585"/>
                </a:lnTo>
                <a:lnTo>
                  <a:pt x="6309" y="91085"/>
                </a:lnTo>
                <a:lnTo>
                  <a:pt x="7182" y="102396"/>
                </a:lnTo>
                <a:lnTo>
                  <a:pt x="7764" y="112912"/>
                </a:lnTo>
                <a:lnTo>
                  <a:pt x="9145" y="127861"/>
                </a:lnTo>
                <a:lnTo>
                  <a:pt x="13325" y="165637"/>
                </a:lnTo>
                <a:lnTo>
                  <a:pt x="14836" y="183846"/>
                </a:lnTo>
                <a:lnTo>
                  <a:pt x="15845" y="200947"/>
                </a:lnTo>
                <a:lnTo>
                  <a:pt x="17859" y="250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" name="SMARTPenAnnotation390"/>
          <p:cNvSpPr/>
          <p:nvPr/>
        </p:nvSpPr>
        <p:spPr>
          <a:xfrm>
            <a:off x="7259836" y="5732897"/>
            <a:ext cx="223243" cy="366081"/>
          </a:xfrm>
          <a:custGeom>
            <a:avLst/>
            <a:gdLst/>
            <a:ahLst/>
            <a:cxnLst/>
            <a:rect l="0" t="0" r="0" b="0"/>
            <a:pathLst>
              <a:path w="223243" h="366081">
                <a:moveTo>
                  <a:pt x="0" y="35681"/>
                </a:moveTo>
                <a:lnTo>
                  <a:pt x="20117" y="15564"/>
                </a:lnTo>
                <a:lnTo>
                  <a:pt x="23333" y="13340"/>
                </a:lnTo>
                <a:lnTo>
                  <a:pt x="29553" y="10869"/>
                </a:lnTo>
                <a:lnTo>
                  <a:pt x="33592" y="9218"/>
                </a:lnTo>
                <a:lnTo>
                  <a:pt x="38270" y="7125"/>
                </a:lnTo>
                <a:lnTo>
                  <a:pt x="43373" y="4738"/>
                </a:lnTo>
                <a:lnTo>
                  <a:pt x="48759" y="3146"/>
                </a:lnTo>
                <a:lnTo>
                  <a:pt x="54335" y="2085"/>
                </a:lnTo>
                <a:lnTo>
                  <a:pt x="60036" y="1378"/>
                </a:lnTo>
                <a:lnTo>
                  <a:pt x="65821" y="906"/>
                </a:lnTo>
                <a:lnTo>
                  <a:pt x="71662" y="591"/>
                </a:lnTo>
                <a:lnTo>
                  <a:pt x="77540" y="381"/>
                </a:lnTo>
                <a:lnTo>
                  <a:pt x="100035" y="87"/>
                </a:lnTo>
                <a:lnTo>
                  <a:pt x="120810" y="0"/>
                </a:lnTo>
                <a:lnTo>
                  <a:pt x="131142" y="979"/>
                </a:lnTo>
                <a:lnTo>
                  <a:pt x="143983" y="2625"/>
                </a:lnTo>
                <a:lnTo>
                  <a:pt x="158496" y="4713"/>
                </a:lnTo>
                <a:lnTo>
                  <a:pt x="171149" y="7098"/>
                </a:lnTo>
                <a:lnTo>
                  <a:pt x="182560" y="9681"/>
                </a:lnTo>
                <a:lnTo>
                  <a:pt x="193144" y="12395"/>
                </a:lnTo>
                <a:lnTo>
                  <a:pt x="201192" y="14203"/>
                </a:lnTo>
                <a:lnTo>
                  <a:pt x="207550" y="15409"/>
                </a:lnTo>
                <a:lnTo>
                  <a:pt x="220142" y="17345"/>
                </a:lnTo>
                <a:lnTo>
                  <a:pt x="220184" y="18497"/>
                </a:lnTo>
                <a:lnTo>
                  <a:pt x="217583" y="22421"/>
                </a:lnTo>
                <a:lnTo>
                  <a:pt x="213120" y="27473"/>
                </a:lnTo>
                <a:lnTo>
                  <a:pt x="210541" y="30209"/>
                </a:lnTo>
                <a:lnTo>
                  <a:pt x="204853" y="34018"/>
                </a:lnTo>
                <a:lnTo>
                  <a:pt x="197093" y="38541"/>
                </a:lnTo>
                <a:lnTo>
                  <a:pt x="187949" y="43541"/>
                </a:lnTo>
                <a:lnTo>
                  <a:pt x="178877" y="48858"/>
                </a:lnTo>
                <a:lnTo>
                  <a:pt x="160861" y="60058"/>
                </a:lnTo>
                <a:lnTo>
                  <a:pt x="133983" y="77520"/>
                </a:lnTo>
                <a:lnTo>
                  <a:pt x="126033" y="83418"/>
                </a:lnTo>
                <a:lnTo>
                  <a:pt x="118749" y="89333"/>
                </a:lnTo>
                <a:lnTo>
                  <a:pt x="111907" y="95262"/>
                </a:lnTo>
                <a:lnTo>
                  <a:pt x="104370" y="101198"/>
                </a:lnTo>
                <a:lnTo>
                  <a:pt x="96369" y="107140"/>
                </a:lnTo>
                <a:lnTo>
                  <a:pt x="88059" y="113086"/>
                </a:lnTo>
                <a:lnTo>
                  <a:pt x="79542" y="118042"/>
                </a:lnTo>
                <a:lnTo>
                  <a:pt x="70888" y="122339"/>
                </a:lnTo>
                <a:lnTo>
                  <a:pt x="62141" y="126195"/>
                </a:lnTo>
                <a:lnTo>
                  <a:pt x="54326" y="130751"/>
                </a:lnTo>
                <a:lnTo>
                  <a:pt x="47131" y="135772"/>
                </a:lnTo>
                <a:lnTo>
                  <a:pt x="40351" y="141104"/>
                </a:lnTo>
                <a:lnTo>
                  <a:pt x="33846" y="146642"/>
                </a:lnTo>
                <a:lnTo>
                  <a:pt x="27525" y="152319"/>
                </a:lnTo>
                <a:lnTo>
                  <a:pt x="11793" y="167144"/>
                </a:lnTo>
                <a:lnTo>
                  <a:pt x="7862" y="170949"/>
                </a:lnTo>
                <a:lnTo>
                  <a:pt x="5241" y="174477"/>
                </a:lnTo>
                <a:lnTo>
                  <a:pt x="2330" y="181042"/>
                </a:lnTo>
                <a:lnTo>
                  <a:pt x="1036" y="189913"/>
                </a:lnTo>
                <a:lnTo>
                  <a:pt x="691" y="195058"/>
                </a:lnTo>
                <a:lnTo>
                  <a:pt x="1453" y="199479"/>
                </a:lnTo>
                <a:lnTo>
                  <a:pt x="4945" y="207037"/>
                </a:lnTo>
                <a:lnTo>
                  <a:pt x="8258" y="212427"/>
                </a:lnTo>
                <a:lnTo>
                  <a:pt x="17230" y="226352"/>
                </a:lnTo>
                <a:lnTo>
                  <a:pt x="22401" y="233240"/>
                </a:lnTo>
                <a:lnTo>
                  <a:pt x="27832" y="239817"/>
                </a:lnTo>
                <a:lnTo>
                  <a:pt x="33437" y="246186"/>
                </a:lnTo>
                <a:lnTo>
                  <a:pt x="40152" y="252416"/>
                </a:lnTo>
                <a:lnTo>
                  <a:pt x="47603" y="258554"/>
                </a:lnTo>
                <a:lnTo>
                  <a:pt x="85692" y="287403"/>
                </a:lnTo>
                <a:lnTo>
                  <a:pt x="133979" y="322483"/>
                </a:lnTo>
                <a:lnTo>
                  <a:pt x="147858" y="332055"/>
                </a:lnTo>
                <a:lnTo>
                  <a:pt x="159096" y="339428"/>
                </a:lnTo>
                <a:lnTo>
                  <a:pt x="168572" y="345335"/>
                </a:lnTo>
                <a:lnTo>
                  <a:pt x="178858" y="350266"/>
                </a:lnTo>
                <a:lnTo>
                  <a:pt x="189684" y="354545"/>
                </a:lnTo>
                <a:lnTo>
                  <a:pt x="223242" y="3660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" name="SMARTPenAnnotation391"/>
          <p:cNvSpPr/>
          <p:nvPr/>
        </p:nvSpPr>
        <p:spPr>
          <a:xfrm>
            <a:off x="6991945" y="5706070"/>
            <a:ext cx="35720" cy="98228"/>
          </a:xfrm>
          <a:custGeom>
            <a:avLst/>
            <a:gdLst/>
            <a:ahLst/>
            <a:cxnLst/>
            <a:rect l="0" t="0" r="0" b="0"/>
            <a:pathLst>
              <a:path w="35720" h="98228">
                <a:moveTo>
                  <a:pt x="35719" y="0"/>
                </a:moveTo>
                <a:lnTo>
                  <a:pt x="30978" y="9482"/>
                </a:lnTo>
                <a:lnTo>
                  <a:pt x="28590" y="13267"/>
                </a:lnTo>
                <a:lnTo>
                  <a:pt x="26006" y="16781"/>
                </a:lnTo>
                <a:lnTo>
                  <a:pt x="23290" y="20118"/>
                </a:lnTo>
                <a:lnTo>
                  <a:pt x="21480" y="23334"/>
                </a:lnTo>
                <a:lnTo>
                  <a:pt x="20273" y="26470"/>
                </a:lnTo>
                <a:lnTo>
                  <a:pt x="19469" y="29553"/>
                </a:lnTo>
                <a:lnTo>
                  <a:pt x="17940" y="32600"/>
                </a:lnTo>
                <a:lnTo>
                  <a:pt x="15930" y="35625"/>
                </a:lnTo>
                <a:lnTo>
                  <a:pt x="13596" y="38633"/>
                </a:lnTo>
                <a:lnTo>
                  <a:pt x="11048" y="43614"/>
                </a:lnTo>
                <a:lnTo>
                  <a:pt x="8358" y="49913"/>
                </a:lnTo>
                <a:lnTo>
                  <a:pt x="5572" y="57087"/>
                </a:lnTo>
                <a:lnTo>
                  <a:pt x="3715" y="62864"/>
                </a:lnTo>
                <a:lnTo>
                  <a:pt x="2476" y="67706"/>
                </a:lnTo>
                <a:lnTo>
                  <a:pt x="1651" y="71927"/>
                </a:lnTo>
                <a:lnTo>
                  <a:pt x="1101" y="76725"/>
                </a:lnTo>
                <a:lnTo>
                  <a:pt x="734" y="81908"/>
                </a:lnTo>
                <a:lnTo>
                  <a:pt x="0" y="982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6" name="SMARTPenAnnotation392"/>
          <p:cNvSpPr/>
          <p:nvPr/>
        </p:nvSpPr>
        <p:spPr>
          <a:xfrm>
            <a:off x="6841394" y="5607844"/>
            <a:ext cx="213060" cy="176065"/>
          </a:xfrm>
          <a:custGeom>
            <a:avLst/>
            <a:gdLst/>
            <a:ahLst/>
            <a:cxnLst/>
            <a:rect l="0" t="0" r="0" b="0"/>
            <a:pathLst>
              <a:path w="213060" h="176065">
                <a:moveTo>
                  <a:pt x="25536" y="0"/>
                </a:moveTo>
                <a:lnTo>
                  <a:pt x="39757" y="0"/>
                </a:lnTo>
                <a:lnTo>
                  <a:pt x="43947" y="992"/>
                </a:lnTo>
                <a:lnTo>
                  <a:pt x="46739" y="2645"/>
                </a:lnTo>
                <a:lnTo>
                  <a:pt x="51222" y="7688"/>
                </a:lnTo>
                <a:lnTo>
                  <a:pt x="50597" y="9094"/>
                </a:lnTo>
                <a:lnTo>
                  <a:pt x="47258" y="13302"/>
                </a:lnTo>
                <a:lnTo>
                  <a:pt x="44978" y="20774"/>
                </a:lnTo>
                <a:lnTo>
                  <a:pt x="42466" y="31709"/>
                </a:lnTo>
                <a:lnTo>
                  <a:pt x="39799" y="44952"/>
                </a:lnTo>
                <a:lnTo>
                  <a:pt x="37029" y="56756"/>
                </a:lnTo>
                <a:lnTo>
                  <a:pt x="34189" y="67603"/>
                </a:lnTo>
                <a:lnTo>
                  <a:pt x="31305" y="77811"/>
                </a:lnTo>
                <a:lnTo>
                  <a:pt x="26405" y="91562"/>
                </a:lnTo>
                <a:lnTo>
                  <a:pt x="8265" y="138144"/>
                </a:lnTo>
                <a:lnTo>
                  <a:pt x="5092" y="147659"/>
                </a:lnTo>
                <a:lnTo>
                  <a:pt x="2977" y="154994"/>
                </a:lnTo>
                <a:lnTo>
                  <a:pt x="1567" y="160876"/>
                </a:lnTo>
                <a:lnTo>
                  <a:pt x="627" y="165790"/>
                </a:lnTo>
                <a:lnTo>
                  <a:pt x="0" y="170058"/>
                </a:lnTo>
                <a:lnTo>
                  <a:pt x="574" y="172903"/>
                </a:lnTo>
                <a:lnTo>
                  <a:pt x="1950" y="174800"/>
                </a:lnTo>
                <a:lnTo>
                  <a:pt x="3859" y="176064"/>
                </a:lnTo>
                <a:lnTo>
                  <a:pt x="5131" y="175915"/>
                </a:lnTo>
                <a:lnTo>
                  <a:pt x="5979" y="174824"/>
                </a:lnTo>
                <a:lnTo>
                  <a:pt x="6545" y="173104"/>
                </a:lnTo>
                <a:lnTo>
                  <a:pt x="7914" y="171957"/>
                </a:lnTo>
                <a:lnTo>
                  <a:pt x="9820" y="171193"/>
                </a:lnTo>
                <a:lnTo>
                  <a:pt x="14582" y="170343"/>
                </a:lnTo>
                <a:lnTo>
                  <a:pt x="20006" y="169966"/>
                </a:lnTo>
                <a:lnTo>
                  <a:pt x="22841" y="168873"/>
                </a:lnTo>
                <a:lnTo>
                  <a:pt x="28638" y="165013"/>
                </a:lnTo>
                <a:lnTo>
                  <a:pt x="34521" y="162636"/>
                </a:lnTo>
                <a:lnTo>
                  <a:pt x="40443" y="161579"/>
                </a:lnTo>
                <a:lnTo>
                  <a:pt x="46383" y="161110"/>
                </a:lnTo>
                <a:lnTo>
                  <a:pt x="52332" y="159992"/>
                </a:lnTo>
                <a:lnTo>
                  <a:pt x="69526" y="156105"/>
                </a:lnTo>
                <a:lnTo>
                  <a:pt x="80659" y="154672"/>
                </a:lnTo>
                <a:lnTo>
                  <a:pt x="93043" y="153716"/>
                </a:lnTo>
                <a:lnTo>
                  <a:pt x="106259" y="153079"/>
                </a:lnTo>
                <a:lnTo>
                  <a:pt x="117055" y="151662"/>
                </a:lnTo>
                <a:lnTo>
                  <a:pt x="126236" y="149725"/>
                </a:lnTo>
                <a:lnTo>
                  <a:pt x="134341" y="147442"/>
                </a:lnTo>
                <a:lnTo>
                  <a:pt x="141729" y="145919"/>
                </a:lnTo>
                <a:lnTo>
                  <a:pt x="148638" y="144904"/>
                </a:lnTo>
                <a:lnTo>
                  <a:pt x="155229" y="144228"/>
                </a:lnTo>
                <a:lnTo>
                  <a:pt x="161607" y="142785"/>
                </a:lnTo>
                <a:lnTo>
                  <a:pt x="167844" y="140830"/>
                </a:lnTo>
                <a:lnTo>
                  <a:pt x="173986" y="138535"/>
                </a:lnTo>
                <a:lnTo>
                  <a:pt x="179073" y="136014"/>
                </a:lnTo>
                <a:lnTo>
                  <a:pt x="183456" y="133340"/>
                </a:lnTo>
                <a:lnTo>
                  <a:pt x="187371" y="130565"/>
                </a:lnTo>
                <a:lnTo>
                  <a:pt x="190973" y="128716"/>
                </a:lnTo>
                <a:lnTo>
                  <a:pt x="194366" y="127482"/>
                </a:lnTo>
                <a:lnTo>
                  <a:pt x="213059" y="1250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7" name="SMARTPenAnnotation393"/>
          <p:cNvSpPr/>
          <p:nvPr/>
        </p:nvSpPr>
        <p:spPr>
          <a:xfrm>
            <a:off x="6429375" y="5616773"/>
            <a:ext cx="98228" cy="35720"/>
          </a:xfrm>
          <a:custGeom>
            <a:avLst/>
            <a:gdLst/>
            <a:ahLst/>
            <a:cxnLst/>
            <a:rect l="0" t="0" r="0" b="0"/>
            <a:pathLst>
              <a:path w="98228" h="35720">
                <a:moveTo>
                  <a:pt x="0" y="35719"/>
                </a:moveTo>
                <a:lnTo>
                  <a:pt x="9481" y="30978"/>
                </a:lnTo>
                <a:lnTo>
                  <a:pt x="13267" y="29583"/>
                </a:lnTo>
                <a:lnTo>
                  <a:pt x="16781" y="28651"/>
                </a:lnTo>
                <a:lnTo>
                  <a:pt x="20117" y="28031"/>
                </a:lnTo>
                <a:lnTo>
                  <a:pt x="23333" y="26625"/>
                </a:lnTo>
                <a:lnTo>
                  <a:pt x="26470" y="24695"/>
                </a:lnTo>
                <a:lnTo>
                  <a:pt x="29553" y="22417"/>
                </a:lnTo>
                <a:lnTo>
                  <a:pt x="32600" y="20898"/>
                </a:lnTo>
                <a:lnTo>
                  <a:pt x="35625" y="19886"/>
                </a:lnTo>
                <a:lnTo>
                  <a:pt x="38633" y="19210"/>
                </a:lnTo>
                <a:lnTo>
                  <a:pt x="40637" y="19752"/>
                </a:lnTo>
                <a:lnTo>
                  <a:pt x="41975" y="21106"/>
                </a:lnTo>
                <a:lnTo>
                  <a:pt x="42866" y="23001"/>
                </a:lnTo>
                <a:lnTo>
                  <a:pt x="42468" y="24263"/>
                </a:lnTo>
                <a:lnTo>
                  <a:pt x="41210" y="25105"/>
                </a:lnTo>
                <a:lnTo>
                  <a:pt x="35783" y="26771"/>
                </a:lnTo>
                <a:lnTo>
                  <a:pt x="35747" y="26781"/>
                </a:lnTo>
                <a:lnTo>
                  <a:pt x="56710" y="5798"/>
                </a:lnTo>
                <a:lnTo>
                  <a:pt x="60627" y="3866"/>
                </a:lnTo>
                <a:lnTo>
                  <a:pt x="65223" y="2577"/>
                </a:lnTo>
                <a:lnTo>
                  <a:pt x="70271" y="1718"/>
                </a:lnTo>
                <a:lnTo>
                  <a:pt x="74629" y="1146"/>
                </a:lnTo>
                <a:lnTo>
                  <a:pt x="78525" y="764"/>
                </a:lnTo>
                <a:lnTo>
                  <a:pt x="82116" y="509"/>
                </a:lnTo>
                <a:lnTo>
                  <a:pt x="85502" y="340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8" name="SMARTPenAnnotation394"/>
          <p:cNvSpPr/>
          <p:nvPr/>
        </p:nvSpPr>
        <p:spPr>
          <a:xfrm>
            <a:off x="6412098" y="5634633"/>
            <a:ext cx="283928" cy="310568"/>
          </a:xfrm>
          <a:custGeom>
            <a:avLst/>
            <a:gdLst/>
            <a:ahLst/>
            <a:cxnLst/>
            <a:rect l="0" t="0" r="0" b="0"/>
            <a:pathLst>
              <a:path w="283928" h="310568">
                <a:moveTo>
                  <a:pt x="276238" y="53578"/>
                </a:moveTo>
                <a:lnTo>
                  <a:pt x="280979" y="58319"/>
                </a:lnTo>
                <a:lnTo>
                  <a:pt x="282375" y="60707"/>
                </a:lnTo>
                <a:lnTo>
                  <a:pt x="283927" y="66007"/>
                </a:lnTo>
                <a:lnTo>
                  <a:pt x="283348" y="68809"/>
                </a:lnTo>
                <a:lnTo>
                  <a:pt x="280059" y="74569"/>
                </a:lnTo>
                <a:lnTo>
                  <a:pt x="267890" y="92871"/>
                </a:lnTo>
                <a:lnTo>
                  <a:pt x="262734" y="98625"/>
                </a:lnTo>
                <a:lnTo>
                  <a:pt x="257314" y="103453"/>
                </a:lnTo>
                <a:lnTo>
                  <a:pt x="251715" y="107664"/>
                </a:lnTo>
                <a:lnTo>
                  <a:pt x="245999" y="111464"/>
                </a:lnTo>
                <a:lnTo>
                  <a:pt x="240204" y="114989"/>
                </a:lnTo>
                <a:lnTo>
                  <a:pt x="234356" y="118331"/>
                </a:lnTo>
                <a:lnTo>
                  <a:pt x="227480" y="121551"/>
                </a:lnTo>
                <a:lnTo>
                  <a:pt x="219920" y="124691"/>
                </a:lnTo>
                <a:lnTo>
                  <a:pt x="211905" y="127775"/>
                </a:lnTo>
                <a:lnTo>
                  <a:pt x="195059" y="133849"/>
                </a:lnTo>
                <a:lnTo>
                  <a:pt x="159992" y="145833"/>
                </a:lnTo>
                <a:lnTo>
                  <a:pt x="151115" y="147823"/>
                </a:lnTo>
                <a:lnTo>
                  <a:pt x="142221" y="149150"/>
                </a:lnTo>
                <a:lnTo>
                  <a:pt x="133316" y="150035"/>
                </a:lnTo>
                <a:lnTo>
                  <a:pt x="124401" y="151617"/>
                </a:lnTo>
                <a:lnTo>
                  <a:pt x="115483" y="153664"/>
                </a:lnTo>
                <a:lnTo>
                  <a:pt x="106560" y="156021"/>
                </a:lnTo>
                <a:lnTo>
                  <a:pt x="97635" y="158584"/>
                </a:lnTo>
                <a:lnTo>
                  <a:pt x="79781" y="164078"/>
                </a:lnTo>
                <a:lnTo>
                  <a:pt x="52994" y="172749"/>
                </a:lnTo>
                <a:lnTo>
                  <a:pt x="45057" y="175690"/>
                </a:lnTo>
                <a:lnTo>
                  <a:pt x="37782" y="178642"/>
                </a:lnTo>
                <a:lnTo>
                  <a:pt x="30947" y="181603"/>
                </a:lnTo>
                <a:lnTo>
                  <a:pt x="25399" y="184569"/>
                </a:lnTo>
                <a:lnTo>
                  <a:pt x="16586" y="190510"/>
                </a:lnTo>
                <a:lnTo>
                  <a:pt x="9363" y="196457"/>
                </a:lnTo>
                <a:lnTo>
                  <a:pt x="1383" y="203620"/>
                </a:lnTo>
                <a:lnTo>
                  <a:pt x="727" y="205200"/>
                </a:lnTo>
                <a:lnTo>
                  <a:pt x="0" y="209601"/>
                </a:lnTo>
                <a:lnTo>
                  <a:pt x="2322" y="217511"/>
                </a:lnTo>
                <a:lnTo>
                  <a:pt x="4331" y="222398"/>
                </a:lnTo>
                <a:lnTo>
                  <a:pt x="7654" y="226648"/>
                </a:lnTo>
                <a:lnTo>
                  <a:pt x="11854" y="230474"/>
                </a:lnTo>
                <a:lnTo>
                  <a:pt x="16638" y="234016"/>
                </a:lnTo>
                <a:lnTo>
                  <a:pt x="64114" y="266234"/>
                </a:lnTo>
                <a:lnTo>
                  <a:pt x="85719" y="280714"/>
                </a:lnTo>
                <a:lnTo>
                  <a:pt x="96639" y="286361"/>
                </a:lnTo>
                <a:lnTo>
                  <a:pt x="107889" y="291118"/>
                </a:lnTo>
                <a:lnTo>
                  <a:pt x="140037" y="302554"/>
                </a:lnTo>
                <a:lnTo>
                  <a:pt x="149718" y="305882"/>
                </a:lnTo>
                <a:lnTo>
                  <a:pt x="158158" y="308101"/>
                </a:lnTo>
                <a:lnTo>
                  <a:pt x="165767" y="309581"/>
                </a:lnTo>
                <a:lnTo>
                  <a:pt x="172826" y="310567"/>
                </a:lnTo>
                <a:lnTo>
                  <a:pt x="179514" y="310232"/>
                </a:lnTo>
                <a:lnTo>
                  <a:pt x="185959" y="309016"/>
                </a:lnTo>
                <a:lnTo>
                  <a:pt x="192240" y="307214"/>
                </a:lnTo>
                <a:lnTo>
                  <a:pt x="198411" y="305020"/>
                </a:lnTo>
                <a:lnTo>
                  <a:pt x="204510" y="302565"/>
                </a:lnTo>
                <a:lnTo>
                  <a:pt x="210559" y="299937"/>
                </a:lnTo>
                <a:lnTo>
                  <a:pt x="215585" y="297193"/>
                </a:lnTo>
                <a:lnTo>
                  <a:pt x="223816" y="291497"/>
                </a:lnTo>
                <a:lnTo>
                  <a:pt x="226407" y="287597"/>
                </a:lnTo>
                <a:lnTo>
                  <a:pt x="229286" y="277972"/>
                </a:lnTo>
                <a:lnTo>
                  <a:pt x="230054" y="272627"/>
                </a:lnTo>
                <a:lnTo>
                  <a:pt x="230566" y="267080"/>
                </a:lnTo>
                <a:lnTo>
                  <a:pt x="230907" y="261397"/>
                </a:lnTo>
                <a:lnTo>
                  <a:pt x="231286" y="247145"/>
                </a:lnTo>
                <a:lnTo>
                  <a:pt x="231387" y="239177"/>
                </a:lnTo>
                <a:lnTo>
                  <a:pt x="230463" y="230889"/>
                </a:lnTo>
                <a:lnTo>
                  <a:pt x="228854" y="222387"/>
                </a:lnTo>
                <a:lnTo>
                  <a:pt x="226789" y="213742"/>
                </a:lnTo>
                <a:lnTo>
                  <a:pt x="223428" y="204010"/>
                </a:lnTo>
                <a:lnTo>
                  <a:pt x="219203" y="193554"/>
                </a:lnTo>
                <a:lnTo>
                  <a:pt x="214402" y="182613"/>
                </a:lnTo>
                <a:lnTo>
                  <a:pt x="209217" y="172344"/>
                </a:lnTo>
                <a:lnTo>
                  <a:pt x="203776" y="162521"/>
                </a:lnTo>
                <a:lnTo>
                  <a:pt x="198164" y="152996"/>
                </a:lnTo>
                <a:lnTo>
                  <a:pt x="186638" y="134475"/>
                </a:lnTo>
                <a:lnTo>
                  <a:pt x="180786" y="125369"/>
                </a:lnTo>
                <a:lnTo>
                  <a:pt x="173908" y="115329"/>
                </a:lnTo>
                <a:lnTo>
                  <a:pt x="158328" y="93590"/>
                </a:lnTo>
                <a:lnTo>
                  <a:pt x="150006" y="84222"/>
                </a:lnTo>
                <a:lnTo>
                  <a:pt x="141482" y="75992"/>
                </a:lnTo>
                <a:lnTo>
                  <a:pt x="132823" y="68520"/>
                </a:lnTo>
                <a:lnTo>
                  <a:pt x="125066" y="60563"/>
                </a:lnTo>
                <a:lnTo>
                  <a:pt x="117910" y="52282"/>
                </a:lnTo>
                <a:lnTo>
                  <a:pt x="111155" y="43784"/>
                </a:lnTo>
                <a:lnTo>
                  <a:pt x="103674" y="36135"/>
                </a:lnTo>
                <a:lnTo>
                  <a:pt x="95711" y="29051"/>
                </a:lnTo>
                <a:lnTo>
                  <a:pt x="6192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9" name="SMARTPenAnnotation395"/>
          <p:cNvSpPr/>
          <p:nvPr/>
        </p:nvSpPr>
        <p:spPr>
          <a:xfrm>
            <a:off x="6010096" y="5509617"/>
            <a:ext cx="53163" cy="321470"/>
          </a:xfrm>
          <a:custGeom>
            <a:avLst/>
            <a:gdLst/>
            <a:ahLst/>
            <a:cxnLst/>
            <a:rect l="0" t="0" r="0" b="0"/>
            <a:pathLst>
              <a:path w="53163" h="321470">
                <a:moveTo>
                  <a:pt x="53162" y="0"/>
                </a:moveTo>
                <a:lnTo>
                  <a:pt x="35993" y="51508"/>
                </a:lnTo>
                <a:lnTo>
                  <a:pt x="31794" y="67081"/>
                </a:lnTo>
                <a:lnTo>
                  <a:pt x="28002" y="83416"/>
                </a:lnTo>
                <a:lnTo>
                  <a:pt x="24483" y="100259"/>
                </a:lnTo>
                <a:lnTo>
                  <a:pt x="21144" y="114465"/>
                </a:lnTo>
                <a:lnTo>
                  <a:pt x="17926" y="126911"/>
                </a:lnTo>
                <a:lnTo>
                  <a:pt x="14789" y="138186"/>
                </a:lnTo>
                <a:lnTo>
                  <a:pt x="12697" y="148679"/>
                </a:lnTo>
                <a:lnTo>
                  <a:pt x="11302" y="158650"/>
                </a:lnTo>
                <a:lnTo>
                  <a:pt x="10373" y="168275"/>
                </a:lnTo>
                <a:lnTo>
                  <a:pt x="8761" y="177668"/>
                </a:lnTo>
                <a:lnTo>
                  <a:pt x="6694" y="186906"/>
                </a:lnTo>
                <a:lnTo>
                  <a:pt x="4324" y="196042"/>
                </a:lnTo>
                <a:lnTo>
                  <a:pt x="2744" y="208085"/>
                </a:lnTo>
                <a:lnTo>
                  <a:pt x="1691" y="222067"/>
                </a:lnTo>
                <a:lnTo>
                  <a:pt x="520" y="249509"/>
                </a:lnTo>
                <a:lnTo>
                  <a:pt x="0" y="268320"/>
                </a:lnTo>
                <a:lnTo>
                  <a:pt x="854" y="277107"/>
                </a:lnTo>
                <a:lnTo>
                  <a:pt x="8513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0" name="SMARTPenAnnotation396"/>
          <p:cNvSpPr/>
          <p:nvPr/>
        </p:nvSpPr>
        <p:spPr>
          <a:xfrm>
            <a:off x="6161484" y="5545336"/>
            <a:ext cx="160736" cy="321304"/>
          </a:xfrm>
          <a:custGeom>
            <a:avLst/>
            <a:gdLst/>
            <a:ahLst/>
            <a:cxnLst/>
            <a:rect l="0" t="0" r="0" b="0"/>
            <a:pathLst>
              <a:path w="160736" h="321304">
                <a:moveTo>
                  <a:pt x="160735" y="0"/>
                </a:moveTo>
                <a:lnTo>
                  <a:pt x="148306" y="24858"/>
                </a:lnTo>
                <a:lnTo>
                  <a:pt x="144512" y="31455"/>
                </a:lnTo>
                <a:lnTo>
                  <a:pt x="139997" y="38830"/>
                </a:lnTo>
                <a:lnTo>
                  <a:pt x="124163" y="63430"/>
                </a:lnTo>
                <a:lnTo>
                  <a:pt x="118494" y="72052"/>
                </a:lnTo>
                <a:lnTo>
                  <a:pt x="96294" y="107890"/>
                </a:lnTo>
                <a:lnTo>
                  <a:pt x="89993" y="118559"/>
                </a:lnTo>
                <a:lnTo>
                  <a:pt x="67460" y="157879"/>
                </a:lnTo>
                <a:lnTo>
                  <a:pt x="59856" y="170737"/>
                </a:lnTo>
                <a:lnTo>
                  <a:pt x="53795" y="182286"/>
                </a:lnTo>
                <a:lnTo>
                  <a:pt x="48762" y="192962"/>
                </a:lnTo>
                <a:lnTo>
                  <a:pt x="44414" y="203055"/>
                </a:lnTo>
                <a:lnTo>
                  <a:pt x="41516" y="211769"/>
                </a:lnTo>
                <a:lnTo>
                  <a:pt x="39584" y="219562"/>
                </a:lnTo>
                <a:lnTo>
                  <a:pt x="38295" y="226742"/>
                </a:lnTo>
                <a:lnTo>
                  <a:pt x="36445" y="233512"/>
                </a:lnTo>
                <a:lnTo>
                  <a:pt x="34218" y="240011"/>
                </a:lnTo>
                <a:lnTo>
                  <a:pt x="31742" y="246328"/>
                </a:lnTo>
                <a:lnTo>
                  <a:pt x="31083" y="252523"/>
                </a:lnTo>
                <a:lnTo>
                  <a:pt x="31636" y="258638"/>
                </a:lnTo>
                <a:lnTo>
                  <a:pt x="32997" y="264699"/>
                </a:lnTo>
                <a:lnTo>
                  <a:pt x="34510" y="274079"/>
                </a:lnTo>
                <a:lnTo>
                  <a:pt x="34913" y="277969"/>
                </a:lnTo>
                <a:lnTo>
                  <a:pt x="38007" y="287584"/>
                </a:lnTo>
                <a:lnTo>
                  <a:pt x="40220" y="292925"/>
                </a:lnTo>
                <a:lnTo>
                  <a:pt x="43681" y="297479"/>
                </a:lnTo>
                <a:lnTo>
                  <a:pt x="47972" y="301507"/>
                </a:lnTo>
                <a:lnTo>
                  <a:pt x="52818" y="305184"/>
                </a:lnTo>
                <a:lnTo>
                  <a:pt x="57040" y="308628"/>
                </a:lnTo>
                <a:lnTo>
                  <a:pt x="60847" y="311916"/>
                </a:lnTo>
                <a:lnTo>
                  <a:pt x="64377" y="315100"/>
                </a:lnTo>
                <a:lnTo>
                  <a:pt x="68716" y="317224"/>
                </a:lnTo>
                <a:lnTo>
                  <a:pt x="73591" y="318638"/>
                </a:lnTo>
                <a:lnTo>
                  <a:pt x="78827" y="319582"/>
                </a:lnTo>
                <a:lnTo>
                  <a:pt x="83309" y="320211"/>
                </a:lnTo>
                <a:lnTo>
                  <a:pt x="87289" y="320630"/>
                </a:lnTo>
                <a:lnTo>
                  <a:pt x="90935" y="320909"/>
                </a:lnTo>
                <a:lnTo>
                  <a:pt x="95350" y="321097"/>
                </a:lnTo>
                <a:lnTo>
                  <a:pt x="105547" y="321303"/>
                </a:lnTo>
                <a:lnTo>
                  <a:pt x="110052" y="320366"/>
                </a:lnTo>
                <a:lnTo>
                  <a:pt x="114048" y="318749"/>
                </a:lnTo>
                <a:lnTo>
                  <a:pt x="117704" y="316679"/>
                </a:lnTo>
                <a:lnTo>
                  <a:pt x="121134" y="314307"/>
                </a:lnTo>
                <a:lnTo>
                  <a:pt x="124412" y="311734"/>
                </a:lnTo>
                <a:lnTo>
                  <a:pt x="127590" y="309025"/>
                </a:lnTo>
                <a:lnTo>
                  <a:pt x="129709" y="306228"/>
                </a:lnTo>
                <a:lnTo>
                  <a:pt x="132062" y="300473"/>
                </a:lnTo>
                <a:lnTo>
                  <a:pt x="133388" y="291657"/>
                </a:lnTo>
                <a:lnTo>
                  <a:pt x="133698" y="283083"/>
                </a:lnTo>
                <a:lnTo>
                  <a:pt x="133924" y="256865"/>
                </a:lnTo>
                <a:lnTo>
                  <a:pt x="133931" y="251610"/>
                </a:lnTo>
                <a:lnTo>
                  <a:pt x="132944" y="246123"/>
                </a:lnTo>
                <a:lnTo>
                  <a:pt x="131293" y="240481"/>
                </a:lnTo>
                <a:lnTo>
                  <a:pt x="129201" y="234734"/>
                </a:lnTo>
                <a:lnTo>
                  <a:pt x="125821" y="229911"/>
                </a:lnTo>
                <a:lnTo>
                  <a:pt x="121584" y="225704"/>
                </a:lnTo>
                <a:lnTo>
                  <a:pt x="116775" y="221906"/>
                </a:lnTo>
                <a:lnTo>
                  <a:pt x="110592" y="216399"/>
                </a:lnTo>
                <a:lnTo>
                  <a:pt x="95785" y="202341"/>
                </a:lnTo>
                <a:lnTo>
                  <a:pt x="88662" y="196410"/>
                </a:lnTo>
                <a:lnTo>
                  <a:pt x="81928" y="191463"/>
                </a:lnTo>
                <a:lnTo>
                  <a:pt x="75455" y="187173"/>
                </a:lnTo>
                <a:lnTo>
                  <a:pt x="69155" y="183322"/>
                </a:lnTo>
                <a:lnTo>
                  <a:pt x="62970" y="179761"/>
                </a:lnTo>
                <a:lnTo>
                  <a:pt x="50808" y="173159"/>
                </a:lnTo>
                <a:lnTo>
                  <a:pt x="38787" y="166918"/>
                </a:lnTo>
                <a:lnTo>
                  <a:pt x="31811" y="164857"/>
                </a:lnTo>
                <a:lnTo>
                  <a:pt x="24185" y="163483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1" name="SMARTPenAnnotation397"/>
          <p:cNvSpPr/>
          <p:nvPr/>
        </p:nvSpPr>
        <p:spPr>
          <a:xfrm>
            <a:off x="6563320" y="4286250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988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3810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Find the 5-bit signed magnitude, 1’s and two’s complement representation of the </a:t>
            </a:r>
          </a:p>
          <a:p>
            <a:r>
              <a:rPr lang="en-US" dirty="0" smtClean="0"/>
              <a:t>decimal number.  (-5) </a:t>
            </a:r>
            <a:endParaRPr lang="en-US" dirty="0"/>
          </a:p>
        </p:txBody>
      </p:sp>
      <p:sp>
        <p:nvSpPr>
          <p:cNvPr id="2" name="SMARTPenAnnotation243"/>
          <p:cNvSpPr/>
          <p:nvPr/>
        </p:nvSpPr>
        <p:spPr>
          <a:xfrm>
            <a:off x="2714625" y="1491258"/>
            <a:ext cx="53579" cy="589360"/>
          </a:xfrm>
          <a:custGeom>
            <a:avLst/>
            <a:gdLst/>
            <a:ahLst/>
            <a:cxnLst/>
            <a:rect l="0" t="0" r="0" b="0"/>
            <a:pathLst>
              <a:path w="53579" h="589360">
                <a:moveTo>
                  <a:pt x="0" y="0"/>
                </a:moveTo>
                <a:lnTo>
                  <a:pt x="0" y="37500"/>
                </a:lnTo>
                <a:lnTo>
                  <a:pt x="1984" y="44843"/>
                </a:lnTo>
                <a:lnTo>
                  <a:pt x="5292" y="54700"/>
                </a:lnTo>
                <a:lnTo>
                  <a:pt x="9481" y="66232"/>
                </a:lnTo>
                <a:lnTo>
                  <a:pt x="14258" y="84835"/>
                </a:lnTo>
                <a:lnTo>
                  <a:pt x="19427" y="108150"/>
                </a:lnTo>
                <a:lnTo>
                  <a:pt x="24858" y="134608"/>
                </a:lnTo>
                <a:lnTo>
                  <a:pt x="28478" y="155223"/>
                </a:lnTo>
                <a:lnTo>
                  <a:pt x="30892" y="171943"/>
                </a:lnTo>
                <a:lnTo>
                  <a:pt x="32501" y="186066"/>
                </a:lnTo>
                <a:lnTo>
                  <a:pt x="34566" y="199450"/>
                </a:lnTo>
                <a:lnTo>
                  <a:pt x="36934" y="212342"/>
                </a:lnTo>
                <a:lnTo>
                  <a:pt x="39506" y="224905"/>
                </a:lnTo>
                <a:lnTo>
                  <a:pt x="42212" y="253124"/>
                </a:lnTo>
                <a:lnTo>
                  <a:pt x="47865" y="337395"/>
                </a:lnTo>
                <a:lnTo>
                  <a:pt x="51039" y="411891"/>
                </a:lnTo>
                <a:lnTo>
                  <a:pt x="53076" y="504033"/>
                </a:lnTo>
                <a:lnTo>
                  <a:pt x="53578" y="5893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44"/>
          <p:cNvSpPr/>
          <p:nvPr/>
        </p:nvSpPr>
        <p:spPr>
          <a:xfrm>
            <a:off x="3024395" y="1660922"/>
            <a:ext cx="318120" cy="254784"/>
          </a:xfrm>
          <a:custGeom>
            <a:avLst/>
            <a:gdLst/>
            <a:ahLst/>
            <a:cxnLst/>
            <a:rect l="0" t="0" r="0" b="0"/>
            <a:pathLst>
              <a:path w="318120" h="254784">
                <a:moveTo>
                  <a:pt x="208152" y="35719"/>
                </a:moveTo>
                <a:lnTo>
                  <a:pt x="193930" y="40459"/>
                </a:lnTo>
                <a:lnTo>
                  <a:pt x="184303" y="45432"/>
                </a:lnTo>
                <a:lnTo>
                  <a:pt x="180346" y="48148"/>
                </a:lnTo>
                <a:lnTo>
                  <a:pt x="162721" y="59102"/>
                </a:lnTo>
                <a:lnTo>
                  <a:pt x="140335" y="72900"/>
                </a:lnTo>
                <a:lnTo>
                  <a:pt x="120464" y="85648"/>
                </a:lnTo>
                <a:lnTo>
                  <a:pt x="110006" y="93809"/>
                </a:lnTo>
                <a:lnTo>
                  <a:pt x="99065" y="103219"/>
                </a:lnTo>
                <a:lnTo>
                  <a:pt x="77317" y="123266"/>
                </a:lnTo>
                <a:lnTo>
                  <a:pt x="49331" y="150294"/>
                </a:lnTo>
                <a:lnTo>
                  <a:pt x="34708" y="164693"/>
                </a:lnTo>
                <a:lnTo>
                  <a:pt x="28031" y="173295"/>
                </a:lnTo>
                <a:lnTo>
                  <a:pt x="21594" y="182999"/>
                </a:lnTo>
                <a:lnTo>
                  <a:pt x="15319" y="193437"/>
                </a:lnTo>
                <a:lnTo>
                  <a:pt x="10144" y="202380"/>
                </a:lnTo>
                <a:lnTo>
                  <a:pt x="1747" y="217608"/>
                </a:lnTo>
                <a:lnTo>
                  <a:pt x="104" y="223455"/>
                </a:lnTo>
                <a:lnTo>
                  <a:pt x="0" y="228345"/>
                </a:lnTo>
                <a:lnTo>
                  <a:pt x="923" y="232597"/>
                </a:lnTo>
                <a:lnTo>
                  <a:pt x="1949" y="239968"/>
                </a:lnTo>
                <a:lnTo>
                  <a:pt x="2222" y="243322"/>
                </a:lnTo>
                <a:lnTo>
                  <a:pt x="4389" y="245558"/>
                </a:lnTo>
                <a:lnTo>
                  <a:pt x="7818" y="247050"/>
                </a:lnTo>
                <a:lnTo>
                  <a:pt x="12088" y="248043"/>
                </a:lnTo>
                <a:lnTo>
                  <a:pt x="17911" y="249698"/>
                </a:lnTo>
                <a:lnTo>
                  <a:pt x="32320" y="254183"/>
                </a:lnTo>
                <a:lnTo>
                  <a:pt x="40329" y="254783"/>
                </a:lnTo>
                <a:lnTo>
                  <a:pt x="48645" y="254192"/>
                </a:lnTo>
                <a:lnTo>
                  <a:pt x="57165" y="252805"/>
                </a:lnTo>
                <a:lnTo>
                  <a:pt x="66814" y="250888"/>
                </a:lnTo>
                <a:lnTo>
                  <a:pt x="152976" y="232048"/>
                </a:lnTo>
                <a:lnTo>
                  <a:pt x="165415" y="229112"/>
                </a:lnTo>
                <a:lnTo>
                  <a:pt x="178668" y="225171"/>
                </a:lnTo>
                <a:lnTo>
                  <a:pt x="192465" y="220559"/>
                </a:lnTo>
                <a:lnTo>
                  <a:pt x="206624" y="215500"/>
                </a:lnTo>
                <a:lnTo>
                  <a:pt x="219039" y="210144"/>
                </a:lnTo>
                <a:lnTo>
                  <a:pt x="230293" y="204588"/>
                </a:lnTo>
                <a:lnTo>
                  <a:pt x="240772" y="198900"/>
                </a:lnTo>
                <a:lnTo>
                  <a:pt x="265644" y="184642"/>
                </a:lnTo>
                <a:lnTo>
                  <a:pt x="279222" y="176673"/>
                </a:lnTo>
                <a:lnTo>
                  <a:pt x="289267" y="169376"/>
                </a:lnTo>
                <a:lnTo>
                  <a:pt x="296955" y="162526"/>
                </a:lnTo>
                <a:lnTo>
                  <a:pt x="303072" y="155976"/>
                </a:lnTo>
                <a:lnTo>
                  <a:pt x="308143" y="149625"/>
                </a:lnTo>
                <a:lnTo>
                  <a:pt x="312516" y="143406"/>
                </a:lnTo>
                <a:lnTo>
                  <a:pt x="316423" y="137276"/>
                </a:lnTo>
                <a:lnTo>
                  <a:pt x="318036" y="132197"/>
                </a:lnTo>
                <a:lnTo>
                  <a:pt x="318119" y="127819"/>
                </a:lnTo>
                <a:lnTo>
                  <a:pt x="317182" y="123908"/>
                </a:lnTo>
                <a:lnTo>
                  <a:pt x="315565" y="119316"/>
                </a:lnTo>
                <a:lnTo>
                  <a:pt x="313495" y="114271"/>
                </a:lnTo>
                <a:lnTo>
                  <a:pt x="311123" y="108923"/>
                </a:lnTo>
                <a:lnTo>
                  <a:pt x="305841" y="97689"/>
                </a:lnTo>
                <a:lnTo>
                  <a:pt x="303044" y="91915"/>
                </a:lnTo>
                <a:lnTo>
                  <a:pt x="298202" y="87073"/>
                </a:lnTo>
                <a:lnTo>
                  <a:pt x="291998" y="82854"/>
                </a:lnTo>
                <a:lnTo>
                  <a:pt x="284885" y="79048"/>
                </a:lnTo>
                <a:lnTo>
                  <a:pt x="277167" y="74527"/>
                </a:lnTo>
                <a:lnTo>
                  <a:pt x="260653" y="64211"/>
                </a:lnTo>
                <a:lnTo>
                  <a:pt x="252083" y="59675"/>
                </a:lnTo>
                <a:lnTo>
                  <a:pt x="243392" y="55658"/>
                </a:lnTo>
                <a:lnTo>
                  <a:pt x="234622" y="51988"/>
                </a:lnTo>
                <a:lnTo>
                  <a:pt x="225799" y="48549"/>
                </a:lnTo>
                <a:lnTo>
                  <a:pt x="208057" y="42083"/>
                </a:lnTo>
                <a:lnTo>
                  <a:pt x="200151" y="38969"/>
                </a:lnTo>
                <a:lnTo>
                  <a:pt x="192896" y="35901"/>
                </a:lnTo>
                <a:lnTo>
                  <a:pt x="179544" y="29847"/>
                </a:lnTo>
                <a:lnTo>
                  <a:pt x="160870" y="20860"/>
                </a:lnTo>
                <a:lnTo>
                  <a:pt x="148773" y="14894"/>
                </a:lnTo>
                <a:lnTo>
                  <a:pt x="139428" y="8934"/>
                </a:lnTo>
                <a:lnTo>
                  <a:pt x="12778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45"/>
          <p:cNvSpPr/>
          <p:nvPr/>
        </p:nvSpPr>
        <p:spPr>
          <a:xfrm>
            <a:off x="3625940" y="1491258"/>
            <a:ext cx="51851" cy="428332"/>
          </a:xfrm>
          <a:custGeom>
            <a:avLst/>
            <a:gdLst/>
            <a:ahLst/>
            <a:cxnLst/>
            <a:rect l="0" t="0" r="0" b="0"/>
            <a:pathLst>
              <a:path w="51851" h="428332">
                <a:moveTo>
                  <a:pt x="44162" y="0"/>
                </a:moveTo>
                <a:lnTo>
                  <a:pt x="48902" y="9481"/>
                </a:lnTo>
                <a:lnTo>
                  <a:pt x="50298" y="14258"/>
                </a:lnTo>
                <a:lnTo>
                  <a:pt x="51850" y="24858"/>
                </a:lnTo>
                <a:lnTo>
                  <a:pt x="51272" y="35423"/>
                </a:lnTo>
                <a:lnTo>
                  <a:pt x="49894" y="49412"/>
                </a:lnTo>
                <a:lnTo>
                  <a:pt x="47983" y="65684"/>
                </a:lnTo>
                <a:lnTo>
                  <a:pt x="46709" y="78516"/>
                </a:lnTo>
                <a:lnTo>
                  <a:pt x="45860" y="89055"/>
                </a:lnTo>
                <a:lnTo>
                  <a:pt x="45294" y="98065"/>
                </a:lnTo>
                <a:lnTo>
                  <a:pt x="43924" y="106056"/>
                </a:lnTo>
                <a:lnTo>
                  <a:pt x="42019" y="113368"/>
                </a:lnTo>
                <a:lnTo>
                  <a:pt x="39757" y="120227"/>
                </a:lnTo>
                <a:lnTo>
                  <a:pt x="38248" y="127776"/>
                </a:lnTo>
                <a:lnTo>
                  <a:pt x="37243" y="135786"/>
                </a:lnTo>
                <a:lnTo>
                  <a:pt x="36572" y="144102"/>
                </a:lnTo>
                <a:lnTo>
                  <a:pt x="35133" y="151630"/>
                </a:lnTo>
                <a:lnTo>
                  <a:pt x="33182" y="158634"/>
                </a:lnTo>
                <a:lnTo>
                  <a:pt x="30889" y="165287"/>
                </a:lnTo>
                <a:lnTo>
                  <a:pt x="29360" y="171707"/>
                </a:lnTo>
                <a:lnTo>
                  <a:pt x="28340" y="177971"/>
                </a:lnTo>
                <a:lnTo>
                  <a:pt x="21964" y="240207"/>
                </a:lnTo>
                <a:lnTo>
                  <a:pt x="19413" y="270800"/>
                </a:lnTo>
                <a:lnTo>
                  <a:pt x="18733" y="281736"/>
                </a:lnTo>
                <a:lnTo>
                  <a:pt x="13036" y="349273"/>
                </a:lnTo>
                <a:lnTo>
                  <a:pt x="10512" y="368778"/>
                </a:lnTo>
                <a:lnTo>
                  <a:pt x="7838" y="383766"/>
                </a:lnTo>
                <a:lnTo>
                  <a:pt x="5063" y="395743"/>
                </a:lnTo>
                <a:lnTo>
                  <a:pt x="3213" y="404719"/>
                </a:lnTo>
                <a:lnTo>
                  <a:pt x="1980" y="411695"/>
                </a:lnTo>
                <a:lnTo>
                  <a:pt x="0" y="425281"/>
                </a:lnTo>
                <a:lnTo>
                  <a:pt x="830" y="426395"/>
                </a:lnTo>
                <a:lnTo>
                  <a:pt x="2376" y="427139"/>
                </a:lnTo>
                <a:lnTo>
                  <a:pt x="7244" y="428331"/>
                </a:lnTo>
                <a:lnTo>
                  <a:pt x="7644" y="427437"/>
                </a:lnTo>
                <a:lnTo>
                  <a:pt x="8338" y="416170"/>
                </a:lnTo>
                <a:lnTo>
                  <a:pt x="8443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46"/>
          <p:cNvSpPr/>
          <p:nvPr/>
        </p:nvSpPr>
        <p:spPr>
          <a:xfrm>
            <a:off x="2366381" y="1745074"/>
            <a:ext cx="267341" cy="210405"/>
          </a:xfrm>
          <a:custGeom>
            <a:avLst/>
            <a:gdLst/>
            <a:ahLst/>
            <a:cxnLst/>
            <a:rect l="0" t="0" r="0" b="0"/>
            <a:pathLst>
              <a:path w="267341" h="210405">
                <a:moveTo>
                  <a:pt x="107142" y="5145"/>
                </a:moveTo>
                <a:lnTo>
                  <a:pt x="92921" y="404"/>
                </a:lnTo>
                <a:lnTo>
                  <a:pt x="87740" y="0"/>
                </a:lnTo>
                <a:lnTo>
                  <a:pt x="83294" y="723"/>
                </a:lnTo>
                <a:lnTo>
                  <a:pt x="75707" y="3179"/>
                </a:lnTo>
                <a:lnTo>
                  <a:pt x="69028" y="4271"/>
                </a:lnTo>
                <a:lnTo>
                  <a:pt x="65858" y="5555"/>
                </a:lnTo>
                <a:lnTo>
                  <a:pt x="59690" y="9626"/>
                </a:lnTo>
                <a:lnTo>
                  <a:pt x="41158" y="22238"/>
                </a:lnTo>
                <a:lnTo>
                  <a:pt x="35371" y="27454"/>
                </a:lnTo>
                <a:lnTo>
                  <a:pt x="30522" y="32916"/>
                </a:lnTo>
                <a:lnTo>
                  <a:pt x="26296" y="38542"/>
                </a:lnTo>
                <a:lnTo>
                  <a:pt x="22487" y="43284"/>
                </a:lnTo>
                <a:lnTo>
                  <a:pt x="18956" y="47438"/>
                </a:lnTo>
                <a:lnTo>
                  <a:pt x="15609" y="51200"/>
                </a:lnTo>
                <a:lnTo>
                  <a:pt x="12386" y="55692"/>
                </a:lnTo>
                <a:lnTo>
                  <a:pt x="9245" y="60671"/>
                </a:lnTo>
                <a:lnTo>
                  <a:pt x="6159" y="65975"/>
                </a:lnTo>
                <a:lnTo>
                  <a:pt x="4101" y="70503"/>
                </a:lnTo>
                <a:lnTo>
                  <a:pt x="2730" y="74514"/>
                </a:lnTo>
                <a:lnTo>
                  <a:pt x="1815" y="78180"/>
                </a:lnTo>
                <a:lnTo>
                  <a:pt x="1205" y="82608"/>
                </a:lnTo>
                <a:lnTo>
                  <a:pt x="799" y="87545"/>
                </a:lnTo>
                <a:lnTo>
                  <a:pt x="347" y="97330"/>
                </a:lnTo>
                <a:lnTo>
                  <a:pt x="147" y="104986"/>
                </a:lnTo>
                <a:lnTo>
                  <a:pt x="0" y="131776"/>
                </a:lnTo>
                <a:lnTo>
                  <a:pt x="988" y="136198"/>
                </a:lnTo>
                <a:lnTo>
                  <a:pt x="2639" y="141131"/>
                </a:lnTo>
                <a:lnTo>
                  <a:pt x="4731" y="146404"/>
                </a:lnTo>
                <a:lnTo>
                  <a:pt x="8110" y="150911"/>
                </a:lnTo>
                <a:lnTo>
                  <a:pt x="12348" y="154908"/>
                </a:lnTo>
                <a:lnTo>
                  <a:pt x="17157" y="158565"/>
                </a:lnTo>
                <a:lnTo>
                  <a:pt x="21355" y="162988"/>
                </a:lnTo>
                <a:lnTo>
                  <a:pt x="25146" y="167920"/>
                </a:lnTo>
                <a:lnTo>
                  <a:pt x="28666" y="173193"/>
                </a:lnTo>
                <a:lnTo>
                  <a:pt x="32996" y="177700"/>
                </a:lnTo>
                <a:lnTo>
                  <a:pt x="37868" y="181698"/>
                </a:lnTo>
                <a:lnTo>
                  <a:pt x="43100" y="185354"/>
                </a:lnTo>
                <a:lnTo>
                  <a:pt x="48573" y="188785"/>
                </a:lnTo>
                <a:lnTo>
                  <a:pt x="54205" y="192064"/>
                </a:lnTo>
                <a:lnTo>
                  <a:pt x="59945" y="195241"/>
                </a:lnTo>
                <a:lnTo>
                  <a:pt x="66748" y="197361"/>
                </a:lnTo>
                <a:lnTo>
                  <a:pt x="74259" y="198773"/>
                </a:lnTo>
                <a:lnTo>
                  <a:pt x="82244" y="199714"/>
                </a:lnTo>
                <a:lnTo>
                  <a:pt x="89551" y="201335"/>
                </a:lnTo>
                <a:lnTo>
                  <a:pt x="96407" y="203407"/>
                </a:lnTo>
                <a:lnTo>
                  <a:pt x="102962" y="205780"/>
                </a:lnTo>
                <a:lnTo>
                  <a:pt x="110309" y="207363"/>
                </a:lnTo>
                <a:lnTo>
                  <a:pt x="118183" y="208418"/>
                </a:lnTo>
                <a:lnTo>
                  <a:pt x="126409" y="209121"/>
                </a:lnTo>
                <a:lnTo>
                  <a:pt x="133878" y="209590"/>
                </a:lnTo>
                <a:lnTo>
                  <a:pt x="147467" y="210111"/>
                </a:lnTo>
                <a:lnTo>
                  <a:pt x="171015" y="210404"/>
                </a:lnTo>
                <a:lnTo>
                  <a:pt x="178498" y="209453"/>
                </a:lnTo>
                <a:lnTo>
                  <a:pt x="185470" y="207827"/>
                </a:lnTo>
                <a:lnTo>
                  <a:pt x="192103" y="205751"/>
                </a:lnTo>
                <a:lnTo>
                  <a:pt x="198510" y="204366"/>
                </a:lnTo>
                <a:lnTo>
                  <a:pt x="204765" y="203444"/>
                </a:lnTo>
                <a:lnTo>
                  <a:pt x="210919" y="202828"/>
                </a:lnTo>
                <a:lnTo>
                  <a:pt x="217007" y="201426"/>
                </a:lnTo>
                <a:lnTo>
                  <a:pt x="223049" y="199499"/>
                </a:lnTo>
                <a:lnTo>
                  <a:pt x="229062" y="197222"/>
                </a:lnTo>
                <a:lnTo>
                  <a:pt x="234063" y="194712"/>
                </a:lnTo>
                <a:lnTo>
                  <a:pt x="242265" y="189277"/>
                </a:lnTo>
                <a:lnTo>
                  <a:pt x="249218" y="183554"/>
                </a:lnTo>
                <a:lnTo>
                  <a:pt x="255615" y="177704"/>
                </a:lnTo>
                <a:lnTo>
                  <a:pt x="261766" y="171796"/>
                </a:lnTo>
                <a:lnTo>
                  <a:pt x="263803" y="168831"/>
                </a:lnTo>
                <a:lnTo>
                  <a:pt x="266066" y="162892"/>
                </a:lnTo>
                <a:lnTo>
                  <a:pt x="266670" y="158927"/>
                </a:lnTo>
                <a:lnTo>
                  <a:pt x="267072" y="154299"/>
                </a:lnTo>
                <a:lnTo>
                  <a:pt x="267340" y="149229"/>
                </a:lnTo>
                <a:lnTo>
                  <a:pt x="266527" y="142873"/>
                </a:lnTo>
                <a:lnTo>
                  <a:pt x="264992" y="135659"/>
                </a:lnTo>
                <a:lnTo>
                  <a:pt x="262977" y="127873"/>
                </a:lnTo>
                <a:lnTo>
                  <a:pt x="260642" y="121690"/>
                </a:lnTo>
                <a:lnTo>
                  <a:pt x="258093" y="116576"/>
                </a:lnTo>
                <a:lnTo>
                  <a:pt x="255401" y="112174"/>
                </a:lnTo>
                <a:lnTo>
                  <a:pt x="251622" y="107256"/>
                </a:lnTo>
                <a:lnTo>
                  <a:pt x="247118" y="101992"/>
                </a:lnTo>
                <a:lnTo>
                  <a:pt x="237815" y="91844"/>
                </a:lnTo>
                <a:lnTo>
                  <a:pt x="230373" y="84027"/>
                </a:lnTo>
                <a:lnTo>
                  <a:pt x="215864" y="69307"/>
                </a:lnTo>
                <a:lnTo>
                  <a:pt x="208397" y="63795"/>
                </a:lnTo>
                <a:lnTo>
                  <a:pt x="199450" y="58135"/>
                </a:lnTo>
                <a:lnTo>
                  <a:pt x="189517" y="52378"/>
                </a:lnTo>
                <a:lnTo>
                  <a:pt x="170542" y="40689"/>
                </a:lnTo>
                <a:lnTo>
                  <a:pt x="161315" y="34794"/>
                </a:lnTo>
                <a:lnTo>
                  <a:pt x="154172" y="30864"/>
                </a:lnTo>
                <a:lnTo>
                  <a:pt x="148417" y="28244"/>
                </a:lnTo>
                <a:lnTo>
                  <a:pt x="134779" y="23311"/>
                </a:lnTo>
                <a:lnTo>
                  <a:pt x="142759" y="23006"/>
                </a:lnTo>
                <a:lnTo>
                  <a:pt x="142841" y="16868"/>
                </a:lnTo>
                <a:lnTo>
                  <a:pt x="142852" y="15316"/>
                </a:lnTo>
                <a:lnTo>
                  <a:pt x="145503" y="11980"/>
                </a:lnTo>
                <a:lnTo>
                  <a:pt x="151791" y="51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47"/>
          <p:cNvSpPr/>
          <p:nvPr/>
        </p:nvSpPr>
        <p:spPr>
          <a:xfrm>
            <a:off x="2260452" y="1294805"/>
            <a:ext cx="25549" cy="241102"/>
          </a:xfrm>
          <a:custGeom>
            <a:avLst/>
            <a:gdLst/>
            <a:ahLst/>
            <a:cxnLst/>
            <a:rect l="0" t="0" r="0" b="0"/>
            <a:pathLst>
              <a:path w="25549" h="241102">
                <a:moveTo>
                  <a:pt x="7689" y="0"/>
                </a:moveTo>
                <a:lnTo>
                  <a:pt x="2948" y="9481"/>
                </a:lnTo>
                <a:lnTo>
                  <a:pt x="1552" y="13266"/>
                </a:lnTo>
                <a:lnTo>
                  <a:pt x="621" y="16781"/>
                </a:lnTo>
                <a:lnTo>
                  <a:pt x="0" y="20117"/>
                </a:lnTo>
                <a:lnTo>
                  <a:pt x="579" y="27302"/>
                </a:lnTo>
                <a:lnTo>
                  <a:pt x="1956" y="37053"/>
                </a:lnTo>
                <a:lnTo>
                  <a:pt x="3867" y="48514"/>
                </a:lnTo>
                <a:lnTo>
                  <a:pt x="5141" y="62108"/>
                </a:lnTo>
                <a:lnTo>
                  <a:pt x="5990" y="77124"/>
                </a:lnTo>
                <a:lnTo>
                  <a:pt x="6557" y="93088"/>
                </a:lnTo>
                <a:lnTo>
                  <a:pt x="7353" y="158219"/>
                </a:lnTo>
                <a:lnTo>
                  <a:pt x="8457" y="175925"/>
                </a:lnTo>
                <a:lnTo>
                  <a:pt x="10185" y="189713"/>
                </a:lnTo>
                <a:lnTo>
                  <a:pt x="12330" y="200889"/>
                </a:lnTo>
                <a:lnTo>
                  <a:pt x="13759" y="210324"/>
                </a:lnTo>
                <a:lnTo>
                  <a:pt x="14712" y="218599"/>
                </a:lnTo>
                <a:lnTo>
                  <a:pt x="15348" y="226100"/>
                </a:lnTo>
                <a:lnTo>
                  <a:pt x="16763" y="231100"/>
                </a:lnTo>
                <a:lnTo>
                  <a:pt x="18699" y="234434"/>
                </a:lnTo>
                <a:lnTo>
                  <a:pt x="25548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48"/>
          <p:cNvSpPr/>
          <p:nvPr/>
        </p:nvSpPr>
        <p:spPr>
          <a:xfrm>
            <a:off x="2260452" y="1643063"/>
            <a:ext cx="34479" cy="223243"/>
          </a:xfrm>
          <a:custGeom>
            <a:avLst/>
            <a:gdLst/>
            <a:ahLst/>
            <a:cxnLst/>
            <a:rect l="0" t="0" r="0" b="0"/>
            <a:pathLst>
              <a:path w="34479" h="223243">
                <a:moveTo>
                  <a:pt x="7689" y="0"/>
                </a:moveTo>
                <a:lnTo>
                  <a:pt x="7689" y="9480"/>
                </a:lnTo>
                <a:lnTo>
                  <a:pt x="6696" y="15250"/>
                </a:lnTo>
                <a:lnTo>
                  <a:pt x="5043" y="22073"/>
                </a:lnTo>
                <a:lnTo>
                  <a:pt x="2948" y="29598"/>
                </a:lnTo>
                <a:lnTo>
                  <a:pt x="1552" y="36599"/>
                </a:lnTo>
                <a:lnTo>
                  <a:pt x="621" y="43251"/>
                </a:lnTo>
                <a:lnTo>
                  <a:pt x="0" y="49670"/>
                </a:lnTo>
                <a:lnTo>
                  <a:pt x="579" y="59902"/>
                </a:lnTo>
                <a:lnTo>
                  <a:pt x="1956" y="72677"/>
                </a:lnTo>
                <a:lnTo>
                  <a:pt x="5141" y="97785"/>
                </a:lnTo>
                <a:lnTo>
                  <a:pt x="5990" y="105869"/>
                </a:lnTo>
                <a:lnTo>
                  <a:pt x="6557" y="112251"/>
                </a:lnTo>
                <a:lnTo>
                  <a:pt x="7926" y="119483"/>
                </a:lnTo>
                <a:lnTo>
                  <a:pt x="9831" y="127280"/>
                </a:lnTo>
                <a:lnTo>
                  <a:pt x="12094" y="135455"/>
                </a:lnTo>
                <a:lnTo>
                  <a:pt x="14594" y="141897"/>
                </a:lnTo>
                <a:lnTo>
                  <a:pt x="17253" y="147184"/>
                </a:lnTo>
                <a:lnTo>
                  <a:pt x="20018" y="151700"/>
                </a:lnTo>
                <a:lnTo>
                  <a:pt x="21861" y="156696"/>
                </a:lnTo>
                <a:lnTo>
                  <a:pt x="23090" y="162011"/>
                </a:lnTo>
                <a:lnTo>
                  <a:pt x="34478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49"/>
          <p:cNvSpPr/>
          <p:nvPr/>
        </p:nvSpPr>
        <p:spPr>
          <a:xfrm>
            <a:off x="2330757" y="2000250"/>
            <a:ext cx="17752" cy="330399"/>
          </a:xfrm>
          <a:custGeom>
            <a:avLst/>
            <a:gdLst/>
            <a:ahLst/>
            <a:cxnLst/>
            <a:rect l="0" t="0" r="0" b="0"/>
            <a:pathLst>
              <a:path w="17752" h="330399">
                <a:moveTo>
                  <a:pt x="8821" y="0"/>
                </a:moveTo>
                <a:lnTo>
                  <a:pt x="8821" y="18962"/>
                </a:lnTo>
                <a:lnTo>
                  <a:pt x="7829" y="35461"/>
                </a:lnTo>
                <a:lnTo>
                  <a:pt x="2684" y="104875"/>
                </a:lnTo>
                <a:lnTo>
                  <a:pt x="1133" y="142523"/>
                </a:lnTo>
                <a:lnTo>
                  <a:pt x="259" y="177387"/>
                </a:lnTo>
                <a:lnTo>
                  <a:pt x="0" y="214506"/>
                </a:lnTo>
                <a:lnTo>
                  <a:pt x="956" y="225356"/>
                </a:lnTo>
                <a:lnTo>
                  <a:pt x="2586" y="234573"/>
                </a:lnTo>
                <a:lnTo>
                  <a:pt x="4664" y="242702"/>
                </a:lnTo>
                <a:lnTo>
                  <a:pt x="6050" y="250106"/>
                </a:lnTo>
                <a:lnTo>
                  <a:pt x="6974" y="257027"/>
                </a:lnTo>
                <a:lnTo>
                  <a:pt x="7589" y="263625"/>
                </a:lnTo>
                <a:lnTo>
                  <a:pt x="8000" y="271992"/>
                </a:lnTo>
                <a:lnTo>
                  <a:pt x="8456" y="291872"/>
                </a:lnTo>
                <a:lnTo>
                  <a:pt x="9570" y="300746"/>
                </a:lnTo>
                <a:lnTo>
                  <a:pt x="11305" y="308646"/>
                </a:lnTo>
                <a:lnTo>
                  <a:pt x="17751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50"/>
          <p:cNvSpPr/>
          <p:nvPr/>
        </p:nvSpPr>
        <p:spPr>
          <a:xfrm>
            <a:off x="1875234" y="1500188"/>
            <a:ext cx="80369" cy="440824"/>
          </a:xfrm>
          <a:custGeom>
            <a:avLst/>
            <a:gdLst/>
            <a:ahLst/>
            <a:cxnLst/>
            <a:rect l="0" t="0" r="0" b="0"/>
            <a:pathLst>
              <a:path w="80369" h="440824">
                <a:moveTo>
                  <a:pt x="0" y="0"/>
                </a:moveTo>
                <a:lnTo>
                  <a:pt x="0" y="20990"/>
                </a:lnTo>
                <a:lnTo>
                  <a:pt x="993" y="24908"/>
                </a:lnTo>
                <a:lnTo>
                  <a:pt x="2646" y="29503"/>
                </a:lnTo>
                <a:lnTo>
                  <a:pt x="4741" y="34551"/>
                </a:lnTo>
                <a:lnTo>
                  <a:pt x="8122" y="47839"/>
                </a:lnTo>
                <a:lnTo>
                  <a:pt x="17170" y="89061"/>
                </a:lnTo>
                <a:lnTo>
                  <a:pt x="28680" y="144348"/>
                </a:lnTo>
                <a:lnTo>
                  <a:pt x="32018" y="166677"/>
                </a:lnTo>
                <a:lnTo>
                  <a:pt x="38374" y="220591"/>
                </a:lnTo>
                <a:lnTo>
                  <a:pt x="42450" y="247272"/>
                </a:lnTo>
                <a:lnTo>
                  <a:pt x="47152" y="272996"/>
                </a:lnTo>
                <a:lnTo>
                  <a:pt x="52270" y="298083"/>
                </a:lnTo>
                <a:lnTo>
                  <a:pt x="55683" y="317785"/>
                </a:lnTo>
                <a:lnTo>
                  <a:pt x="57958" y="333895"/>
                </a:lnTo>
                <a:lnTo>
                  <a:pt x="59475" y="347612"/>
                </a:lnTo>
                <a:lnTo>
                  <a:pt x="60486" y="358741"/>
                </a:lnTo>
                <a:lnTo>
                  <a:pt x="61160" y="368145"/>
                </a:lnTo>
                <a:lnTo>
                  <a:pt x="61609" y="376399"/>
                </a:lnTo>
                <a:lnTo>
                  <a:pt x="62901" y="382893"/>
                </a:lnTo>
                <a:lnTo>
                  <a:pt x="64755" y="388215"/>
                </a:lnTo>
                <a:lnTo>
                  <a:pt x="66983" y="392755"/>
                </a:lnTo>
                <a:lnTo>
                  <a:pt x="69460" y="400743"/>
                </a:lnTo>
                <a:lnTo>
                  <a:pt x="72104" y="411029"/>
                </a:lnTo>
                <a:lnTo>
                  <a:pt x="78735" y="439480"/>
                </a:lnTo>
                <a:lnTo>
                  <a:pt x="79279" y="440823"/>
                </a:lnTo>
                <a:lnTo>
                  <a:pt x="79642" y="440726"/>
                </a:lnTo>
                <a:lnTo>
                  <a:pt x="80368" y="4375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51"/>
          <p:cNvSpPr/>
          <p:nvPr/>
        </p:nvSpPr>
        <p:spPr>
          <a:xfrm>
            <a:off x="1705570" y="662038"/>
            <a:ext cx="1819517" cy="70194"/>
          </a:xfrm>
          <a:custGeom>
            <a:avLst/>
            <a:gdLst/>
            <a:ahLst/>
            <a:cxnLst/>
            <a:rect l="0" t="0" r="0" b="0"/>
            <a:pathLst>
              <a:path w="1819517" h="70194">
                <a:moveTo>
                  <a:pt x="0" y="7689"/>
                </a:moveTo>
                <a:lnTo>
                  <a:pt x="7689" y="0"/>
                </a:lnTo>
                <a:lnTo>
                  <a:pt x="9095" y="579"/>
                </a:lnTo>
                <a:lnTo>
                  <a:pt x="11024" y="1956"/>
                </a:lnTo>
                <a:lnTo>
                  <a:pt x="13303" y="3867"/>
                </a:lnTo>
                <a:lnTo>
                  <a:pt x="15814" y="5141"/>
                </a:lnTo>
                <a:lnTo>
                  <a:pt x="24328" y="7185"/>
                </a:lnTo>
                <a:lnTo>
                  <a:pt x="25148" y="7353"/>
                </a:lnTo>
                <a:lnTo>
                  <a:pt x="26687" y="8457"/>
                </a:lnTo>
                <a:lnTo>
                  <a:pt x="28706" y="10185"/>
                </a:lnTo>
                <a:lnTo>
                  <a:pt x="31044" y="12330"/>
                </a:lnTo>
                <a:lnTo>
                  <a:pt x="33594" y="13759"/>
                </a:lnTo>
                <a:lnTo>
                  <a:pt x="39074" y="15348"/>
                </a:lnTo>
                <a:lnTo>
                  <a:pt x="43909" y="16763"/>
                </a:lnTo>
                <a:lnTo>
                  <a:pt x="57218" y="20982"/>
                </a:lnTo>
                <a:lnTo>
                  <a:pt x="63943" y="23496"/>
                </a:lnTo>
                <a:lnTo>
                  <a:pt x="70410" y="26165"/>
                </a:lnTo>
                <a:lnTo>
                  <a:pt x="76706" y="28936"/>
                </a:lnTo>
                <a:lnTo>
                  <a:pt x="81895" y="30783"/>
                </a:lnTo>
                <a:lnTo>
                  <a:pt x="90307" y="32836"/>
                </a:lnTo>
                <a:lnTo>
                  <a:pt x="134262" y="34261"/>
                </a:lnTo>
                <a:lnTo>
                  <a:pt x="161868" y="33389"/>
                </a:lnTo>
                <a:lnTo>
                  <a:pt x="173396" y="31768"/>
                </a:lnTo>
                <a:lnTo>
                  <a:pt x="184058" y="29694"/>
                </a:lnTo>
                <a:lnTo>
                  <a:pt x="193151" y="28312"/>
                </a:lnTo>
                <a:lnTo>
                  <a:pt x="214437" y="26367"/>
                </a:lnTo>
                <a:lnTo>
                  <a:pt x="249703" y="24628"/>
                </a:lnTo>
                <a:lnTo>
                  <a:pt x="292819" y="19432"/>
                </a:lnTo>
                <a:lnTo>
                  <a:pt x="319374" y="17452"/>
                </a:lnTo>
                <a:lnTo>
                  <a:pt x="355673" y="15699"/>
                </a:lnTo>
                <a:lnTo>
                  <a:pt x="382311" y="11910"/>
                </a:lnTo>
                <a:lnTo>
                  <a:pt x="398742" y="10503"/>
                </a:lnTo>
                <a:lnTo>
                  <a:pt x="452072" y="8523"/>
                </a:lnTo>
                <a:lnTo>
                  <a:pt x="510194" y="7798"/>
                </a:lnTo>
                <a:lnTo>
                  <a:pt x="971778" y="7689"/>
                </a:lnTo>
                <a:lnTo>
                  <a:pt x="997102" y="8681"/>
                </a:lnTo>
                <a:lnTo>
                  <a:pt x="1017953" y="10334"/>
                </a:lnTo>
                <a:lnTo>
                  <a:pt x="1035823" y="12429"/>
                </a:lnTo>
                <a:lnTo>
                  <a:pt x="1054682" y="13825"/>
                </a:lnTo>
                <a:lnTo>
                  <a:pt x="1109446" y="15791"/>
                </a:lnTo>
                <a:lnTo>
                  <a:pt x="1160165" y="16509"/>
                </a:lnTo>
                <a:lnTo>
                  <a:pt x="1206405" y="16586"/>
                </a:lnTo>
                <a:lnTo>
                  <a:pt x="1225950" y="17589"/>
                </a:lnTo>
                <a:lnTo>
                  <a:pt x="1246917" y="19250"/>
                </a:lnTo>
                <a:lnTo>
                  <a:pt x="1268833" y="21349"/>
                </a:lnTo>
                <a:lnTo>
                  <a:pt x="1289396" y="22749"/>
                </a:lnTo>
                <a:lnTo>
                  <a:pt x="1328120" y="24304"/>
                </a:lnTo>
                <a:lnTo>
                  <a:pt x="1347773" y="25711"/>
                </a:lnTo>
                <a:lnTo>
                  <a:pt x="1367820" y="27641"/>
                </a:lnTo>
                <a:lnTo>
                  <a:pt x="1388130" y="29920"/>
                </a:lnTo>
                <a:lnTo>
                  <a:pt x="1404647" y="31439"/>
                </a:lnTo>
                <a:lnTo>
                  <a:pt x="1442113" y="33577"/>
                </a:lnTo>
                <a:lnTo>
                  <a:pt x="1481185" y="34359"/>
                </a:lnTo>
                <a:lnTo>
                  <a:pt x="1485535" y="35391"/>
                </a:lnTo>
                <a:lnTo>
                  <a:pt x="1489427" y="37071"/>
                </a:lnTo>
                <a:lnTo>
                  <a:pt x="1493014" y="39183"/>
                </a:lnTo>
                <a:lnTo>
                  <a:pt x="1496398" y="40591"/>
                </a:lnTo>
                <a:lnTo>
                  <a:pt x="1504908" y="42573"/>
                </a:lnTo>
                <a:lnTo>
                  <a:pt x="1507246" y="43037"/>
                </a:lnTo>
                <a:lnTo>
                  <a:pt x="1507870" y="42168"/>
                </a:lnTo>
                <a:lnTo>
                  <a:pt x="1508286" y="40597"/>
                </a:lnTo>
                <a:lnTo>
                  <a:pt x="1508563" y="38557"/>
                </a:lnTo>
                <a:lnTo>
                  <a:pt x="1509740" y="37197"/>
                </a:lnTo>
                <a:lnTo>
                  <a:pt x="1511517" y="36291"/>
                </a:lnTo>
                <a:lnTo>
                  <a:pt x="1513694" y="35686"/>
                </a:lnTo>
                <a:lnTo>
                  <a:pt x="1539925" y="37661"/>
                </a:lnTo>
                <a:lnTo>
                  <a:pt x="1574403" y="40853"/>
                </a:lnTo>
                <a:lnTo>
                  <a:pt x="1596342" y="42272"/>
                </a:lnTo>
                <a:lnTo>
                  <a:pt x="1631227" y="45549"/>
                </a:lnTo>
                <a:lnTo>
                  <a:pt x="1653032" y="47811"/>
                </a:lnTo>
                <a:lnTo>
                  <a:pt x="1693134" y="52971"/>
                </a:lnTo>
                <a:lnTo>
                  <a:pt x="1712162" y="55737"/>
                </a:lnTo>
                <a:lnTo>
                  <a:pt x="1726833" y="57580"/>
                </a:lnTo>
                <a:lnTo>
                  <a:pt x="1748424" y="59628"/>
                </a:lnTo>
                <a:lnTo>
                  <a:pt x="1755968" y="61167"/>
                </a:lnTo>
                <a:lnTo>
                  <a:pt x="1761989" y="63184"/>
                </a:lnTo>
                <a:lnTo>
                  <a:pt x="1766996" y="65522"/>
                </a:lnTo>
                <a:lnTo>
                  <a:pt x="1771325" y="67080"/>
                </a:lnTo>
                <a:lnTo>
                  <a:pt x="1782159" y="69273"/>
                </a:lnTo>
                <a:lnTo>
                  <a:pt x="1819516" y="70186"/>
                </a:lnTo>
                <a:lnTo>
                  <a:pt x="1816282" y="70193"/>
                </a:lnTo>
                <a:lnTo>
                  <a:pt x="1815096" y="69202"/>
                </a:lnTo>
                <a:lnTo>
                  <a:pt x="1814307" y="67549"/>
                </a:lnTo>
                <a:lnTo>
                  <a:pt x="1812727" y="612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252"/>
          <p:cNvSpPr/>
          <p:nvPr/>
        </p:nvSpPr>
        <p:spPr>
          <a:xfrm>
            <a:off x="2482453" y="3187898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53"/>
          <p:cNvSpPr/>
          <p:nvPr/>
        </p:nvSpPr>
        <p:spPr>
          <a:xfrm>
            <a:off x="3545796" y="2272328"/>
            <a:ext cx="346976" cy="281037"/>
          </a:xfrm>
          <a:custGeom>
            <a:avLst/>
            <a:gdLst/>
            <a:ahLst/>
            <a:cxnLst/>
            <a:rect l="0" t="0" r="0" b="0"/>
            <a:pathLst>
              <a:path w="346976" h="281037">
                <a:moveTo>
                  <a:pt x="151095" y="4742"/>
                </a:moveTo>
                <a:lnTo>
                  <a:pt x="141614" y="4742"/>
                </a:lnTo>
                <a:lnTo>
                  <a:pt x="131667" y="7388"/>
                </a:lnTo>
                <a:lnTo>
                  <a:pt x="126237" y="9483"/>
                </a:lnTo>
                <a:lnTo>
                  <a:pt x="119640" y="13856"/>
                </a:lnTo>
                <a:lnTo>
                  <a:pt x="112266" y="19748"/>
                </a:lnTo>
                <a:lnTo>
                  <a:pt x="104372" y="26652"/>
                </a:lnTo>
                <a:lnTo>
                  <a:pt x="97126" y="33239"/>
                </a:lnTo>
                <a:lnTo>
                  <a:pt x="83783" y="45850"/>
                </a:lnTo>
                <a:lnTo>
                  <a:pt x="65115" y="64107"/>
                </a:lnTo>
                <a:lnTo>
                  <a:pt x="58056" y="73092"/>
                </a:lnTo>
                <a:lnTo>
                  <a:pt x="50374" y="84043"/>
                </a:lnTo>
                <a:lnTo>
                  <a:pt x="42276" y="96305"/>
                </a:lnTo>
                <a:lnTo>
                  <a:pt x="34892" y="106464"/>
                </a:lnTo>
                <a:lnTo>
                  <a:pt x="27986" y="115220"/>
                </a:lnTo>
                <a:lnTo>
                  <a:pt x="21397" y="123043"/>
                </a:lnTo>
                <a:lnTo>
                  <a:pt x="16013" y="131234"/>
                </a:lnTo>
                <a:lnTo>
                  <a:pt x="11430" y="139672"/>
                </a:lnTo>
                <a:lnTo>
                  <a:pt x="7384" y="148273"/>
                </a:lnTo>
                <a:lnTo>
                  <a:pt x="4686" y="156984"/>
                </a:lnTo>
                <a:lnTo>
                  <a:pt x="2887" y="165768"/>
                </a:lnTo>
                <a:lnTo>
                  <a:pt x="1688" y="174601"/>
                </a:lnTo>
                <a:lnTo>
                  <a:pt x="889" y="182474"/>
                </a:lnTo>
                <a:lnTo>
                  <a:pt x="356" y="189706"/>
                </a:lnTo>
                <a:lnTo>
                  <a:pt x="0" y="196513"/>
                </a:lnTo>
                <a:lnTo>
                  <a:pt x="756" y="203035"/>
                </a:lnTo>
                <a:lnTo>
                  <a:pt x="2252" y="209367"/>
                </a:lnTo>
                <a:lnTo>
                  <a:pt x="4241" y="215573"/>
                </a:lnTo>
                <a:lnTo>
                  <a:pt x="6560" y="221694"/>
                </a:lnTo>
                <a:lnTo>
                  <a:pt x="9097" y="227760"/>
                </a:lnTo>
                <a:lnTo>
                  <a:pt x="11781" y="233788"/>
                </a:lnTo>
                <a:lnTo>
                  <a:pt x="15555" y="238799"/>
                </a:lnTo>
                <a:lnTo>
                  <a:pt x="25040" y="247012"/>
                </a:lnTo>
                <a:lnTo>
                  <a:pt x="35869" y="253970"/>
                </a:lnTo>
                <a:lnTo>
                  <a:pt x="41536" y="257214"/>
                </a:lnTo>
                <a:lnTo>
                  <a:pt x="48290" y="260369"/>
                </a:lnTo>
                <a:lnTo>
                  <a:pt x="55769" y="263465"/>
                </a:lnTo>
                <a:lnTo>
                  <a:pt x="63731" y="266521"/>
                </a:lnTo>
                <a:lnTo>
                  <a:pt x="80517" y="272562"/>
                </a:lnTo>
                <a:lnTo>
                  <a:pt x="89160" y="275562"/>
                </a:lnTo>
                <a:lnTo>
                  <a:pt x="98891" y="277563"/>
                </a:lnTo>
                <a:lnTo>
                  <a:pt x="109347" y="278896"/>
                </a:lnTo>
                <a:lnTo>
                  <a:pt x="120286" y="279785"/>
                </a:lnTo>
                <a:lnTo>
                  <a:pt x="131548" y="280377"/>
                </a:lnTo>
                <a:lnTo>
                  <a:pt x="154644" y="281036"/>
                </a:lnTo>
                <a:lnTo>
                  <a:pt x="165367" y="280219"/>
                </a:lnTo>
                <a:lnTo>
                  <a:pt x="175493" y="278683"/>
                </a:lnTo>
                <a:lnTo>
                  <a:pt x="185219" y="276666"/>
                </a:lnTo>
                <a:lnTo>
                  <a:pt x="206610" y="271780"/>
                </a:lnTo>
                <a:lnTo>
                  <a:pt x="217870" y="269087"/>
                </a:lnTo>
                <a:lnTo>
                  <a:pt x="228354" y="266301"/>
                </a:lnTo>
                <a:lnTo>
                  <a:pt x="247940" y="260558"/>
                </a:lnTo>
                <a:lnTo>
                  <a:pt x="257330" y="256646"/>
                </a:lnTo>
                <a:lnTo>
                  <a:pt x="266567" y="252053"/>
                </a:lnTo>
                <a:lnTo>
                  <a:pt x="275701" y="247007"/>
                </a:lnTo>
                <a:lnTo>
                  <a:pt x="283775" y="241658"/>
                </a:lnTo>
                <a:lnTo>
                  <a:pt x="291142" y="236108"/>
                </a:lnTo>
                <a:lnTo>
                  <a:pt x="298038" y="230423"/>
                </a:lnTo>
                <a:lnTo>
                  <a:pt x="304619" y="224650"/>
                </a:lnTo>
                <a:lnTo>
                  <a:pt x="310991" y="218816"/>
                </a:lnTo>
                <a:lnTo>
                  <a:pt x="317224" y="212943"/>
                </a:lnTo>
                <a:lnTo>
                  <a:pt x="322371" y="207042"/>
                </a:lnTo>
                <a:lnTo>
                  <a:pt x="326795" y="201125"/>
                </a:lnTo>
                <a:lnTo>
                  <a:pt x="330736" y="195195"/>
                </a:lnTo>
                <a:lnTo>
                  <a:pt x="334355" y="189258"/>
                </a:lnTo>
                <a:lnTo>
                  <a:pt x="337760" y="183315"/>
                </a:lnTo>
                <a:lnTo>
                  <a:pt x="341023" y="177369"/>
                </a:lnTo>
                <a:lnTo>
                  <a:pt x="343198" y="171421"/>
                </a:lnTo>
                <a:lnTo>
                  <a:pt x="344648" y="165470"/>
                </a:lnTo>
                <a:lnTo>
                  <a:pt x="345615" y="159519"/>
                </a:lnTo>
                <a:lnTo>
                  <a:pt x="346259" y="153568"/>
                </a:lnTo>
                <a:lnTo>
                  <a:pt x="346689" y="147616"/>
                </a:lnTo>
                <a:lnTo>
                  <a:pt x="346975" y="141663"/>
                </a:lnTo>
                <a:lnTo>
                  <a:pt x="346173" y="135710"/>
                </a:lnTo>
                <a:lnTo>
                  <a:pt x="344648" y="129757"/>
                </a:lnTo>
                <a:lnTo>
                  <a:pt x="342637" y="123805"/>
                </a:lnTo>
                <a:lnTo>
                  <a:pt x="339313" y="117852"/>
                </a:lnTo>
                <a:lnTo>
                  <a:pt x="335113" y="111898"/>
                </a:lnTo>
                <a:lnTo>
                  <a:pt x="330328" y="105945"/>
                </a:lnTo>
                <a:lnTo>
                  <a:pt x="325154" y="99000"/>
                </a:lnTo>
                <a:lnTo>
                  <a:pt x="314113" y="83345"/>
                </a:lnTo>
                <a:lnTo>
                  <a:pt x="307399" y="75996"/>
                </a:lnTo>
                <a:lnTo>
                  <a:pt x="299946" y="69112"/>
                </a:lnTo>
                <a:lnTo>
                  <a:pt x="292000" y="62538"/>
                </a:lnTo>
                <a:lnTo>
                  <a:pt x="280751" y="55179"/>
                </a:lnTo>
                <a:lnTo>
                  <a:pt x="267298" y="47297"/>
                </a:lnTo>
                <a:lnTo>
                  <a:pt x="252376" y="39065"/>
                </a:lnTo>
                <a:lnTo>
                  <a:pt x="239451" y="32585"/>
                </a:lnTo>
                <a:lnTo>
                  <a:pt x="227859" y="27273"/>
                </a:lnTo>
                <a:lnTo>
                  <a:pt x="217153" y="22739"/>
                </a:lnTo>
                <a:lnTo>
                  <a:pt x="207040" y="18725"/>
                </a:lnTo>
                <a:lnTo>
                  <a:pt x="187866" y="11618"/>
                </a:lnTo>
                <a:lnTo>
                  <a:pt x="178585" y="9326"/>
                </a:lnTo>
                <a:lnTo>
                  <a:pt x="169422" y="7798"/>
                </a:lnTo>
                <a:lnTo>
                  <a:pt x="160336" y="6779"/>
                </a:lnTo>
                <a:lnTo>
                  <a:pt x="150310" y="5108"/>
                </a:lnTo>
                <a:lnTo>
                  <a:pt x="139658" y="3002"/>
                </a:lnTo>
                <a:lnTo>
                  <a:pt x="128587" y="605"/>
                </a:lnTo>
                <a:lnTo>
                  <a:pt x="120215" y="0"/>
                </a:lnTo>
                <a:lnTo>
                  <a:pt x="113641" y="589"/>
                </a:lnTo>
                <a:lnTo>
                  <a:pt x="103691" y="2896"/>
                </a:lnTo>
                <a:lnTo>
                  <a:pt x="93503" y="4195"/>
                </a:lnTo>
                <a:lnTo>
                  <a:pt x="91864" y="4378"/>
                </a:lnTo>
                <a:lnTo>
                  <a:pt x="88587" y="136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254"/>
          <p:cNvSpPr/>
          <p:nvPr/>
        </p:nvSpPr>
        <p:spPr>
          <a:xfrm>
            <a:off x="3303984" y="2187773"/>
            <a:ext cx="39749" cy="455416"/>
          </a:xfrm>
          <a:custGeom>
            <a:avLst/>
            <a:gdLst/>
            <a:ahLst/>
            <a:cxnLst/>
            <a:rect l="0" t="0" r="0" b="0"/>
            <a:pathLst>
              <a:path w="39749" h="455416">
                <a:moveTo>
                  <a:pt x="0" y="0"/>
                </a:moveTo>
                <a:lnTo>
                  <a:pt x="9481" y="9481"/>
                </a:lnTo>
                <a:lnTo>
                  <a:pt x="12274" y="14258"/>
                </a:lnTo>
                <a:lnTo>
                  <a:pt x="14136" y="19428"/>
                </a:lnTo>
                <a:lnTo>
                  <a:pt x="15377" y="24858"/>
                </a:lnTo>
                <a:lnTo>
                  <a:pt x="17197" y="30463"/>
                </a:lnTo>
                <a:lnTo>
                  <a:pt x="19402" y="36184"/>
                </a:lnTo>
                <a:lnTo>
                  <a:pt x="21865" y="41982"/>
                </a:lnTo>
                <a:lnTo>
                  <a:pt x="24498" y="50809"/>
                </a:lnTo>
                <a:lnTo>
                  <a:pt x="27246" y="61654"/>
                </a:lnTo>
                <a:lnTo>
                  <a:pt x="30071" y="73845"/>
                </a:lnTo>
                <a:lnTo>
                  <a:pt x="35854" y="103266"/>
                </a:lnTo>
                <a:lnTo>
                  <a:pt x="38786" y="119445"/>
                </a:lnTo>
                <a:lnTo>
                  <a:pt x="39748" y="137178"/>
                </a:lnTo>
                <a:lnTo>
                  <a:pt x="39398" y="155944"/>
                </a:lnTo>
                <a:lnTo>
                  <a:pt x="38171" y="175400"/>
                </a:lnTo>
                <a:lnTo>
                  <a:pt x="36809" y="207602"/>
                </a:lnTo>
                <a:lnTo>
                  <a:pt x="36042" y="245398"/>
                </a:lnTo>
                <a:lnTo>
                  <a:pt x="35934" y="255872"/>
                </a:lnTo>
                <a:lnTo>
                  <a:pt x="34870" y="265831"/>
                </a:lnTo>
                <a:lnTo>
                  <a:pt x="33169" y="275448"/>
                </a:lnTo>
                <a:lnTo>
                  <a:pt x="31043" y="284835"/>
                </a:lnTo>
                <a:lnTo>
                  <a:pt x="26034" y="311141"/>
                </a:lnTo>
                <a:lnTo>
                  <a:pt x="23309" y="326490"/>
                </a:lnTo>
                <a:lnTo>
                  <a:pt x="21493" y="343668"/>
                </a:lnTo>
                <a:lnTo>
                  <a:pt x="20282" y="362065"/>
                </a:lnTo>
                <a:lnTo>
                  <a:pt x="18338" y="413052"/>
                </a:lnTo>
                <a:lnTo>
                  <a:pt x="17954" y="432678"/>
                </a:lnTo>
                <a:lnTo>
                  <a:pt x="17879" y="443463"/>
                </a:lnTo>
                <a:lnTo>
                  <a:pt x="26789" y="4554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255"/>
          <p:cNvSpPr/>
          <p:nvPr/>
        </p:nvSpPr>
        <p:spPr>
          <a:xfrm>
            <a:off x="2770199" y="2419945"/>
            <a:ext cx="299542" cy="205226"/>
          </a:xfrm>
          <a:custGeom>
            <a:avLst/>
            <a:gdLst/>
            <a:ahLst/>
            <a:cxnLst/>
            <a:rect l="0" t="0" r="0" b="0"/>
            <a:pathLst>
              <a:path w="299542" h="205226">
                <a:moveTo>
                  <a:pt x="96231" y="26789"/>
                </a:moveTo>
                <a:lnTo>
                  <a:pt x="82009" y="31530"/>
                </a:lnTo>
                <a:lnTo>
                  <a:pt x="75836" y="34911"/>
                </a:lnTo>
                <a:lnTo>
                  <a:pt x="69736" y="39149"/>
                </a:lnTo>
                <a:lnTo>
                  <a:pt x="63685" y="43959"/>
                </a:lnTo>
                <a:lnTo>
                  <a:pt x="58658" y="49150"/>
                </a:lnTo>
                <a:lnTo>
                  <a:pt x="54315" y="54595"/>
                </a:lnTo>
                <a:lnTo>
                  <a:pt x="50428" y="60209"/>
                </a:lnTo>
                <a:lnTo>
                  <a:pt x="44859" y="66929"/>
                </a:lnTo>
                <a:lnTo>
                  <a:pt x="38170" y="74385"/>
                </a:lnTo>
                <a:lnTo>
                  <a:pt x="30735" y="82332"/>
                </a:lnTo>
                <a:lnTo>
                  <a:pt x="24786" y="89615"/>
                </a:lnTo>
                <a:lnTo>
                  <a:pt x="19827" y="96454"/>
                </a:lnTo>
                <a:lnTo>
                  <a:pt x="15529" y="102998"/>
                </a:lnTo>
                <a:lnTo>
                  <a:pt x="11672" y="109345"/>
                </a:lnTo>
                <a:lnTo>
                  <a:pt x="8108" y="115561"/>
                </a:lnTo>
                <a:lnTo>
                  <a:pt x="4740" y="121689"/>
                </a:lnTo>
                <a:lnTo>
                  <a:pt x="2495" y="127759"/>
                </a:lnTo>
                <a:lnTo>
                  <a:pt x="998" y="133790"/>
                </a:lnTo>
                <a:lnTo>
                  <a:pt x="0" y="139795"/>
                </a:lnTo>
                <a:lnTo>
                  <a:pt x="327" y="144791"/>
                </a:lnTo>
                <a:lnTo>
                  <a:pt x="1537" y="149113"/>
                </a:lnTo>
                <a:lnTo>
                  <a:pt x="3336" y="152987"/>
                </a:lnTo>
                <a:lnTo>
                  <a:pt x="4535" y="157554"/>
                </a:lnTo>
                <a:lnTo>
                  <a:pt x="5335" y="162583"/>
                </a:lnTo>
                <a:lnTo>
                  <a:pt x="5868" y="167920"/>
                </a:lnTo>
                <a:lnTo>
                  <a:pt x="7215" y="172470"/>
                </a:lnTo>
                <a:lnTo>
                  <a:pt x="9106" y="176496"/>
                </a:lnTo>
                <a:lnTo>
                  <a:pt x="11359" y="180172"/>
                </a:lnTo>
                <a:lnTo>
                  <a:pt x="14845" y="183614"/>
                </a:lnTo>
                <a:lnTo>
                  <a:pt x="19153" y="186902"/>
                </a:lnTo>
                <a:lnTo>
                  <a:pt x="24010" y="190086"/>
                </a:lnTo>
                <a:lnTo>
                  <a:pt x="29232" y="193201"/>
                </a:lnTo>
                <a:lnTo>
                  <a:pt x="34697" y="196269"/>
                </a:lnTo>
                <a:lnTo>
                  <a:pt x="40326" y="199307"/>
                </a:lnTo>
                <a:lnTo>
                  <a:pt x="47054" y="201333"/>
                </a:lnTo>
                <a:lnTo>
                  <a:pt x="54517" y="202683"/>
                </a:lnTo>
                <a:lnTo>
                  <a:pt x="62469" y="203583"/>
                </a:lnTo>
                <a:lnTo>
                  <a:pt x="69754" y="204183"/>
                </a:lnTo>
                <a:lnTo>
                  <a:pt x="76595" y="204583"/>
                </a:lnTo>
                <a:lnTo>
                  <a:pt x="83140" y="204850"/>
                </a:lnTo>
                <a:lnTo>
                  <a:pt x="98350" y="205146"/>
                </a:lnTo>
                <a:lnTo>
                  <a:pt x="106573" y="205225"/>
                </a:lnTo>
                <a:lnTo>
                  <a:pt x="115032" y="204286"/>
                </a:lnTo>
                <a:lnTo>
                  <a:pt x="123648" y="202667"/>
                </a:lnTo>
                <a:lnTo>
                  <a:pt x="163603" y="192940"/>
                </a:lnTo>
                <a:lnTo>
                  <a:pt x="176864" y="189150"/>
                </a:lnTo>
                <a:lnTo>
                  <a:pt x="207474" y="179648"/>
                </a:lnTo>
                <a:lnTo>
                  <a:pt x="220003" y="174336"/>
                </a:lnTo>
                <a:lnTo>
                  <a:pt x="230339" y="168810"/>
                </a:lnTo>
                <a:lnTo>
                  <a:pt x="239214" y="163142"/>
                </a:lnTo>
                <a:lnTo>
                  <a:pt x="248108" y="156386"/>
                </a:lnTo>
                <a:lnTo>
                  <a:pt x="257013" y="148906"/>
                </a:lnTo>
                <a:lnTo>
                  <a:pt x="272862" y="134642"/>
                </a:lnTo>
                <a:lnTo>
                  <a:pt x="283213" y="124994"/>
                </a:lnTo>
                <a:lnTo>
                  <a:pt x="287362" y="120041"/>
                </a:lnTo>
                <a:lnTo>
                  <a:pt x="291120" y="114754"/>
                </a:lnTo>
                <a:lnTo>
                  <a:pt x="294618" y="109245"/>
                </a:lnTo>
                <a:lnTo>
                  <a:pt x="296950" y="104580"/>
                </a:lnTo>
                <a:lnTo>
                  <a:pt x="298504" y="100478"/>
                </a:lnTo>
                <a:lnTo>
                  <a:pt x="299541" y="96751"/>
                </a:lnTo>
                <a:lnTo>
                  <a:pt x="299239" y="91290"/>
                </a:lnTo>
                <a:lnTo>
                  <a:pt x="298046" y="84672"/>
                </a:lnTo>
                <a:lnTo>
                  <a:pt x="296259" y="77284"/>
                </a:lnTo>
                <a:lnTo>
                  <a:pt x="293083" y="71367"/>
                </a:lnTo>
                <a:lnTo>
                  <a:pt x="288981" y="66430"/>
                </a:lnTo>
                <a:lnTo>
                  <a:pt x="284262" y="62146"/>
                </a:lnTo>
                <a:lnTo>
                  <a:pt x="277148" y="56314"/>
                </a:lnTo>
                <a:lnTo>
                  <a:pt x="258659" y="41896"/>
                </a:lnTo>
                <a:lnTo>
                  <a:pt x="250157" y="35868"/>
                </a:lnTo>
                <a:lnTo>
                  <a:pt x="242505" y="30857"/>
                </a:lnTo>
                <a:lnTo>
                  <a:pt x="235418" y="26525"/>
                </a:lnTo>
                <a:lnTo>
                  <a:pt x="228710" y="22644"/>
                </a:lnTo>
                <a:lnTo>
                  <a:pt x="215964" y="15687"/>
                </a:lnTo>
                <a:lnTo>
                  <a:pt x="209788" y="13434"/>
                </a:lnTo>
                <a:lnTo>
                  <a:pt x="203685" y="11933"/>
                </a:lnTo>
                <a:lnTo>
                  <a:pt x="14980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56"/>
          <p:cNvSpPr/>
          <p:nvPr/>
        </p:nvSpPr>
        <p:spPr>
          <a:xfrm>
            <a:off x="2616398" y="2312789"/>
            <a:ext cx="44650" cy="410767"/>
          </a:xfrm>
          <a:custGeom>
            <a:avLst/>
            <a:gdLst/>
            <a:ahLst/>
            <a:cxnLst/>
            <a:rect l="0" t="0" r="0" b="0"/>
            <a:pathLst>
              <a:path w="44650" h="410767">
                <a:moveTo>
                  <a:pt x="0" y="0"/>
                </a:moveTo>
                <a:lnTo>
                  <a:pt x="0" y="26864"/>
                </a:lnTo>
                <a:lnTo>
                  <a:pt x="1985" y="41722"/>
                </a:lnTo>
                <a:lnTo>
                  <a:pt x="9481" y="89981"/>
                </a:lnTo>
                <a:lnTo>
                  <a:pt x="13266" y="121503"/>
                </a:lnTo>
                <a:lnTo>
                  <a:pt x="29553" y="288533"/>
                </a:lnTo>
                <a:lnTo>
                  <a:pt x="31609" y="313403"/>
                </a:lnTo>
                <a:lnTo>
                  <a:pt x="32979" y="334943"/>
                </a:lnTo>
                <a:lnTo>
                  <a:pt x="33892" y="354264"/>
                </a:lnTo>
                <a:lnTo>
                  <a:pt x="35494" y="369129"/>
                </a:lnTo>
                <a:lnTo>
                  <a:pt x="37553" y="381024"/>
                </a:lnTo>
                <a:lnTo>
                  <a:pt x="39918" y="390938"/>
                </a:lnTo>
                <a:lnTo>
                  <a:pt x="41495" y="398539"/>
                </a:lnTo>
                <a:lnTo>
                  <a:pt x="42546" y="404599"/>
                </a:lnTo>
                <a:lnTo>
                  <a:pt x="44649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57"/>
          <p:cNvSpPr/>
          <p:nvPr/>
        </p:nvSpPr>
        <p:spPr>
          <a:xfrm>
            <a:off x="2361222" y="2321719"/>
            <a:ext cx="94443" cy="607214"/>
          </a:xfrm>
          <a:custGeom>
            <a:avLst/>
            <a:gdLst/>
            <a:ahLst/>
            <a:cxnLst/>
            <a:rect l="0" t="0" r="0" b="0"/>
            <a:pathLst>
              <a:path w="94443" h="607214">
                <a:moveTo>
                  <a:pt x="5145" y="0"/>
                </a:moveTo>
                <a:lnTo>
                  <a:pt x="5145" y="7688"/>
                </a:lnTo>
                <a:lnTo>
                  <a:pt x="2499" y="13669"/>
                </a:lnTo>
                <a:lnTo>
                  <a:pt x="405" y="18042"/>
                </a:lnTo>
                <a:lnTo>
                  <a:pt x="0" y="21950"/>
                </a:lnTo>
                <a:lnTo>
                  <a:pt x="723" y="25548"/>
                </a:lnTo>
                <a:lnTo>
                  <a:pt x="4272" y="33710"/>
                </a:lnTo>
                <a:lnTo>
                  <a:pt x="4757" y="48055"/>
                </a:lnTo>
                <a:lnTo>
                  <a:pt x="5145" y="196780"/>
                </a:lnTo>
                <a:lnTo>
                  <a:pt x="7791" y="212142"/>
                </a:lnTo>
                <a:lnTo>
                  <a:pt x="9886" y="221796"/>
                </a:lnTo>
                <a:lnTo>
                  <a:pt x="12834" y="240122"/>
                </a:lnTo>
                <a:lnTo>
                  <a:pt x="13707" y="256576"/>
                </a:lnTo>
                <a:lnTo>
                  <a:pt x="15814" y="270269"/>
                </a:lnTo>
                <a:lnTo>
                  <a:pt x="26276" y="329009"/>
                </a:lnTo>
                <a:lnTo>
                  <a:pt x="28162" y="342370"/>
                </a:lnTo>
                <a:lnTo>
                  <a:pt x="29419" y="353262"/>
                </a:lnTo>
                <a:lnTo>
                  <a:pt x="31250" y="361516"/>
                </a:lnTo>
                <a:lnTo>
                  <a:pt x="33462" y="368011"/>
                </a:lnTo>
                <a:lnTo>
                  <a:pt x="35930" y="373332"/>
                </a:lnTo>
                <a:lnTo>
                  <a:pt x="38567" y="382833"/>
                </a:lnTo>
                <a:lnTo>
                  <a:pt x="41317" y="395121"/>
                </a:lnTo>
                <a:lnTo>
                  <a:pt x="44142" y="409265"/>
                </a:lnTo>
                <a:lnTo>
                  <a:pt x="46026" y="419687"/>
                </a:lnTo>
                <a:lnTo>
                  <a:pt x="48119" y="433913"/>
                </a:lnTo>
                <a:lnTo>
                  <a:pt x="49669" y="440088"/>
                </a:lnTo>
                <a:lnTo>
                  <a:pt x="51695" y="446189"/>
                </a:lnTo>
                <a:lnTo>
                  <a:pt x="54038" y="452240"/>
                </a:lnTo>
                <a:lnTo>
                  <a:pt x="56641" y="461610"/>
                </a:lnTo>
                <a:lnTo>
                  <a:pt x="58790" y="472058"/>
                </a:lnTo>
                <a:lnTo>
                  <a:pt x="63052" y="489931"/>
                </a:lnTo>
                <a:lnTo>
                  <a:pt x="65608" y="503167"/>
                </a:lnTo>
                <a:lnTo>
                  <a:pt x="67737" y="516325"/>
                </a:lnTo>
                <a:lnTo>
                  <a:pt x="71990" y="538710"/>
                </a:lnTo>
                <a:lnTo>
                  <a:pt x="74513" y="547655"/>
                </a:lnTo>
                <a:lnTo>
                  <a:pt x="77187" y="554611"/>
                </a:lnTo>
                <a:lnTo>
                  <a:pt x="83868" y="568164"/>
                </a:lnTo>
                <a:lnTo>
                  <a:pt x="85025" y="584733"/>
                </a:lnTo>
                <a:lnTo>
                  <a:pt x="86180" y="590243"/>
                </a:lnTo>
                <a:lnTo>
                  <a:pt x="87942" y="594910"/>
                </a:lnTo>
                <a:lnTo>
                  <a:pt x="93158" y="604787"/>
                </a:lnTo>
                <a:lnTo>
                  <a:pt x="92594" y="605598"/>
                </a:lnTo>
                <a:lnTo>
                  <a:pt x="91226" y="606138"/>
                </a:lnTo>
                <a:lnTo>
                  <a:pt x="85542" y="607213"/>
                </a:lnTo>
                <a:lnTo>
                  <a:pt x="94075" y="598656"/>
                </a:lnTo>
                <a:lnTo>
                  <a:pt x="94442" y="5893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58"/>
          <p:cNvSpPr/>
          <p:nvPr/>
        </p:nvSpPr>
        <p:spPr>
          <a:xfrm>
            <a:off x="1991320" y="2330648"/>
            <a:ext cx="53579" cy="428612"/>
          </a:xfrm>
          <a:custGeom>
            <a:avLst/>
            <a:gdLst/>
            <a:ahLst/>
            <a:cxnLst/>
            <a:rect l="0" t="0" r="0" b="0"/>
            <a:pathLst>
              <a:path w="53579" h="428612">
                <a:moveTo>
                  <a:pt x="0" y="0"/>
                </a:moveTo>
                <a:lnTo>
                  <a:pt x="0" y="59623"/>
                </a:lnTo>
                <a:lnTo>
                  <a:pt x="1985" y="73484"/>
                </a:lnTo>
                <a:lnTo>
                  <a:pt x="9481" y="115342"/>
                </a:lnTo>
                <a:lnTo>
                  <a:pt x="12274" y="133449"/>
                </a:lnTo>
                <a:lnTo>
                  <a:pt x="14136" y="148498"/>
                </a:lnTo>
                <a:lnTo>
                  <a:pt x="15377" y="161506"/>
                </a:lnTo>
                <a:lnTo>
                  <a:pt x="16205" y="172163"/>
                </a:lnTo>
                <a:lnTo>
                  <a:pt x="16756" y="181252"/>
                </a:lnTo>
                <a:lnTo>
                  <a:pt x="17124" y="189296"/>
                </a:lnTo>
                <a:lnTo>
                  <a:pt x="18362" y="197635"/>
                </a:lnTo>
                <a:lnTo>
                  <a:pt x="20179" y="206171"/>
                </a:lnTo>
                <a:lnTo>
                  <a:pt x="22382" y="214838"/>
                </a:lnTo>
                <a:lnTo>
                  <a:pt x="24843" y="230538"/>
                </a:lnTo>
                <a:lnTo>
                  <a:pt x="30224" y="274441"/>
                </a:lnTo>
                <a:lnTo>
                  <a:pt x="32056" y="292101"/>
                </a:lnTo>
                <a:lnTo>
                  <a:pt x="33277" y="305859"/>
                </a:lnTo>
                <a:lnTo>
                  <a:pt x="34091" y="317016"/>
                </a:lnTo>
                <a:lnTo>
                  <a:pt x="35626" y="327430"/>
                </a:lnTo>
                <a:lnTo>
                  <a:pt x="37641" y="337349"/>
                </a:lnTo>
                <a:lnTo>
                  <a:pt x="39977" y="346939"/>
                </a:lnTo>
                <a:lnTo>
                  <a:pt x="42527" y="354324"/>
                </a:lnTo>
                <a:lnTo>
                  <a:pt x="45218" y="360239"/>
                </a:lnTo>
                <a:lnTo>
                  <a:pt x="48005" y="365176"/>
                </a:lnTo>
                <a:lnTo>
                  <a:pt x="49863" y="371443"/>
                </a:lnTo>
                <a:lnTo>
                  <a:pt x="51101" y="378597"/>
                </a:lnTo>
                <a:lnTo>
                  <a:pt x="51927" y="386344"/>
                </a:lnTo>
                <a:lnTo>
                  <a:pt x="52844" y="397597"/>
                </a:lnTo>
                <a:lnTo>
                  <a:pt x="53361" y="409510"/>
                </a:lnTo>
                <a:lnTo>
                  <a:pt x="53536" y="422424"/>
                </a:lnTo>
                <a:lnTo>
                  <a:pt x="53578" y="428611"/>
                </a:lnTo>
                <a:lnTo>
                  <a:pt x="53578" y="420936"/>
                </a:lnTo>
                <a:lnTo>
                  <a:pt x="52586" y="419530"/>
                </a:lnTo>
                <a:lnTo>
                  <a:pt x="50932" y="417601"/>
                </a:lnTo>
                <a:lnTo>
                  <a:pt x="48838" y="415323"/>
                </a:lnTo>
                <a:lnTo>
                  <a:pt x="48434" y="412812"/>
                </a:lnTo>
                <a:lnTo>
                  <a:pt x="49156" y="410146"/>
                </a:lnTo>
                <a:lnTo>
                  <a:pt x="50631" y="407376"/>
                </a:lnTo>
                <a:lnTo>
                  <a:pt x="52268" y="401652"/>
                </a:lnTo>
                <a:lnTo>
                  <a:pt x="53578" y="3929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259"/>
          <p:cNvSpPr/>
          <p:nvPr/>
        </p:nvSpPr>
        <p:spPr>
          <a:xfrm>
            <a:off x="3795117" y="2991445"/>
            <a:ext cx="94443" cy="410767"/>
          </a:xfrm>
          <a:custGeom>
            <a:avLst/>
            <a:gdLst/>
            <a:ahLst/>
            <a:cxnLst/>
            <a:rect l="0" t="0" r="0" b="0"/>
            <a:pathLst>
              <a:path w="94443" h="410767">
                <a:moveTo>
                  <a:pt x="89297" y="0"/>
                </a:moveTo>
                <a:lnTo>
                  <a:pt x="94038" y="4741"/>
                </a:lnTo>
                <a:lnTo>
                  <a:pt x="94442" y="7130"/>
                </a:lnTo>
                <a:lnTo>
                  <a:pt x="93719" y="9714"/>
                </a:lnTo>
                <a:lnTo>
                  <a:pt x="92245" y="12429"/>
                </a:lnTo>
                <a:lnTo>
                  <a:pt x="90607" y="20738"/>
                </a:lnTo>
                <a:lnTo>
                  <a:pt x="90171" y="25731"/>
                </a:lnTo>
                <a:lnTo>
                  <a:pt x="84816" y="65943"/>
                </a:lnTo>
                <a:lnTo>
                  <a:pt x="79699" y="97108"/>
                </a:lnTo>
                <a:lnTo>
                  <a:pt x="76945" y="112363"/>
                </a:lnTo>
                <a:lnTo>
                  <a:pt x="74117" y="125510"/>
                </a:lnTo>
                <a:lnTo>
                  <a:pt x="71240" y="137252"/>
                </a:lnTo>
                <a:lnTo>
                  <a:pt x="68329" y="148056"/>
                </a:lnTo>
                <a:lnTo>
                  <a:pt x="62449" y="167998"/>
                </a:lnTo>
                <a:lnTo>
                  <a:pt x="59492" y="177483"/>
                </a:lnTo>
                <a:lnTo>
                  <a:pt x="56529" y="189760"/>
                </a:lnTo>
                <a:lnTo>
                  <a:pt x="53561" y="203897"/>
                </a:lnTo>
                <a:lnTo>
                  <a:pt x="50591" y="219275"/>
                </a:lnTo>
                <a:lnTo>
                  <a:pt x="47618" y="232504"/>
                </a:lnTo>
                <a:lnTo>
                  <a:pt x="44644" y="244300"/>
                </a:lnTo>
                <a:lnTo>
                  <a:pt x="41669" y="255140"/>
                </a:lnTo>
                <a:lnTo>
                  <a:pt x="39686" y="265343"/>
                </a:lnTo>
                <a:lnTo>
                  <a:pt x="38363" y="275122"/>
                </a:lnTo>
                <a:lnTo>
                  <a:pt x="37482" y="284618"/>
                </a:lnTo>
                <a:lnTo>
                  <a:pt x="35902" y="292933"/>
                </a:lnTo>
                <a:lnTo>
                  <a:pt x="33857" y="300461"/>
                </a:lnTo>
                <a:lnTo>
                  <a:pt x="31501" y="307463"/>
                </a:lnTo>
                <a:lnTo>
                  <a:pt x="29930" y="314116"/>
                </a:lnTo>
                <a:lnTo>
                  <a:pt x="28185" y="326800"/>
                </a:lnTo>
                <a:lnTo>
                  <a:pt x="26728" y="334945"/>
                </a:lnTo>
                <a:lnTo>
                  <a:pt x="24764" y="344344"/>
                </a:lnTo>
                <a:lnTo>
                  <a:pt x="22462" y="354578"/>
                </a:lnTo>
                <a:lnTo>
                  <a:pt x="19936" y="362393"/>
                </a:lnTo>
                <a:lnTo>
                  <a:pt x="17260" y="368596"/>
                </a:lnTo>
                <a:lnTo>
                  <a:pt x="14483" y="373723"/>
                </a:lnTo>
                <a:lnTo>
                  <a:pt x="12632" y="379125"/>
                </a:lnTo>
                <a:lnTo>
                  <a:pt x="11398" y="384711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260"/>
          <p:cNvSpPr/>
          <p:nvPr/>
        </p:nvSpPr>
        <p:spPr>
          <a:xfrm>
            <a:off x="3518297" y="2973586"/>
            <a:ext cx="35597" cy="455415"/>
          </a:xfrm>
          <a:custGeom>
            <a:avLst/>
            <a:gdLst/>
            <a:ahLst/>
            <a:cxnLst/>
            <a:rect l="0" t="0" r="0" b="0"/>
            <a:pathLst>
              <a:path w="35597" h="455415">
                <a:moveTo>
                  <a:pt x="0" y="0"/>
                </a:moveTo>
                <a:lnTo>
                  <a:pt x="4741" y="9481"/>
                </a:lnTo>
                <a:lnTo>
                  <a:pt x="7129" y="17235"/>
                </a:lnTo>
                <a:lnTo>
                  <a:pt x="9714" y="27365"/>
                </a:lnTo>
                <a:lnTo>
                  <a:pt x="12429" y="39079"/>
                </a:lnTo>
                <a:lnTo>
                  <a:pt x="15232" y="49865"/>
                </a:lnTo>
                <a:lnTo>
                  <a:pt x="18092" y="60033"/>
                </a:lnTo>
                <a:lnTo>
                  <a:pt x="20991" y="69787"/>
                </a:lnTo>
                <a:lnTo>
                  <a:pt x="22923" y="79267"/>
                </a:lnTo>
                <a:lnTo>
                  <a:pt x="24212" y="88564"/>
                </a:lnTo>
                <a:lnTo>
                  <a:pt x="25071" y="97738"/>
                </a:lnTo>
                <a:lnTo>
                  <a:pt x="26635" y="106831"/>
                </a:lnTo>
                <a:lnTo>
                  <a:pt x="28671" y="115869"/>
                </a:lnTo>
                <a:lnTo>
                  <a:pt x="31020" y="124871"/>
                </a:lnTo>
                <a:lnTo>
                  <a:pt x="32586" y="138810"/>
                </a:lnTo>
                <a:lnTo>
                  <a:pt x="33630" y="156040"/>
                </a:lnTo>
                <a:lnTo>
                  <a:pt x="35100" y="204984"/>
                </a:lnTo>
                <a:lnTo>
                  <a:pt x="35596" y="248188"/>
                </a:lnTo>
                <a:lnTo>
                  <a:pt x="34645" y="258725"/>
                </a:lnTo>
                <a:lnTo>
                  <a:pt x="33018" y="269718"/>
                </a:lnTo>
                <a:lnTo>
                  <a:pt x="30942" y="281015"/>
                </a:lnTo>
                <a:lnTo>
                  <a:pt x="28566" y="299460"/>
                </a:lnTo>
                <a:lnTo>
                  <a:pt x="23279" y="349060"/>
                </a:lnTo>
                <a:lnTo>
                  <a:pt x="21473" y="371613"/>
                </a:lnTo>
                <a:lnTo>
                  <a:pt x="20268" y="391609"/>
                </a:lnTo>
                <a:lnTo>
                  <a:pt x="19465" y="409901"/>
                </a:lnTo>
                <a:lnTo>
                  <a:pt x="17938" y="423087"/>
                </a:lnTo>
                <a:lnTo>
                  <a:pt x="15927" y="432871"/>
                </a:lnTo>
                <a:lnTo>
                  <a:pt x="8930" y="4554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261"/>
          <p:cNvSpPr/>
          <p:nvPr/>
        </p:nvSpPr>
        <p:spPr>
          <a:xfrm>
            <a:off x="2982681" y="3027164"/>
            <a:ext cx="222919" cy="232126"/>
          </a:xfrm>
          <a:custGeom>
            <a:avLst/>
            <a:gdLst/>
            <a:ahLst/>
            <a:cxnLst/>
            <a:rect l="0" t="0" r="0" b="0"/>
            <a:pathLst>
              <a:path w="222919" h="232126">
                <a:moveTo>
                  <a:pt x="98061" y="0"/>
                </a:moveTo>
                <a:lnTo>
                  <a:pt x="88581" y="4741"/>
                </a:lnTo>
                <a:lnTo>
                  <a:pt x="84795" y="7129"/>
                </a:lnTo>
                <a:lnTo>
                  <a:pt x="77944" y="12429"/>
                </a:lnTo>
                <a:lnTo>
                  <a:pt x="71592" y="18092"/>
                </a:lnTo>
                <a:lnTo>
                  <a:pt x="68509" y="20991"/>
                </a:lnTo>
                <a:lnTo>
                  <a:pt x="54689" y="34552"/>
                </a:lnTo>
                <a:lnTo>
                  <a:pt x="50294" y="39902"/>
                </a:lnTo>
                <a:lnTo>
                  <a:pt x="46373" y="45453"/>
                </a:lnTo>
                <a:lnTo>
                  <a:pt x="38378" y="57905"/>
                </a:lnTo>
                <a:lnTo>
                  <a:pt x="28210" y="73360"/>
                </a:lnTo>
                <a:lnTo>
                  <a:pt x="23712" y="80657"/>
                </a:lnTo>
                <a:lnTo>
                  <a:pt x="19722" y="87506"/>
                </a:lnTo>
                <a:lnTo>
                  <a:pt x="12642" y="100407"/>
                </a:lnTo>
                <a:lnTo>
                  <a:pt x="6189" y="112756"/>
                </a:lnTo>
                <a:lnTo>
                  <a:pt x="4071" y="119819"/>
                </a:lnTo>
                <a:lnTo>
                  <a:pt x="2659" y="127504"/>
                </a:lnTo>
                <a:lnTo>
                  <a:pt x="1717" y="135604"/>
                </a:lnTo>
                <a:lnTo>
                  <a:pt x="1090" y="143981"/>
                </a:lnTo>
                <a:lnTo>
                  <a:pt x="671" y="152542"/>
                </a:lnTo>
                <a:lnTo>
                  <a:pt x="207" y="169000"/>
                </a:lnTo>
                <a:lnTo>
                  <a:pt x="0" y="182929"/>
                </a:lnTo>
                <a:lnTo>
                  <a:pt x="937" y="188429"/>
                </a:lnTo>
                <a:lnTo>
                  <a:pt x="2554" y="193088"/>
                </a:lnTo>
                <a:lnTo>
                  <a:pt x="4624" y="197186"/>
                </a:lnTo>
                <a:lnTo>
                  <a:pt x="9570" y="204386"/>
                </a:lnTo>
                <a:lnTo>
                  <a:pt x="15075" y="210893"/>
                </a:lnTo>
                <a:lnTo>
                  <a:pt x="20830" y="217092"/>
                </a:lnTo>
                <a:lnTo>
                  <a:pt x="24746" y="220134"/>
                </a:lnTo>
                <a:lnTo>
                  <a:pt x="29340" y="223155"/>
                </a:lnTo>
                <a:lnTo>
                  <a:pt x="34388" y="226161"/>
                </a:lnTo>
                <a:lnTo>
                  <a:pt x="39738" y="228164"/>
                </a:lnTo>
                <a:lnTo>
                  <a:pt x="45288" y="229500"/>
                </a:lnTo>
                <a:lnTo>
                  <a:pt x="50973" y="230391"/>
                </a:lnTo>
                <a:lnTo>
                  <a:pt x="56747" y="230984"/>
                </a:lnTo>
                <a:lnTo>
                  <a:pt x="62581" y="231380"/>
                </a:lnTo>
                <a:lnTo>
                  <a:pt x="68455" y="231644"/>
                </a:lnTo>
                <a:lnTo>
                  <a:pt x="80273" y="231937"/>
                </a:lnTo>
                <a:lnTo>
                  <a:pt x="104028" y="232125"/>
                </a:lnTo>
                <a:lnTo>
                  <a:pt x="110969" y="231149"/>
                </a:lnTo>
                <a:lnTo>
                  <a:pt x="118573" y="229506"/>
                </a:lnTo>
                <a:lnTo>
                  <a:pt x="126618" y="227418"/>
                </a:lnTo>
                <a:lnTo>
                  <a:pt x="133967" y="225034"/>
                </a:lnTo>
                <a:lnTo>
                  <a:pt x="140849" y="222452"/>
                </a:lnTo>
                <a:lnTo>
                  <a:pt x="147423" y="219739"/>
                </a:lnTo>
                <a:lnTo>
                  <a:pt x="153789" y="216938"/>
                </a:lnTo>
                <a:lnTo>
                  <a:pt x="166155" y="211180"/>
                </a:lnTo>
                <a:lnTo>
                  <a:pt x="184273" y="202360"/>
                </a:lnTo>
                <a:lnTo>
                  <a:pt x="189270" y="199399"/>
                </a:lnTo>
                <a:lnTo>
                  <a:pt x="193594" y="196433"/>
                </a:lnTo>
                <a:lnTo>
                  <a:pt x="197468" y="193463"/>
                </a:lnTo>
                <a:lnTo>
                  <a:pt x="201044" y="189499"/>
                </a:lnTo>
                <a:lnTo>
                  <a:pt x="204419" y="184872"/>
                </a:lnTo>
                <a:lnTo>
                  <a:pt x="207662" y="179802"/>
                </a:lnTo>
                <a:lnTo>
                  <a:pt x="210816" y="175431"/>
                </a:lnTo>
                <a:lnTo>
                  <a:pt x="213911" y="171524"/>
                </a:lnTo>
                <a:lnTo>
                  <a:pt x="216966" y="167928"/>
                </a:lnTo>
                <a:lnTo>
                  <a:pt x="219003" y="163546"/>
                </a:lnTo>
                <a:lnTo>
                  <a:pt x="220361" y="158640"/>
                </a:lnTo>
                <a:lnTo>
                  <a:pt x="221266" y="153385"/>
                </a:lnTo>
                <a:lnTo>
                  <a:pt x="221870" y="148889"/>
                </a:lnTo>
                <a:lnTo>
                  <a:pt x="222272" y="144900"/>
                </a:lnTo>
                <a:lnTo>
                  <a:pt x="222540" y="141249"/>
                </a:lnTo>
                <a:lnTo>
                  <a:pt x="222719" y="136830"/>
                </a:lnTo>
                <a:lnTo>
                  <a:pt x="222918" y="126628"/>
                </a:lnTo>
                <a:lnTo>
                  <a:pt x="221979" y="122122"/>
                </a:lnTo>
                <a:lnTo>
                  <a:pt x="220360" y="118126"/>
                </a:lnTo>
                <a:lnTo>
                  <a:pt x="218289" y="114469"/>
                </a:lnTo>
                <a:lnTo>
                  <a:pt x="216909" y="110047"/>
                </a:lnTo>
                <a:lnTo>
                  <a:pt x="215988" y="105115"/>
                </a:lnTo>
                <a:lnTo>
                  <a:pt x="215374" y="99842"/>
                </a:lnTo>
                <a:lnTo>
                  <a:pt x="212981" y="94343"/>
                </a:lnTo>
                <a:lnTo>
                  <a:pt x="209401" y="88692"/>
                </a:lnTo>
                <a:lnTo>
                  <a:pt x="205030" y="82941"/>
                </a:lnTo>
                <a:lnTo>
                  <a:pt x="201124" y="78114"/>
                </a:lnTo>
                <a:lnTo>
                  <a:pt x="197527" y="73904"/>
                </a:lnTo>
                <a:lnTo>
                  <a:pt x="194137" y="70105"/>
                </a:lnTo>
                <a:lnTo>
                  <a:pt x="189893" y="66581"/>
                </a:lnTo>
                <a:lnTo>
                  <a:pt x="185079" y="63239"/>
                </a:lnTo>
                <a:lnTo>
                  <a:pt x="179886" y="60018"/>
                </a:lnTo>
                <a:lnTo>
                  <a:pt x="174439" y="55888"/>
                </a:lnTo>
                <a:lnTo>
                  <a:pt x="168824" y="51149"/>
                </a:lnTo>
                <a:lnTo>
                  <a:pt x="163095" y="46006"/>
                </a:lnTo>
                <a:lnTo>
                  <a:pt x="157292" y="42577"/>
                </a:lnTo>
                <a:lnTo>
                  <a:pt x="151439" y="40291"/>
                </a:lnTo>
                <a:lnTo>
                  <a:pt x="145553" y="38767"/>
                </a:lnTo>
                <a:lnTo>
                  <a:pt x="140636" y="36759"/>
                </a:lnTo>
                <a:lnTo>
                  <a:pt x="136367" y="34428"/>
                </a:lnTo>
                <a:lnTo>
                  <a:pt x="132528" y="31882"/>
                </a:lnTo>
                <a:lnTo>
                  <a:pt x="127984" y="29192"/>
                </a:lnTo>
                <a:lnTo>
                  <a:pt x="122971" y="26407"/>
                </a:lnTo>
                <a:lnTo>
                  <a:pt x="117644" y="23557"/>
                </a:lnTo>
                <a:lnTo>
                  <a:pt x="110124" y="20666"/>
                </a:lnTo>
                <a:lnTo>
                  <a:pt x="101142" y="17746"/>
                </a:lnTo>
                <a:lnTo>
                  <a:pt x="91185" y="14807"/>
                </a:lnTo>
                <a:lnTo>
                  <a:pt x="83556" y="12848"/>
                </a:lnTo>
                <a:lnTo>
                  <a:pt x="77477" y="11542"/>
                </a:lnTo>
                <a:lnTo>
                  <a:pt x="62342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262"/>
          <p:cNvSpPr/>
          <p:nvPr/>
        </p:nvSpPr>
        <p:spPr>
          <a:xfrm>
            <a:off x="2768203" y="2937867"/>
            <a:ext cx="35102" cy="410767"/>
          </a:xfrm>
          <a:custGeom>
            <a:avLst/>
            <a:gdLst/>
            <a:ahLst/>
            <a:cxnLst/>
            <a:rect l="0" t="0" r="0" b="0"/>
            <a:pathLst>
              <a:path w="35102" h="410767">
                <a:moveTo>
                  <a:pt x="0" y="0"/>
                </a:moveTo>
                <a:lnTo>
                  <a:pt x="4741" y="9481"/>
                </a:lnTo>
                <a:lnTo>
                  <a:pt x="8122" y="21204"/>
                </a:lnTo>
                <a:lnTo>
                  <a:pt x="17169" y="58041"/>
                </a:lnTo>
                <a:lnTo>
                  <a:pt x="21368" y="77389"/>
                </a:lnTo>
                <a:lnTo>
                  <a:pt x="28679" y="114763"/>
                </a:lnTo>
                <a:lnTo>
                  <a:pt x="31026" y="133063"/>
                </a:lnTo>
                <a:lnTo>
                  <a:pt x="32590" y="151217"/>
                </a:lnTo>
                <a:lnTo>
                  <a:pt x="33633" y="169272"/>
                </a:lnTo>
                <a:lnTo>
                  <a:pt x="34792" y="213146"/>
                </a:lnTo>
                <a:lnTo>
                  <a:pt x="35101" y="237348"/>
                </a:lnTo>
                <a:lnTo>
                  <a:pt x="34315" y="261420"/>
                </a:lnTo>
                <a:lnTo>
                  <a:pt x="32798" y="285405"/>
                </a:lnTo>
                <a:lnTo>
                  <a:pt x="26789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263"/>
          <p:cNvSpPr/>
          <p:nvPr/>
        </p:nvSpPr>
        <p:spPr>
          <a:xfrm>
            <a:off x="2473523" y="2902148"/>
            <a:ext cx="26790" cy="607220"/>
          </a:xfrm>
          <a:custGeom>
            <a:avLst/>
            <a:gdLst/>
            <a:ahLst/>
            <a:cxnLst/>
            <a:rect l="0" t="0" r="0" b="0"/>
            <a:pathLst>
              <a:path w="26790" h="607220">
                <a:moveTo>
                  <a:pt x="0" y="0"/>
                </a:moveTo>
                <a:lnTo>
                  <a:pt x="12430" y="12430"/>
                </a:lnTo>
                <a:lnTo>
                  <a:pt x="14240" y="15232"/>
                </a:lnTo>
                <a:lnTo>
                  <a:pt x="15446" y="18092"/>
                </a:lnTo>
                <a:lnTo>
                  <a:pt x="16251" y="20991"/>
                </a:lnTo>
                <a:lnTo>
                  <a:pt x="19791" y="37442"/>
                </a:lnTo>
                <a:lnTo>
                  <a:pt x="22124" y="48774"/>
                </a:lnTo>
                <a:lnTo>
                  <a:pt x="23679" y="58313"/>
                </a:lnTo>
                <a:lnTo>
                  <a:pt x="24716" y="66657"/>
                </a:lnTo>
                <a:lnTo>
                  <a:pt x="25407" y="74204"/>
                </a:lnTo>
                <a:lnTo>
                  <a:pt x="26175" y="87881"/>
                </a:lnTo>
                <a:lnTo>
                  <a:pt x="26516" y="101566"/>
                </a:lnTo>
                <a:lnTo>
                  <a:pt x="26789" y="461171"/>
                </a:lnTo>
                <a:lnTo>
                  <a:pt x="24805" y="474135"/>
                </a:lnTo>
                <a:lnTo>
                  <a:pt x="21498" y="488731"/>
                </a:lnTo>
                <a:lnTo>
                  <a:pt x="17308" y="504414"/>
                </a:lnTo>
                <a:lnTo>
                  <a:pt x="14516" y="516854"/>
                </a:lnTo>
                <a:lnTo>
                  <a:pt x="12654" y="527133"/>
                </a:lnTo>
                <a:lnTo>
                  <a:pt x="11413" y="535968"/>
                </a:lnTo>
                <a:lnTo>
                  <a:pt x="9593" y="545828"/>
                </a:lnTo>
                <a:lnTo>
                  <a:pt x="3284" y="575690"/>
                </a:lnTo>
                <a:lnTo>
                  <a:pt x="2189" y="582231"/>
                </a:lnTo>
                <a:lnTo>
                  <a:pt x="0" y="6072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264"/>
          <p:cNvSpPr/>
          <p:nvPr/>
        </p:nvSpPr>
        <p:spPr>
          <a:xfrm>
            <a:off x="2143157" y="2920008"/>
            <a:ext cx="26758" cy="392907"/>
          </a:xfrm>
          <a:custGeom>
            <a:avLst/>
            <a:gdLst/>
            <a:ahLst/>
            <a:cxnLst/>
            <a:rect l="0" t="0" r="0" b="0"/>
            <a:pathLst>
              <a:path w="26758" h="392907">
                <a:moveTo>
                  <a:pt x="26757" y="0"/>
                </a:moveTo>
                <a:lnTo>
                  <a:pt x="26757" y="127262"/>
                </a:lnTo>
                <a:lnTo>
                  <a:pt x="25765" y="138419"/>
                </a:lnTo>
                <a:lnTo>
                  <a:pt x="24111" y="148834"/>
                </a:lnTo>
                <a:lnTo>
                  <a:pt x="22017" y="158754"/>
                </a:lnTo>
                <a:lnTo>
                  <a:pt x="20620" y="167352"/>
                </a:lnTo>
                <a:lnTo>
                  <a:pt x="19689" y="175068"/>
                </a:lnTo>
                <a:lnTo>
                  <a:pt x="19069" y="182196"/>
                </a:lnTo>
                <a:lnTo>
                  <a:pt x="18655" y="189925"/>
                </a:lnTo>
                <a:lnTo>
                  <a:pt x="18195" y="206450"/>
                </a:lnTo>
                <a:lnTo>
                  <a:pt x="17080" y="217008"/>
                </a:lnTo>
                <a:lnTo>
                  <a:pt x="15345" y="229008"/>
                </a:lnTo>
                <a:lnTo>
                  <a:pt x="13196" y="241969"/>
                </a:lnTo>
                <a:lnTo>
                  <a:pt x="11763" y="253586"/>
                </a:lnTo>
                <a:lnTo>
                  <a:pt x="10808" y="264307"/>
                </a:lnTo>
                <a:lnTo>
                  <a:pt x="10171" y="274431"/>
                </a:lnTo>
                <a:lnTo>
                  <a:pt x="9464" y="290972"/>
                </a:lnTo>
                <a:lnTo>
                  <a:pt x="9010" y="313019"/>
                </a:lnTo>
                <a:lnTo>
                  <a:pt x="7980" y="317820"/>
                </a:lnTo>
                <a:lnTo>
                  <a:pt x="6302" y="323005"/>
                </a:lnTo>
                <a:lnTo>
                  <a:pt x="4190" y="328446"/>
                </a:lnTo>
                <a:lnTo>
                  <a:pt x="2783" y="333066"/>
                </a:lnTo>
                <a:lnTo>
                  <a:pt x="1845" y="337137"/>
                </a:lnTo>
                <a:lnTo>
                  <a:pt x="1219" y="340844"/>
                </a:lnTo>
                <a:lnTo>
                  <a:pt x="524" y="352900"/>
                </a:lnTo>
                <a:lnTo>
                  <a:pt x="41" y="373123"/>
                </a:lnTo>
                <a:lnTo>
                  <a:pt x="0" y="378491"/>
                </a:lnTo>
                <a:lnTo>
                  <a:pt x="982" y="380320"/>
                </a:lnTo>
                <a:lnTo>
                  <a:pt x="2628" y="381538"/>
                </a:lnTo>
                <a:lnTo>
                  <a:pt x="8898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265"/>
          <p:cNvSpPr/>
          <p:nvPr/>
        </p:nvSpPr>
        <p:spPr>
          <a:xfrm>
            <a:off x="2384259" y="3929063"/>
            <a:ext cx="62476" cy="444539"/>
          </a:xfrm>
          <a:custGeom>
            <a:avLst/>
            <a:gdLst/>
            <a:ahLst/>
            <a:cxnLst/>
            <a:rect l="0" t="0" r="0" b="0"/>
            <a:pathLst>
              <a:path w="62476" h="444539">
                <a:moveTo>
                  <a:pt x="8897" y="0"/>
                </a:moveTo>
                <a:lnTo>
                  <a:pt x="8897" y="42027"/>
                </a:lnTo>
                <a:lnTo>
                  <a:pt x="7905" y="51830"/>
                </a:lnTo>
                <a:lnTo>
                  <a:pt x="6251" y="61342"/>
                </a:lnTo>
                <a:lnTo>
                  <a:pt x="4157" y="70660"/>
                </a:lnTo>
                <a:lnTo>
                  <a:pt x="2760" y="80841"/>
                </a:lnTo>
                <a:lnTo>
                  <a:pt x="1829" y="91597"/>
                </a:lnTo>
                <a:lnTo>
                  <a:pt x="1209" y="102736"/>
                </a:lnTo>
                <a:lnTo>
                  <a:pt x="519" y="136280"/>
                </a:lnTo>
                <a:lnTo>
                  <a:pt x="0" y="273400"/>
                </a:lnTo>
                <a:lnTo>
                  <a:pt x="981" y="290415"/>
                </a:lnTo>
                <a:lnTo>
                  <a:pt x="2628" y="308704"/>
                </a:lnTo>
                <a:lnTo>
                  <a:pt x="4717" y="327842"/>
                </a:lnTo>
                <a:lnTo>
                  <a:pt x="6111" y="343576"/>
                </a:lnTo>
                <a:lnTo>
                  <a:pt x="7040" y="357043"/>
                </a:lnTo>
                <a:lnTo>
                  <a:pt x="7659" y="368998"/>
                </a:lnTo>
                <a:lnTo>
                  <a:pt x="9064" y="378951"/>
                </a:lnTo>
                <a:lnTo>
                  <a:pt x="10993" y="387571"/>
                </a:lnTo>
                <a:lnTo>
                  <a:pt x="13271" y="395303"/>
                </a:lnTo>
                <a:lnTo>
                  <a:pt x="15782" y="402441"/>
                </a:lnTo>
                <a:lnTo>
                  <a:pt x="18448" y="409184"/>
                </a:lnTo>
                <a:lnTo>
                  <a:pt x="21218" y="415664"/>
                </a:lnTo>
                <a:lnTo>
                  <a:pt x="23064" y="420977"/>
                </a:lnTo>
                <a:lnTo>
                  <a:pt x="24295" y="425510"/>
                </a:lnTo>
                <a:lnTo>
                  <a:pt x="25116" y="429525"/>
                </a:lnTo>
                <a:lnTo>
                  <a:pt x="26655" y="433194"/>
                </a:lnTo>
                <a:lnTo>
                  <a:pt x="28673" y="436631"/>
                </a:lnTo>
                <a:lnTo>
                  <a:pt x="31011" y="439916"/>
                </a:lnTo>
                <a:lnTo>
                  <a:pt x="33561" y="442105"/>
                </a:lnTo>
                <a:lnTo>
                  <a:pt x="36254" y="443564"/>
                </a:lnTo>
                <a:lnTo>
                  <a:pt x="39042" y="444538"/>
                </a:lnTo>
                <a:lnTo>
                  <a:pt x="41892" y="444194"/>
                </a:lnTo>
                <a:lnTo>
                  <a:pt x="44784" y="442973"/>
                </a:lnTo>
                <a:lnTo>
                  <a:pt x="47705" y="441167"/>
                </a:lnTo>
                <a:lnTo>
                  <a:pt x="50644" y="439963"/>
                </a:lnTo>
                <a:lnTo>
                  <a:pt x="53595" y="439160"/>
                </a:lnTo>
                <a:lnTo>
                  <a:pt x="62475" y="4375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266"/>
          <p:cNvSpPr/>
          <p:nvPr/>
        </p:nvSpPr>
        <p:spPr>
          <a:xfrm>
            <a:off x="2683254" y="3875484"/>
            <a:ext cx="40302" cy="589361"/>
          </a:xfrm>
          <a:custGeom>
            <a:avLst/>
            <a:gdLst/>
            <a:ahLst/>
            <a:cxnLst/>
            <a:rect l="0" t="0" r="0" b="0"/>
            <a:pathLst>
              <a:path w="40302" h="589361">
                <a:moveTo>
                  <a:pt x="40301" y="0"/>
                </a:moveTo>
                <a:lnTo>
                  <a:pt x="32612" y="23066"/>
                </a:lnTo>
                <a:lnTo>
                  <a:pt x="31739" y="39907"/>
                </a:lnTo>
                <a:lnTo>
                  <a:pt x="31380" y="129498"/>
                </a:lnTo>
                <a:lnTo>
                  <a:pt x="31374" y="187859"/>
                </a:lnTo>
                <a:lnTo>
                  <a:pt x="30380" y="216521"/>
                </a:lnTo>
                <a:lnTo>
                  <a:pt x="26631" y="285409"/>
                </a:lnTo>
                <a:lnTo>
                  <a:pt x="23250" y="323226"/>
                </a:lnTo>
                <a:lnTo>
                  <a:pt x="10995" y="432894"/>
                </a:lnTo>
                <a:lnTo>
                  <a:pt x="8857" y="457268"/>
                </a:lnTo>
                <a:lnTo>
                  <a:pt x="7432" y="477486"/>
                </a:lnTo>
                <a:lnTo>
                  <a:pt x="5490" y="497910"/>
                </a:lnTo>
                <a:lnTo>
                  <a:pt x="686" y="539124"/>
                </a:lnTo>
                <a:lnTo>
                  <a:pt x="0" y="553885"/>
                </a:lnTo>
                <a:lnTo>
                  <a:pt x="535" y="564718"/>
                </a:lnTo>
                <a:lnTo>
                  <a:pt x="4582" y="5893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267"/>
          <p:cNvSpPr/>
          <p:nvPr/>
        </p:nvSpPr>
        <p:spPr>
          <a:xfrm>
            <a:off x="3001347" y="4063008"/>
            <a:ext cx="359774" cy="303406"/>
          </a:xfrm>
          <a:custGeom>
            <a:avLst/>
            <a:gdLst/>
            <a:ahLst/>
            <a:cxnLst/>
            <a:rect l="0" t="0" r="0" b="0"/>
            <a:pathLst>
              <a:path w="359774" h="303406">
                <a:moveTo>
                  <a:pt x="141903" y="8930"/>
                </a:moveTo>
                <a:lnTo>
                  <a:pt x="132422" y="13670"/>
                </a:lnTo>
                <a:lnTo>
                  <a:pt x="126653" y="17051"/>
                </a:lnTo>
                <a:lnTo>
                  <a:pt x="112305" y="26099"/>
                </a:lnTo>
                <a:lnTo>
                  <a:pt x="87493" y="42349"/>
                </a:lnTo>
                <a:lnTo>
                  <a:pt x="79833" y="47084"/>
                </a:lnTo>
                <a:lnTo>
                  <a:pt x="72741" y="51233"/>
                </a:lnTo>
                <a:lnTo>
                  <a:pt x="66030" y="54991"/>
                </a:lnTo>
                <a:lnTo>
                  <a:pt x="58578" y="59481"/>
                </a:lnTo>
                <a:lnTo>
                  <a:pt x="42362" y="69761"/>
                </a:lnTo>
                <a:lnTo>
                  <a:pt x="35855" y="76273"/>
                </a:lnTo>
                <a:lnTo>
                  <a:pt x="30525" y="83591"/>
                </a:lnTo>
                <a:lnTo>
                  <a:pt x="25979" y="91446"/>
                </a:lnTo>
                <a:lnTo>
                  <a:pt x="20964" y="98667"/>
                </a:lnTo>
                <a:lnTo>
                  <a:pt x="15636" y="105466"/>
                </a:lnTo>
                <a:lnTo>
                  <a:pt x="10100" y="111982"/>
                </a:lnTo>
                <a:lnTo>
                  <a:pt x="6410" y="118311"/>
                </a:lnTo>
                <a:lnTo>
                  <a:pt x="3949" y="124515"/>
                </a:lnTo>
                <a:lnTo>
                  <a:pt x="2308" y="130635"/>
                </a:lnTo>
                <a:lnTo>
                  <a:pt x="1215" y="137692"/>
                </a:lnTo>
                <a:lnTo>
                  <a:pt x="486" y="145372"/>
                </a:lnTo>
                <a:lnTo>
                  <a:pt x="0" y="153470"/>
                </a:lnTo>
                <a:lnTo>
                  <a:pt x="668" y="160852"/>
                </a:lnTo>
                <a:lnTo>
                  <a:pt x="2106" y="167758"/>
                </a:lnTo>
                <a:lnTo>
                  <a:pt x="6349" y="181715"/>
                </a:lnTo>
                <a:lnTo>
                  <a:pt x="11542" y="197840"/>
                </a:lnTo>
                <a:lnTo>
                  <a:pt x="16300" y="205315"/>
                </a:lnTo>
                <a:lnTo>
                  <a:pt x="22449" y="212283"/>
                </a:lnTo>
                <a:lnTo>
                  <a:pt x="29525" y="218912"/>
                </a:lnTo>
                <a:lnTo>
                  <a:pt x="38211" y="226308"/>
                </a:lnTo>
                <a:lnTo>
                  <a:pt x="58445" y="242464"/>
                </a:lnTo>
                <a:lnTo>
                  <a:pt x="69397" y="249947"/>
                </a:lnTo>
                <a:lnTo>
                  <a:pt x="80668" y="256921"/>
                </a:lnTo>
                <a:lnTo>
                  <a:pt x="92150" y="263554"/>
                </a:lnTo>
                <a:lnTo>
                  <a:pt x="104765" y="269961"/>
                </a:lnTo>
                <a:lnTo>
                  <a:pt x="118137" y="276216"/>
                </a:lnTo>
                <a:lnTo>
                  <a:pt x="132012" y="282371"/>
                </a:lnTo>
                <a:lnTo>
                  <a:pt x="145231" y="287466"/>
                </a:lnTo>
                <a:lnTo>
                  <a:pt x="158012" y="291854"/>
                </a:lnTo>
                <a:lnTo>
                  <a:pt x="170502" y="295773"/>
                </a:lnTo>
                <a:lnTo>
                  <a:pt x="183789" y="298385"/>
                </a:lnTo>
                <a:lnTo>
                  <a:pt x="197608" y="300126"/>
                </a:lnTo>
                <a:lnTo>
                  <a:pt x="211782" y="301287"/>
                </a:lnTo>
                <a:lnTo>
                  <a:pt x="225200" y="302061"/>
                </a:lnTo>
                <a:lnTo>
                  <a:pt x="250692" y="302921"/>
                </a:lnTo>
                <a:lnTo>
                  <a:pt x="287357" y="303405"/>
                </a:lnTo>
                <a:lnTo>
                  <a:pt x="297411" y="301489"/>
                </a:lnTo>
                <a:lnTo>
                  <a:pt x="306098" y="298227"/>
                </a:lnTo>
                <a:lnTo>
                  <a:pt x="327806" y="286801"/>
                </a:lnTo>
                <a:lnTo>
                  <a:pt x="334299" y="283474"/>
                </a:lnTo>
                <a:lnTo>
                  <a:pt x="339620" y="278279"/>
                </a:lnTo>
                <a:lnTo>
                  <a:pt x="344160" y="271840"/>
                </a:lnTo>
                <a:lnTo>
                  <a:pt x="351850" y="257740"/>
                </a:lnTo>
                <a:lnTo>
                  <a:pt x="358575" y="244858"/>
                </a:lnTo>
                <a:lnTo>
                  <a:pt x="359773" y="237652"/>
                </a:lnTo>
                <a:lnTo>
                  <a:pt x="359579" y="229873"/>
                </a:lnTo>
                <a:lnTo>
                  <a:pt x="358458" y="221709"/>
                </a:lnTo>
                <a:lnTo>
                  <a:pt x="356718" y="213291"/>
                </a:lnTo>
                <a:lnTo>
                  <a:pt x="354566" y="204702"/>
                </a:lnTo>
                <a:lnTo>
                  <a:pt x="352139" y="195999"/>
                </a:lnTo>
                <a:lnTo>
                  <a:pt x="348537" y="188213"/>
                </a:lnTo>
                <a:lnTo>
                  <a:pt x="344152" y="181038"/>
                </a:lnTo>
                <a:lnTo>
                  <a:pt x="339243" y="174270"/>
                </a:lnTo>
                <a:lnTo>
                  <a:pt x="328498" y="158813"/>
                </a:lnTo>
                <a:lnTo>
                  <a:pt x="322854" y="150523"/>
                </a:lnTo>
                <a:lnTo>
                  <a:pt x="316115" y="143013"/>
                </a:lnTo>
                <a:lnTo>
                  <a:pt x="308646" y="136022"/>
                </a:lnTo>
                <a:lnTo>
                  <a:pt x="300690" y="129376"/>
                </a:lnTo>
                <a:lnTo>
                  <a:pt x="290425" y="119985"/>
                </a:lnTo>
                <a:lnTo>
                  <a:pt x="255252" y="86043"/>
                </a:lnTo>
                <a:lnTo>
                  <a:pt x="217525" y="48764"/>
                </a:lnTo>
                <a:lnTo>
                  <a:pt x="212161" y="42431"/>
                </a:lnTo>
                <a:lnTo>
                  <a:pt x="207593" y="36225"/>
                </a:lnTo>
                <a:lnTo>
                  <a:pt x="203556" y="30103"/>
                </a:lnTo>
                <a:lnTo>
                  <a:pt x="196424" y="20655"/>
                </a:lnTo>
                <a:lnTo>
                  <a:pt x="189947" y="13149"/>
                </a:lnTo>
                <a:lnTo>
                  <a:pt x="17762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268"/>
          <p:cNvSpPr/>
          <p:nvPr/>
        </p:nvSpPr>
        <p:spPr>
          <a:xfrm>
            <a:off x="3546914" y="3991570"/>
            <a:ext cx="42821" cy="428626"/>
          </a:xfrm>
          <a:custGeom>
            <a:avLst/>
            <a:gdLst/>
            <a:ahLst/>
            <a:cxnLst/>
            <a:rect l="0" t="0" r="0" b="0"/>
            <a:pathLst>
              <a:path w="42821" h="428626">
                <a:moveTo>
                  <a:pt x="42820" y="0"/>
                </a:moveTo>
                <a:lnTo>
                  <a:pt x="38080" y="14222"/>
                </a:lnTo>
                <a:lnTo>
                  <a:pt x="36684" y="21387"/>
                </a:lnTo>
                <a:lnTo>
                  <a:pt x="35753" y="29141"/>
                </a:lnTo>
                <a:lnTo>
                  <a:pt x="35132" y="37287"/>
                </a:lnTo>
                <a:lnTo>
                  <a:pt x="34718" y="45694"/>
                </a:lnTo>
                <a:lnTo>
                  <a:pt x="34258" y="62973"/>
                </a:lnTo>
                <a:lnTo>
                  <a:pt x="34000" y="94176"/>
                </a:lnTo>
                <a:lnTo>
                  <a:pt x="31979" y="111401"/>
                </a:lnTo>
                <a:lnTo>
                  <a:pt x="28648" y="132807"/>
                </a:lnTo>
                <a:lnTo>
                  <a:pt x="24442" y="156999"/>
                </a:lnTo>
                <a:lnTo>
                  <a:pt x="17123" y="194462"/>
                </a:lnTo>
                <a:lnTo>
                  <a:pt x="13783" y="210009"/>
                </a:lnTo>
                <a:lnTo>
                  <a:pt x="10563" y="233271"/>
                </a:lnTo>
                <a:lnTo>
                  <a:pt x="4341" y="293515"/>
                </a:lnTo>
                <a:lnTo>
                  <a:pt x="914" y="334180"/>
                </a:lnTo>
                <a:lnTo>
                  <a:pt x="0" y="347803"/>
                </a:lnTo>
                <a:lnTo>
                  <a:pt x="383" y="358868"/>
                </a:lnTo>
                <a:lnTo>
                  <a:pt x="1630" y="368230"/>
                </a:lnTo>
                <a:lnTo>
                  <a:pt x="3454" y="376456"/>
                </a:lnTo>
                <a:lnTo>
                  <a:pt x="4670" y="383924"/>
                </a:lnTo>
                <a:lnTo>
                  <a:pt x="5480" y="390887"/>
                </a:lnTo>
                <a:lnTo>
                  <a:pt x="6021" y="397513"/>
                </a:lnTo>
                <a:lnTo>
                  <a:pt x="7373" y="402923"/>
                </a:lnTo>
                <a:lnTo>
                  <a:pt x="9267" y="407522"/>
                </a:lnTo>
                <a:lnTo>
                  <a:pt x="11522" y="411579"/>
                </a:lnTo>
                <a:lnTo>
                  <a:pt x="14017" y="415277"/>
                </a:lnTo>
                <a:lnTo>
                  <a:pt x="16673" y="418734"/>
                </a:lnTo>
                <a:lnTo>
                  <a:pt x="24961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269"/>
          <p:cNvSpPr/>
          <p:nvPr/>
        </p:nvSpPr>
        <p:spPr>
          <a:xfrm>
            <a:off x="3812977" y="3946922"/>
            <a:ext cx="53579" cy="473274"/>
          </a:xfrm>
          <a:custGeom>
            <a:avLst/>
            <a:gdLst/>
            <a:ahLst/>
            <a:cxnLst/>
            <a:rect l="0" t="0" r="0" b="0"/>
            <a:pathLst>
              <a:path w="53579" h="473274">
                <a:moveTo>
                  <a:pt x="53578" y="0"/>
                </a:moveTo>
                <a:lnTo>
                  <a:pt x="53578" y="14221"/>
                </a:lnTo>
                <a:lnTo>
                  <a:pt x="52586" y="26348"/>
                </a:lnTo>
                <a:lnTo>
                  <a:pt x="47441" y="76378"/>
                </a:lnTo>
                <a:lnTo>
                  <a:pt x="46510" y="89614"/>
                </a:lnTo>
                <a:lnTo>
                  <a:pt x="45889" y="101415"/>
                </a:lnTo>
                <a:lnTo>
                  <a:pt x="44483" y="113250"/>
                </a:lnTo>
                <a:lnTo>
                  <a:pt x="42554" y="125110"/>
                </a:lnTo>
                <a:lnTo>
                  <a:pt x="40275" y="136984"/>
                </a:lnTo>
                <a:lnTo>
                  <a:pt x="38756" y="148869"/>
                </a:lnTo>
                <a:lnTo>
                  <a:pt x="37744" y="160762"/>
                </a:lnTo>
                <a:lnTo>
                  <a:pt x="37069" y="172659"/>
                </a:lnTo>
                <a:lnTo>
                  <a:pt x="35626" y="184559"/>
                </a:lnTo>
                <a:lnTo>
                  <a:pt x="33673" y="196461"/>
                </a:lnTo>
                <a:lnTo>
                  <a:pt x="31378" y="208365"/>
                </a:lnTo>
                <a:lnTo>
                  <a:pt x="28856" y="227214"/>
                </a:lnTo>
                <a:lnTo>
                  <a:pt x="23408" y="277262"/>
                </a:lnTo>
                <a:lnTo>
                  <a:pt x="21558" y="298943"/>
                </a:lnTo>
                <a:lnTo>
                  <a:pt x="20325" y="317366"/>
                </a:lnTo>
                <a:lnTo>
                  <a:pt x="19503" y="333616"/>
                </a:lnTo>
                <a:lnTo>
                  <a:pt x="16971" y="354372"/>
                </a:lnTo>
                <a:lnTo>
                  <a:pt x="13298" y="378131"/>
                </a:lnTo>
                <a:lnTo>
                  <a:pt x="0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270"/>
          <p:cNvSpPr/>
          <p:nvPr/>
        </p:nvSpPr>
        <p:spPr>
          <a:xfrm>
            <a:off x="5715282" y="973336"/>
            <a:ext cx="472992" cy="499541"/>
          </a:xfrm>
          <a:custGeom>
            <a:avLst/>
            <a:gdLst/>
            <a:ahLst/>
            <a:cxnLst/>
            <a:rect l="0" t="0" r="0" b="0"/>
            <a:pathLst>
              <a:path w="472992" h="499541">
                <a:moveTo>
                  <a:pt x="472991" y="0"/>
                </a:moveTo>
                <a:lnTo>
                  <a:pt x="397781" y="0"/>
                </a:lnTo>
                <a:lnTo>
                  <a:pt x="373242" y="992"/>
                </a:lnTo>
                <a:lnTo>
                  <a:pt x="348946" y="2646"/>
                </a:lnTo>
                <a:lnTo>
                  <a:pt x="324809" y="4740"/>
                </a:lnTo>
                <a:lnTo>
                  <a:pt x="304751" y="6137"/>
                </a:lnTo>
                <a:lnTo>
                  <a:pt x="271879" y="7688"/>
                </a:lnTo>
                <a:lnTo>
                  <a:pt x="254581" y="9094"/>
                </a:lnTo>
                <a:lnTo>
                  <a:pt x="216840" y="13302"/>
                </a:lnTo>
                <a:lnTo>
                  <a:pt x="199036" y="15814"/>
                </a:lnTo>
                <a:lnTo>
                  <a:pt x="166025" y="21250"/>
                </a:lnTo>
                <a:lnTo>
                  <a:pt x="152262" y="23096"/>
                </a:lnTo>
                <a:lnTo>
                  <a:pt x="140109" y="24327"/>
                </a:lnTo>
                <a:lnTo>
                  <a:pt x="129031" y="25148"/>
                </a:lnTo>
                <a:lnTo>
                  <a:pt x="121645" y="24703"/>
                </a:lnTo>
                <a:lnTo>
                  <a:pt x="116722" y="23414"/>
                </a:lnTo>
                <a:lnTo>
                  <a:pt x="113439" y="21562"/>
                </a:lnTo>
                <a:lnTo>
                  <a:pt x="111251" y="21320"/>
                </a:lnTo>
                <a:lnTo>
                  <a:pt x="109792" y="22151"/>
                </a:lnTo>
                <a:lnTo>
                  <a:pt x="108819" y="23697"/>
                </a:lnTo>
                <a:lnTo>
                  <a:pt x="107739" y="35998"/>
                </a:lnTo>
                <a:lnTo>
                  <a:pt x="107451" y="44835"/>
                </a:lnTo>
                <a:lnTo>
                  <a:pt x="105274" y="55687"/>
                </a:lnTo>
                <a:lnTo>
                  <a:pt x="101839" y="67882"/>
                </a:lnTo>
                <a:lnTo>
                  <a:pt x="97564" y="80974"/>
                </a:lnTo>
                <a:lnTo>
                  <a:pt x="84877" y="116686"/>
                </a:lnTo>
                <a:lnTo>
                  <a:pt x="77327" y="137322"/>
                </a:lnTo>
                <a:lnTo>
                  <a:pt x="72293" y="153064"/>
                </a:lnTo>
                <a:lnTo>
                  <a:pt x="68937" y="165542"/>
                </a:lnTo>
                <a:lnTo>
                  <a:pt x="66700" y="175846"/>
                </a:lnTo>
                <a:lnTo>
                  <a:pt x="65209" y="184699"/>
                </a:lnTo>
                <a:lnTo>
                  <a:pt x="63552" y="199828"/>
                </a:lnTo>
                <a:lnTo>
                  <a:pt x="62619" y="214761"/>
                </a:lnTo>
                <a:lnTo>
                  <a:pt x="62342" y="230210"/>
                </a:lnTo>
                <a:lnTo>
                  <a:pt x="63296" y="234833"/>
                </a:lnTo>
                <a:lnTo>
                  <a:pt x="67001" y="242615"/>
                </a:lnTo>
                <a:lnTo>
                  <a:pt x="77464" y="255695"/>
                </a:lnTo>
                <a:lnTo>
                  <a:pt x="83219" y="261809"/>
                </a:lnTo>
                <a:lnTo>
                  <a:pt x="96779" y="270829"/>
                </a:lnTo>
                <a:lnTo>
                  <a:pt x="110325" y="274158"/>
                </a:lnTo>
                <a:lnTo>
                  <a:pt x="118105" y="275045"/>
                </a:lnTo>
                <a:lnTo>
                  <a:pt x="128251" y="276629"/>
                </a:lnTo>
                <a:lnTo>
                  <a:pt x="152756" y="281035"/>
                </a:lnTo>
                <a:lnTo>
                  <a:pt x="164251" y="283599"/>
                </a:lnTo>
                <a:lnTo>
                  <a:pt x="174891" y="286300"/>
                </a:lnTo>
                <a:lnTo>
                  <a:pt x="184961" y="289093"/>
                </a:lnTo>
                <a:lnTo>
                  <a:pt x="193658" y="290955"/>
                </a:lnTo>
                <a:lnTo>
                  <a:pt x="201441" y="292197"/>
                </a:lnTo>
                <a:lnTo>
                  <a:pt x="208615" y="293024"/>
                </a:lnTo>
                <a:lnTo>
                  <a:pt x="216373" y="294568"/>
                </a:lnTo>
                <a:lnTo>
                  <a:pt x="224522" y="296590"/>
                </a:lnTo>
                <a:lnTo>
                  <a:pt x="232931" y="298930"/>
                </a:lnTo>
                <a:lnTo>
                  <a:pt x="247566" y="304175"/>
                </a:lnTo>
                <a:lnTo>
                  <a:pt x="260685" y="308822"/>
                </a:lnTo>
                <a:lnTo>
                  <a:pt x="273131" y="310887"/>
                </a:lnTo>
                <a:lnTo>
                  <a:pt x="282631" y="314451"/>
                </a:lnTo>
                <a:lnTo>
                  <a:pt x="293557" y="322035"/>
                </a:lnTo>
                <a:lnTo>
                  <a:pt x="306138" y="333487"/>
                </a:lnTo>
                <a:lnTo>
                  <a:pt x="308177" y="336426"/>
                </a:lnTo>
                <a:lnTo>
                  <a:pt x="310444" y="342338"/>
                </a:lnTo>
                <a:lnTo>
                  <a:pt x="310056" y="345303"/>
                </a:lnTo>
                <a:lnTo>
                  <a:pt x="308805" y="348273"/>
                </a:lnTo>
                <a:lnTo>
                  <a:pt x="306979" y="351244"/>
                </a:lnTo>
                <a:lnTo>
                  <a:pt x="304951" y="357192"/>
                </a:lnTo>
                <a:lnTo>
                  <a:pt x="304409" y="360167"/>
                </a:lnTo>
                <a:lnTo>
                  <a:pt x="298908" y="373835"/>
                </a:lnTo>
                <a:lnTo>
                  <a:pt x="291111" y="384761"/>
                </a:lnTo>
                <a:lnTo>
                  <a:pt x="278210" y="399422"/>
                </a:lnTo>
                <a:lnTo>
                  <a:pt x="265458" y="412696"/>
                </a:lnTo>
                <a:lnTo>
                  <a:pt x="260222" y="418006"/>
                </a:lnTo>
                <a:lnTo>
                  <a:pt x="246466" y="426551"/>
                </a:lnTo>
                <a:lnTo>
                  <a:pt x="238631" y="430219"/>
                </a:lnTo>
                <a:lnTo>
                  <a:pt x="230431" y="433656"/>
                </a:lnTo>
                <a:lnTo>
                  <a:pt x="221987" y="436940"/>
                </a:lnTo>
                <a:lnTo>
                  <a:pt x="204668" y="443235"/>
                </a:lnTo>
                <a:lnTo>
                  <a:pt x="106869" y="476247"/>
                </a:lnTo>
                <a:lnTo>
                  <a:pt x="95957" y="479224"/>
                </a:lnTo>
                <a:lnTo>
                  <a:pt x="83721" y="482202"/>
                </a:lnTo>
                <a:lnTo>
                  <a:pt x="70603" y="485179"/>
                </a:lnTo>
                <a:lnTo>
                  <a:pt x="58880" y="488156"/>
                </a:lnTo>
                <a:lnTo>
                  <a:pt x="48089" y="491132"/>
                </a:lnTo>
                <a:lnTo>
                  <a:pt x="37919" y="494109"/>
                </a:lnTo>
                <a:lnTo>
                  <a:pt x="23972" y="497416"/>
                </a:lnTo>
                <a:lnTo>
                  <a:pt x="10543" y="499278"/>
                </a:lnTo>
                <a:lnTo>
                  <a:pt x="6934" y="499540"/>
                </a:lnTo>
                <a:lnTo>
                  <a:pt x="4529" y="498722"/>
                </a:lnTo>
                <a:lnTo>
                  <a:pt x="2926" y="497184"/>
                </a:lnTo>
                <a:lnTo>
                  <a:pt x="351" y="492328"/>
                </a:lnTo>
                <a:lnTo>
                  <a:pt x="0" y="489018"/>
                </a:lnTo>
                <a:lnTo>
                  <a:pt x="8648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271"/>
          <p:cNvSpPr/>
          <p:nvPr/>
        </p:nvSpPr>
        <p:spPr>
          <a:xfrm>
            <a:off x="4902398" y="1509898"/>
            <a:ext cx="2652119" cy="204603"/>
          </a:xfrm>
          <a:custGeom>
            <a:avLst/>
            <a:gdLst/>
            <a:ahLst/>
            <a:cxnLst/>
            <a:rect l="0" t="0" r="0" b="0"/>
            <a:pathLst>
              <a:path w="2652119" h="204603">
                <a:moveTo>
                  <a:pt x="0" y="204602"/>
                </a:moveTo>
                <a:lnTo>
                  <a:pt x="24859" y="192173"/>
                </a:lnTo>
                <a:lnTo>
                  <a:pt x="38830" y="189156"/>
                </a:lnTo>
                <a:lnTo>
                  <a:pt x="74013" y="184812"/>
                </a:lnTo>
                <a:lnTo>
                  <a:pt x="142612" y="178427"/>
                </a:lnTo>
                <a:lnTo>
                  <a:pt x="160618" y="177094"/>
                </a:lnTo>
                <a:lnTo>
                  <a:pt x="204369" y="170799"/>
                </a:lnTo>
                <a:lnTo>
                  <a:pt x="244440" y="166805"/>
                </a:lnTo>
                <a:lnTo>
                  <a:pt x="284646" y="161307"/>
                </a:lnTo>
                <a:lnTo>
                  <a:pt x="305850" y="157879"/>
                </a:lnTo>
                <a:lnTo>
                  <a:pt x="399855" y="140818"/>
                </a:lnTo>
                <a:lnTo>
                  <a:pt x="522124" y="122513"/>
                </a:lnTo>
                <a:lnTo>
                  <a:pt x="589243" y="112555"/>
                </a:lnTo>
                <a:lnTo>
                  <a:pt x="635610" y="104823"/>
                </a:lnTo>
                <a:lnTo>
                  <a:pt x="660873" y="101372"/>
                </a:lnTo>
                <a:lnTo>
                  <a:pt x="742620" y="91774"/>
                </a:lnTo>
                <a:lnTo>
                  <a:pt x="783153" y="85664"/>
                </a:lnTo>
                <a:lnTo>
                  <a:pt x="838603" y="76647"/>
                </a:lnTo>
                <a:lnTo>
                  <a:pt x="916626" y="69855"/>
                </a:lnTo>
                <a:lnTo>
                  <a:pt x="1050976" y="50695"/>
                </a:lnTo>
                <a:lnTo>
                  <a:pt x="1112758" y="45891"/>
                </a:lnTo>
                <a:lnTo>
                  <a:pt x="1211430" y="39727"/>
                </a:lnTo>
                <a:lnTo>
                  <a:pt x="1273955" y="34420"/>
                </a:lnTo>
                <a:lnTo>
                  <a:pt x="1353781" y="25855"/>
                </a:lnTo>
                <a:lnTo>
                  <a:pt x="1425058" y="19679"/>
                </a:lnTo>
                <a:lnTo>
                  <a:pt x="1858858" y="1854"/>
                </a:lnTo>
                <a:lnTo>
                  <a:pt x="1949096" y="0"/>
                </a:lnTo>
                <a:lnTo>
                  <a:pt x="2018277" y="4191"/>
                </a:lnTo>
                <a:lnTo>
                  <a:pt x="2115781" y="9352"/>
                </a:lnTo>
                <a:lnTo>
                  <a:pt x="2315020" y="28163"/>
                </a:lnTo>
                <a:lnTo>
                  <a:pt x="2342058" y="31414"/>
                </a:lnTo>
                <a:lnTo>
                  <a:pt x="2382683" y="37671"/>
                </a:lnTo>
                <a:lnTo>
                  <a:pt x="2513082" y="59833"/>
                </a:lnTo>
                <a:lnTo>
                  <a:pt x="2548653" y="65846"/>
                </a:lnTo>
                <a:lnTo>
                  <a:pt x="2585412" y="71216"/>
                </a:lnTo>
                <a:lnTo>
                  <a:pt x="2595740" y="74998"/>
                </a:lnTo>
                <a:lnTo>
                  <a:pt x="2605603" y="79504"/>
                </a:lnTo>
                <a:lnTo>
                  <a:pt x="2624500" y="84511"/>
                </a:lnTo>
                <a:lnTo>
                  <a:pt x="2652118" y="885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272"/>
          <p:cNvSpPr/>
          <p:nvPr/>
        </p:nvSpPr>
        <p:spPr>
          <a:xfrm>
            <a:off x="4853242" y="2080617"/>
            <a:ext cx="466916" cy="311109"/>
          </a:xfrm>
          <a:custGeom>
            <a:avLst/>
            <a:gdLst/>
            <a:ahLst/>
            <a:cxnLst/>
            <a:rect l="0" t="0" r="0" b="0"/>
            <a:pathLst>
              <a:path w="466916" h="311109">
                <a:moveTo>
                  <a:pt x="254539" y="35719"/>
                </a:moveTo>
                <a:lnTo>
                  <a:pt x="235578" y="35719"/>
                </a:lnTo>
                <a:lnTo>
                  <a:pt x="228008" y="36711"/>
                </a:lnTo>
                <a:lnTo>
                  <a:pt x="214305" y="40459"/>
                </a:lnTo>
                <a:lnTo>
                  <a:pt x="201601" y="45433"/>
                </a:lnTo>
                <a:lnTo>
                  <a:pt x="189339" y="50950"/>
                </a:lnTo>
                <a:lnTo>
                  <a:pt x="177275" y="56710"/>
                </a:lnTo>
                <a:lnTo>
                  <a:pt x="170288" y="59635"/>
                </a:lnTo>
                <a:lnTo>
                  <a:pt x="162653" y="62577"/>
                </a:lnTo>
                <a:lnTo>
                  <a:pt x="154586" y="65530"/>
                </a:lnTo>
                <a:lnTo>
                  <a:pt x="140332" y="71458"/>
                </a:lnTo>
                <a:lnTo>
                  <a:pt x="133752" y="74428"/>
                </a:lnTo>
                <a:lnTo>
                  <a:pt x="124405" y="79384"/>
                </a:lnTo>
                <a:lnTo>
                  <a:pt x="100790" y="92829"/>
                </a:lnTo>
                <a:lnTo>
                  <a:pt x="79050" y="106080"/>
                </a:lnTo>
                <a:lnTo>
                  <a:pt x="69086" y="112392"/>
                </a:lnTo>
                <a:lnTo>
                  <a:pt x="60458" y="118584"/>
                </a:lnTo>
                <a:lnTo>
                  <a:pt x="52722" y="124697"/>
                </a:lnTo>
                <a:lnTo>
                  <a:pt x="45581" y="130756"/>
                </a:lnTo>
                <a:lnTo>
                  <a:pt x="39827" y="136780"/>
                </a:lnTo>
                <a:lnTo>
                  <a:pt x="35000" y="142781"/>
                </a:lnTo>
                <a:lnTo>
                  <a:pt x="30789" y="148765"/>
                </a:lnTo>
                <a:lnTo>
                  <a:pt x="25998" y="154740"/>
                </a:lnTo>
                <a:lnTo>
                  <a:pt x="20818" y="160707"/>
                </a:lnTo>
                <a:lnTo>
                  <a:pt x="15382" y="166669"/>
                </a:lnTo>
                <a:lnTo>
                  <a:pt x="11758" y="172628"/>
                </a:lnTo>
                <a:lnTo>
                  <a:pt x="9341" y="178586"/>
                </a:lnTo>
                <a:lnTo>
                  <a:pt x="7730" y="184541"/>
                </a:lnTo>
                <a:lnTo>
                  <a:pt x="5663" y="190497"/>
                </a:lnTo>
                <a:lnTo>
                  <a:pt x="3294" y="196451"/>
                </a:lnTo>
                <a:lnTo>
                  <a:pt x="722" y="202405"/>
                </a:lnTo>
                <a:lnTo>
                  <a:pt x="0" y="207366"/>
                </a:lnTo>
                <a:lnTo>
                  <a:pt x="510" y="211666"/>
                </a:lnTo>
                <a:lnTo>
                  <a:pt x="3724" y="220082"/>
                </a:lnTo>
                <a:lnTo>
                  <a:pt x="5970" y="225104"/>
                </a:lnTo>
                <a:lnTo>
                  <a:pt x="8459" y="230437"/>
                </a:lnTo>
                <a:lnTo>
                  <a:pt x="13871" y="239007"/>
                </a:lnTo>
                <a:lnTo>
                  <a:pt x="20575" y="247116"/>
                </a:lnTo>
                <a:lnTo>
                  <a:pt x="25142" y="252057"/>
                </a:lnTo>
                <a:lnTo>
                  <a:pt x="30170" y="257335"/>
                </a:lnTo>
                <a:lnTo>
                  <a:pt x="37491" y="261846"/>
                </a:lnTo>
                <a:lnTo>
                  <a:pt x="46340" y="265845"/>
                </a:lnTo>
                <a:lnTo>
                  <a:pt x="56209" y="269504"/>
                </a:lnTo>
                <a:lnTo>
                  <a:pt x="66757" y="273927"/>
                </a:lnTo>
                <a:lnTo>
                  <a:pt x="77757" y="278860"/>
                </a:lnTo>
                <a:lnTo>
                  <a:pt x="89059" y="284134"/>
                </a:lnTo>
                <a:lnTo>
                  <a:pt x="100563" y="288641"/>
                </a:lnTo>
                <a:lnTo>
                  <a:pt x="112201" y="292639"/>
                </a:lnTo>
                <a:lnTo>
                  <a:pt x="123928" y="296296"/>
                </a:lnTo>
                <a:lnTo>
                  <a:pt x="136708" y="298734"/>
                </a:lnTo>
                <a:lnTo>
                  <a:pt x="150188" y="300359"/>
                </a:lnTo>
                <a:lnTo>
                  <a:pt x="164136" y="301443"/>
                </a:lnTo>
                <a:lnTo>
                  <a:pt x="178395" y="303157"/>
                </a:lnTo>
                <a:lnTo>
                  <a:pt x="192863" y="305292"/>
                </a:lnTo>
                <a:lnTo>
                  <a:pt x="207468" y="307708"/>
                </a:lnTo>
                <a:lnTo>
                  <a:pt x="222166" y="309319"/>
                </a:lnTo>
                <a:lnTo>
                  <a:pt x="236926" y="310392"/>
                </a:lnTo>
                <a:lnTo>
                  <a:pt x="251727" y="311108"/>
                </a:lnTo>
                <a:lnTo>
                  <a:pt x="265563" y="310593"/>
                </a:lnTo>
                <a:lnTo>
                  <a:pt x="278755" y="309257"/>
                </a:lnTo>
                <a:lnTo>
                  <a:pt x="291519" y="307375"/>
                </a:lnTo>
                <a:lnTo>
                  <a:pt x="303997" y="306120"/>
                </a:lnTo>
                <a:lnTo>
                  <a:pt x="316285" y="305283"/>
                </a:lnTo>
                <a:lnTo>
                  <a:pt x="328445" y="304725"/>
                </a:lnTo>
                <a:lnTo>
                  <a:pt x="340521" y="303361"/>
                </a:lnTo>
                <a:lnTo>
                  <a:pt x="352540" y="301459"/>
                </a:lnTo>
                <a:lnTo>
                  <a:pt x="364521" y="299200"/>
                </a:lnTo>
                <a:lnTo>
                  <a:pt x="375486" y="296701"/>
                </a:lnTo>
                <a:lnTo>
                  <a:pt x="385772" y="294043"/>
                </a:lnTo>
                <a:lnTo>
                  <a:pt x="395606" y="291279"/>
                </a:lnTo>
                <a:lnTo>
                  <a:pt x="404146" y="288444"/>
                </a:lnTo>
                <a:lnTo>
                  <a:pt x="411823" y="285562"/>
                </a:lnTo>
                <a:lnTo>
                  <a:pt x="425647" y="278721"/>
                </a:lnTo>
                <a:lnTo>
                  <a:pt x="438404" y="269067"/>
                </a:lnTo>
                <a:lnTo>
                  <a:pt x="448043" y="260807"/>
                </a:lnTo>
                <a:lnTo>
                  <a:pt x="455635" y="252836"/>
                </a:lnTo>
                <a:lnTo>
                  <a:pt x="459048" y="247933"/>
                </a:lnTo>
                <a:lnTo>
                  <a:pt x="462316" y="242679"/>
                </a:lnTo>
                <a:lnTo>
                  <a:pt x="464495" y="237192"/>
                </a:lnTo>
                <a:lnTo>
                  <a:pt x="465947" y="231550"/>
                </a:lnTo>
                <a:lnTo>
                  <a:pt x="466915" y="225805"/>
                </a:lnTo>
                <a:lnTo>
                  <a:pt x="466569" y="219989"/>
                </a:lnTo>
                <a:lnTo>
                  <a:pt x="465345" y="214128"/>
                </a:lnTo>
                <a:lnTo>
                  <a:pt x="461340" y="201332"/>
                </a:lnTo>
                <a:lnTo>
                  <a:pt x="456253" y="185723"/>
                </a:lnTo>
                <a:lnTo>
                  <a:pt x="453507" y="178386"/>
                </a:lnTo>
                <a:lnTo>
                  <a:pt x="450685" y="171510"/>
                </a:lnTo>
                <a:lnTo>
                  <a:pt x="447811" y="164941"/>
                </a:lnTo>
                <a:lnTo>
                  <a:pt x="442918" y="157586"/>
                </a:lnTo>
                <a:lnTo>
                  <a:pt x="436680" y="149706"/>
                </a:lnTo>
                <a:lnTo>
                  <a:pt x="429544" y="141476"/>
                </a:lnTo>
                <a:lnTo>
                  <a:pt x="422803" y="134005"/>
                </a:lnTo>
                <a:lnTo>
                  <a:pt x="410021" y="120412"/>
                </a:lnTo>
                <a:lnTo>
                  <a:pt x="402842" y="114009"/>
                </a:lnTo>
                <a:lnTo>
                  <a:pt x="395080" y="107756"/>
                </a:lnTo>
                <a:lnTo>
                  <a:pt x="386928" y="101603"/>
                </a:lnTo>
                <a:lnTo>
                  <a:pt x="369933" y="89475"/>
                </a:lnTo>
                <a:lnTo>
                  <a:pt x="334770" y="65520"/>
                </a:lnTo>
                <a:lnTo>
                  <a:pt x="325886" y="60547"/>
                </a:lnTo>
                <a:lnTo>
                  <a:pt x="316987" y="56240"/>
                </a:lnTo>
                <a:lnTo>
                  <a:pt x="308077" y="52376"/>
                </a:lnTo>
                <a:lnTo>
                  <a:pt x="299161" y="48808"/>
                </a:lnTo>
                <a:lnTo>
                  <a:pt x="281316" y="42198"/>
                </a:lnTo>
                <a:lnTo>
                  <a:pt x="270406" y="37062"/>
                </a:lnTo>
                <a:lnTo>
                  <a:pt x="258172" y="30661"/>
                </a:lnTo>
                <a:lnTo>
                  <a:pt x="245055" y="23417"/>
                </a:lnTo>
                <a:lnTo>
                  <a:pt x="235318" y="18588"/>
                </a:lnTo>
                <a:lnTo>
                  <a:pt x="221854" y="13222"/>
                </a:lnTo>
                <a:lnTo>
                  <a:pt x="208694" y="10202"/>
                </a:lnTo>
                <a:lnTo>
                  <a:pt x="206117" y="8786"/>
                </a:lnTo>
                <a:lnTo>
                  <a:pt x="204399" y="6849"/>
                </a:lnTo>
                <a:lnTo>
                  <a:pt x="203253" y="4566"/>
                </a:lnTo>
                <a:lnTo>
                  <a:pt x="203481" y="3044"/>
                </a:lnTo>
                <a:lnTo>
                  <a:pt x="204625" y="2030"/>
                </a:lnTo>
                <a:lnTo>
                  <a:pt x="208851" y="401"/>
                </a:lnTo>
                <a:lnTo>
                  <a:pt x="209197" y="1260"/>
                </a:lnTo>
                <a:lnTo>
                  <a:pt x="209799" y="7724"/>
                </a:lnTo>
                <a:lnTo>
                  <a:pt x="209879" y="1703"/>
                </a:lnTo>
                <a:lnTo>
                  <a:pt x="21882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273"/>
          <p:cNvSpPr/>
          <p:nvPr/>
        </p:nvSpPr>
        <p:spPr>
          <a:xfrm>
            <a:off x="5598924" y="1857375"/>
            <a:ext cx="8921" cy="160735"/>
          </a:xfrm>
          <a:custGeom>
            <a:avLst/>
            <a:gdLst/>
            <a:ahLst/>
            <a:cxnLst/>
            <a:rect l="0" t="0" r="0" b="0"/>
            <a:pathLst>
              <a:path w="8921" h="160735">
                <a:moveTo>
                  <a:pt x="8920" y="0"/>
                </a:moveTo>
                <a:lnTo>
                  <a:pt x="1231" y="15377"/>
                </a:lnTo>
                <a:lnTo>
                  <a:pt x="818" y="18189"/>
                </a:lnTo>
                <a:lnTo>
                  <a:pt x="542" y="22048"/>
                </a:lnTo>
                <a:lnTo>
                  <a:pt x="358" y="26605"/>
                </a:lnTo>
                <a:lnTo>
                  <a:pt x="0" y="121146"/>
                </a:lnTo>
                <a:lnTo>
                  <a:pt x="988" y="127397"/>
                </a:lnTo>
                <a:lnTo>
                  <a:pt x="2640" y="133548"/>
                </a:lnTo>
                <a:lnTo>
                  <a:pt x="7059" y="146396"/>
                </a:lnTo>
                <a:lnTo>
                  <a:pt x="8920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274"/>
          <p:cNvSpPr/>
          <p:nvPr/>
        </p:nvSpPr>
        <p:spPr>
          <a:xfrm>
            <a:off x="5589984" y="2152055"/>
            <a:ext cx="8563" cy="473274"/>
          </a:xfrm>
          <a:custGeom>
            <a:avLst/>
            <a:gdLst/>
            <a:ahLst/>
            <a:cxnLst/>
            <a:rect l="0" t="0" r="0" b="0"/>
            <a:pathLst>
              <a:path w="8563" h="473274">
                <a:moveTo>
                  <a:pt x="0" y="0"/>
                </a:moveTo>
                <a:lnTo>
                  <a:pt x="0" y="68677"/>
                </a:lnTo>
                <a:lnTo>
                  <a:pt x="993" y="83488"/>
                </a:lnTo>
                <a:lnTo>
                  <a:pt x="2646" y="95346"/>
                </a:lnTo>
                <a:lnTo>
                  <a:pt x="4741" y="105236"/>
                </a:lnTo>
                <a:lnTo>
                  <a:pt x="6137" y="117782"/>
                </a:lnTo>
                <a:lnTo>
                  <a:pt x="7068" y="132099"/>
                </a:lnTo>
                <a:lnTo>
                  <a:pt x="8379" y="170109"/>
                </a:lnTo>
                <a:lnTo>
                  <a:pt x="8562" y="178891"/>
                </a:lnTo>
                <a:lnTo>
                  <a:pt x="7693" y="190698"/>
                </a:lnTo>
                <a:lnTo>
                  <a:pt x="6121" y="204522"/>
                </a:lnTo>
                <a:lnTo>
                  <a:pt x="4080" y="219692"/>
                </a:lnTo>
                <a:lnTo>
                  <a:pt x="2721" y="244688"/>
                </a:lnTo>
                <a:lnTo>
                  <a:pt x="1814" y="276235"/>
                </a:lnTo>
                <a:lnTo>
                  <a:pt x="0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275"/>
          <p:cNvSpPr/>
          <p:nvPr/>
        </p:nvSpPr>
        <p:spPr>
          <a:xfrm>
            <a:off x="5911651" y="2035969"/>
            <a:ext cx="310268" cy="249877"/>
          </a:xfrm>
          <a:custGeom>
            <a:avLst/>
            <a:gdLst/>
            <a:ahLst/>
            <a:cxnLst/>
            <a:rect l="0" t="0" r="0" b="0"/>
            <a:pathLst>
              <a:path w="310268" h="249877">
                <a:moveTo>
                  <a:pt x="124818" y="35719"/>
                </a:moveTo>
                <a:lnTo>
                  <a:pt x="63520" y="97017"/>
                </a:lnTo>
                <a:lnTo>
                  <a:pt x="59148" y="102381"/>
                </a:lnTo>
                <a:lnTo>
                  <a:pt x="55241" y="107941"/>
                </a:lnTo>
                <a:lnTo>
                  <a:pt x="51644" y="113633"/>
                </a:lnTo>
                <a:lnTo>
                  <a:pt x="47262" y="118419"/>
                </a:lnTo>
                <a:lnTo>
                  <a:pt x="42356" y="122602"/>
                </a:lnTo>
                <a:lnTo>
                  <a:pt x="37101" y="126383"/>
                </a:lnTo>
                <a:lnTo>
                  <a:pt x="31614" y="131880"/>
                </a:lnTo>
                <a:lnTo>
                  <a:pt x="25970" y="138522"/>
                </a:lnTo>
                <a:lnTo>
                  <a:pt x="20224" y="145926"/>
                </a:lnTo>
                <a:lnTo>
                  <a:pt x="15401" y="152846"/>
                </a:lnTo>
                <a:lnTo>
                  <a:pt x="11194" y="159444"/>
                </a:lnTo>
                <a:lnTo>
                  <a:pt x="7397" y="165827"/>
                </a:lnTo>
                <a:lnTo>
                  <a:pt x="4865" y="172067"/>
                </a:lnTo>
                <a:lnTo>
                  <a:pt x="3178" y="178211"/>
                </a:lnTo>
                <a:lnTo>
                  <a:pt x="2052" y="184292"/>
                </a:lnTo>
                <a:lnTo>
                  <a:pt x="1302" y="189338"/>
                </a:lnTo>
                <a:lnTo>
                  <a:pt x="803" y="193694"/>
                </a:lnTo>
                <a:lnTo>
                  <a:pt x="247" y="201180"/>
                </a:lnTo>
                <a:lnTo>
                  <a:pt x="0" y="207814"/>
                </a:lnTo>
                <a:lnTo>
                  <a:pt x="926" y="210972"/>
                </a:lnTo>
                <a:lnTo>
                  <a:pt x="4601" y="217127"/>
                </a:lnTo>
                <a:lnTo>
                  <a:pt x="9542" y="223170"/>
                </a:lnTo>
                <a:lnTo>
                  <a:pt x="12249" y="226170"/>
                </a:lnTo>
                <a:lnTo>
                  <a:pt x="20547" y="232150"/>
                </a:lnTo>
                <a:lnTo>
                  <a:pt x="25539" y="235134"/>
                </a:lnTo>
                <a:lnTo>
                  <a:pt x="31842" y="238115"/>
                </a:lnTo>
                <a:lnTo>
                  <a:pt x="39021" y="241095"/>
                </a:lnTo>
                <a:lnTo>
                  <a:pt x="46785" y="244074"/>
                </a:lnTo>
                <a:lnTo>
                  <a:pt x="54936" y="246060"/>
                </a:lnTo>
                <a:lnTo>
                  <a:pt x="63347" y="247383"/>
                </a:lnTo>
                <a:lnTo>
                  <a:pt x="71931" y="248266"/>
                </a:lnTo>
                <a:lnTo>
                  <a:pt x="81622" y="248854"/>
                </a:lnTo>
                <a:lnTo>
                  <a:pt x="102974" y="249508"/>
                </a:lnTo>
                <a:lnTo>
                  <a:pt x="132567" y="249876"/>
                </a:lnTo>
                <a:lnTo>
                  <a:pt x="142882" y="248936"/>
                </a:lnTo>
                <a:lnTo>
                  <a:pt x="153728" y="247316"/>
                </a:lnTo>
                <a:lnTo>
                  <a:pt x="164927" y="245245"/>
                </a:lnTo>
                <a:lnTo>
                  <a:pt x="187954" y="240297"/>
                </a:lnTo>
                <a:lnTo>
                  <a:pt x="199651" y="237589"/>
                </a:lnTo>
                <a:lnTo>
                  <a:pt x="213402" y="233798"/>
                </a:lnTo>
                <a:lnTo>
                  <a:pt x="244556" y="224296"/>
                </a:lnTo>
                <a:lnTo>
                  <a:pt x="257229" y="219976"/>
                </a:lnTo>
                <a:lnTo>
                  <a:pt x="267662" y="216104"/>
                </a:lnTo>
                <a:lnTo>
                  <a:pt x="276602" y="212530"/>
                </a:lnTo>
                <a:lnTo>
                  <a:pt x="283554" y="208163"/>
                </a:lnTo>
                <a:lnTo>
                  <a:pt x="289181" y="203268"/>
                </a:lnTo>
                <a:lnTo>
                  <a:pt x="298079" y="193528"/>
                </a:lnTo>
                <a:lnTo>
                  <a:pt x="305342" y="185893"/>
                </a:lnTo>
                <a:lnTo>
                  <a:pt x="307674" y="181475"/>
                </a:lnTo>
                <a:lnTo>
                  <a:pt x="309230" y="176546"/>
                </a:lnTo>
                <a:lnTo>
                  <a:pt x="310267" y="171276"/>
                </a:lnTo>
                <a:lnTo>
                  <a:pt x="309967" y="165777"/>
                </a:lnTo>
                <a:lnTo>
                  <a:pt x="308774" y="160127"/>
                </a:lnTo>
                <a:lnTo>
                  <a:pt x="306986" y="154377"/>
                </a:lnTo>
                <a:lnTo>
                  <a:pt x="303810" y="148558"/>
                </a:lnTo>
                <a:lnTo>
                  <a:pt x="299709" y="142695"/>
                </a:lnTo>
                <a:lnTo>
                  <a:pt x="294990" y="136802"/>
                </a:lnTo>
                <a:lnTo>
                  <a:pt x="289860" y="130889"/>
                </a:lnTo>
                <a:lnTo>
                  <a:pt x="284455" y="124962"/>
                </a:lnTo>
                <a:lnTo>
                  <a:pt x="278867" y="119027"/>
                </a:lnTo>
                <a:lnTo>
                  <a:pt x="272166" y="113085"/>
                </a:lnTo>
                <a:lnTo>
                  <a:pt x="264722" y="107140"/>
                </a:lnTo>
                <a:lnTo>
                  <a:pt x="256782" y="101192"/>
                </a:lnTo>
                <a:lnTo>
                  <a:pt x="240024" y="89292"/>
                </a:lnTo>
                <a:lnTo>
                  <a:pt x="205011" y="65483"/>
                </a:lnTo>
                <a:lnTo>
                  <a:pt x="197132" y="59530"/>
                </a:lnTo>
                <a:lnTo>
                  <a:pt x="189894" y="53577"/>
                </a:lnTo>
                <a:lnTo>
                  <a:pt x="183085" y="47625"/>
                </a:lnTo>
                <a:lnTo>
                  <a:pt x="175569" y="42664"/>
                </a:lnTo>
                <a:lnTo>
                  <a:pt x="167581" y="38364"/>
                </a:lnTo>
                <a:lnTo>
                  <a:pt x="159280" y="34506"/>
                </a:lnTo>
                <a:lnTo>
                  <a:pt x="151761" y="28957"/>
                </a:lnTo>
                <a:lnTo>
                  <a:pt x="144765" y="22281"/>
                </a:lnTo>
                <a:lnTo>
                  <a:pt x="12481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276"/>
          <p:cNvSpPr/>
          <p:nvPr/>
        </p:nvSpPr>
        <p:spPr>
          <a:xfrm>
            <a:off x="6438305" y="1875234"/>
            <a:ext cx="35719" cy="410767"/>
          </a:xfrm>
          <a:custGeom>
            <a:avLst/>
            <a:gdLst/>
            <a:ahLst/>
            <a:cxnLst/>
            <a:rect l="0" t="0" r="0" b="0"/>
            <a:pathLst>
              <a:path w="35719" h="410767">
                <a:moveTo>
                  <a:pt x="0" y="0"/>
                </a:moveTo>
                <a:lnTo>
                  <a:pt x="9481" y="14222"/>
                </a:lnTo>
                <a:lnTo>
                  <a:pt x="12274" y="20395"/>
                </a:lnTo>
                <a:lnTo>
                  <a:pt x="14135" y="26495"/>
                </a:lnTo>
                <a:lnTo>
                  <a:pt x="15377" y="32547"/>
                </a:lnTo>
                <a:lnTo>
                  <a:pt x="16205" y="40549"/>
                </a:lnTo>
                <a:lnTo>
                  <a:pt x="16756" y="49853"/>
                </a:lnTo>
                <a:lnTo>
                  <a:pt x="17369" y="69782"/>
                </a:lnTo>
                <a:lnTo>
                  <a:pt x="17762" y="114767"/>
                </a:lnTo>
                <a:lnTo>
                  <a:pt x="17795" y="130090"/>
                </a:lnTo>
                <a:lnTo>
                  <a:pt x="16824" y="144274"/>
                </a:lnTo>
                <a:lnTo>
                  <a:pt x="15185" y="157698"/>
                </a:lnTo>
                <a:lnTo>
                  <a:pt x="13099" y="170617"/>
                </a:lnTo>
                <a:lnTo>
                  <a:pt x="11709" y="189151"/>
                </a:lnTo>
                <a:lnTo>
                  <a:pt x="10782" y="211429"/>
                </a:lnTo>
                <a:lnTo>
                  <a:pt x="9295" y="285291"/>
                </a:lnTo>
                <a:lnTo>
                  <a:pt x="8181" y="299335"/>
                </a:lnTo>
                <a:lnTo>
                  <a:pt x="6446" y="313658"/>
                </a:lnTo>
                <a:lnTo>
                  <a:pt x="4297" y="328168"/>
                </a:lnTo>
                <a:lnTo>
                  <a:pt x="3857" y="339826"/>
                </a:lnTo>
                <a:lnTo>
                  <a:pt x="4556" y="349582"/>
                </a:lnTo>
                <a:lnTo>
                  <a:pt x="6014" y="358070"/>
                </a:lnTo>
                <a:lnTo>
                  <a:pt x="6985" y="364722"/>
                </a:lnTo>
                <a:lnTo>
                  <a:pt x="8065" y="374758"/>
                </a:lnTo>
                <a:lnTo>
                  <a:pt x="9346" y="379815"/>
                </a:lnTo>
                <a:lnTo>
                  <a:pt x="11191" y="385171"/>
                </a:lnTo>
                <a:lnTo>
                  <a:pt x="13414" y="390726"/>
                </a:lnTo>
                <a:lnTo>
                  <a:pt x="15888" y="395422"/>
                </a:lnTo>
                <a:lnTo>
                  <a:pt x="18529" y="399544"/>
                </a:lnTo>
                <a:lnTo>
                  <a:pt x="21282" y="403285"/>
                </a:lnTo>
                <a:lnTo>
                  <a:pt x="24110" y="405779"/>
                </a:lnTo>
                <a:lnTo>
                  <a:pt x="26988" y="407441"/>
                </a:lnTo>
                <a:lnTo>
                  <a:pt x="35718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277"/>
          <p:cNvSpPr/>
          <p:nvPr/>
        </p:nvSpPr>
        <p:spPr>
          <a:xfrm>
            <a:off x="6710744" y="1991320"/>
            <a:ext cx="227422" cy="178581"/>
          </a:xfrm>
          <a:custGeom>
            <a:avLst/>
            <a:gdLst/>
            <a:ahLst/>
            <a:cxnLst/>
            <a:rect l="0" t="0" r="0" b="0"/>
            <a:pathLst>
              <a:path w="227422" h="178581">
                <a:moveTo>
                  <a:pt x="102608" y="62508"/>
                </a:moveTo>
                <a:lnTo>
                  <a:pt x="88386" y="67249"/>
                </a:lnTo>
                <a:lnTo>
                  <a:pt x="83205" y="68645"/>
                </a:lnTo>
                <a:lnTo>
                  <a:pt x="78759" y="69576"/>
                </a:lnTo>
                <a:lnTo>
                  <a:pt x="74802" y="70197"/>
                </a:lnTo>
                <a:lnTo>
                  <a:pt x="70179" y="72595"/>
                </a:lnTo>
                <a:lnTo>
                  <a:pt x="65115" y="76178"/>
                </a:lnTo>
                <a:lnTo>
                  <a:pt x="59753" y="80551"/>
                </a:lnTo>
                <a:lnTo>
                  <a:pt x="53201" y="85451"/>
                </a:lnTo>
                <a:lnTo>
                  <a:pt x="37985" y="96186"/>
                </a:lnTo>
                <a:lnTo>
                  <a:pt x="30752" y="102820"/>
                </a:lnTo>
                <a:lnTo>
                  <a:pt x="23946" y="110219"/>
                </a:lnTo>
                <a:lnTo>
                  <a:pt x="17424" y="118128"/>
                </a:lnTo>
                <a:lnTo>
                  <a:pt x="13077" y="124392"/>
                </a:lnTo>
                <a:lnTo>
                  <a:pt x="10178" y="129561"/>
                </a:lnTo>
                <a:lnTo>
                  <a:pt x="8246" y="133999"/>
                </a:lnTo>
                <a:lnTo>
                  <a:pt x="5965" y="137950"/>
                </a:lnTo>
                <a:lnTo>
                  <a:pt x="3453" y="141576"/>
                </a:lnTo>
                <a:lnTo>
                  <a:pt x="786" y="144986"/>
                </a:lnTo>
                <a:lnTo>
                  <a:pt x="0" y="148251"/>
                </a:lnTo>
                <a:lnTo>
                  <a:pt x="468" y="151420"/>
                </a:lnTo>
                <a:lnTo>
                  <a:pt x="1772" y="154525"/>
                </a:lnTo>
                <a:lnTo>
                  <a:pt x="2642" y="157587"/>
                </a:lnTo>
                <a:lnTo>
                  <a:pt x="3221" y="160621"/>
                </a:lnTo>
                <a:lnTo>
                  <a:pt x="3608" y="163635"/>
                </a:lnTo>
                <a:lnTo>
                  <a:pt x="4858" y="166637"/>
                </a:lnTo>
                <a:lnTo>
                  <a:pt x="6684" y="169631"/>
                </a:lnTo>
                <a:lnTo>
                  <a:pt x="8892" y="172618"/>
                </a:lnTo>
                <a:lnTo>
                  <a:pt x="12350" y="174610"/>
                </a:lnTo>
                <a:lnTo>
                  <a:pt x="16639" y="175938"/>
                </a:lnTo>
                <a:lnTo>
                  <a:pt x="21483" y="176824"/>
                </a:lnTo>
                <a:lnTo>
                  <a:pt x="26696" y="177414"/>
                </a:lnTo>
                <a:lnTo>
                  <a:pt x="32156" y="177807"/>
                </a:lnTo>
                <a:lnTo>
                  <a:pt x="37781" y="178069"/>
                </a:lnTo>
                <a:lnTo>
                  <a:pt x="54614" y="178361"/>
                </a:lnTo>
                <a:lnTo>
                  <a:pt x="120272" y="178580"/>
                </a:lnTo>
                <a:lnTo>
                  <a:pt x="129266" y="177593"/>
                </a:lnTo>
                <a:lnTo>
                  <a:pt x="138239" y="175942"/>
                </a:lnTo>
                <a:lnTo>
                  <a:pt x="147198" y="173849"/>
                </a:lnTo>
                <a:lnTo>
                  <a:pt x="155155" y="171462"/>
                </a:lnTo>
                <a:lnTo>
                  <a:pt x="162444" y="168879"/>
                </a:lnTo>
                <a:lnTo>
                  <a:pt x="169287" y="166164"/>
                </a:lnTo>
                <a:lnTo>
                  <a:pt x="175834" y="163362"/>
                </a:lnTo>
                <a:lnTo>
                  <a:pt x="188401" y="157603"/>
                </a:lnTo>
                <a:lnTo>
                  <a:pt x="194529" y="153686"/>
                </a:lnTo>
                <a:lnTo>
                  <a:pt x="200600" y="149090"/>
                </a:lnTo>
                <a:lnTo>
                  <a:pt x="206631" y="144042"/>
                </a:lnTo>
                <a:lnTo>
                  <a:pt x="211644" y="139684"/>
                </a:lnTo>
                <a:lnTo>
                  <a:pt x="219860" y="132197"/>
                </a:lnTo>
                <a:lnTo>
                  <a:pt x="222448" y="128811"/>
                </a:lnTo>
                <a:lnTo>
                  <a:pt x="224173" y="125562"/>
                </a:lnTo>
                <a:lnTo>
                  <a:pt x="225323" y="122403"/>
                </a:lnTo>
                <a:lnTo>
                  <a:pt x="226090" y="118313"/>
                </a:lnTo>
                <a:lnTo>
                  <a:pt x="226602" y="113602"/>
                </a:lnTo>
                <a:lnTo>
                  <a:pt x="226941" y="108477"/>
                </a:lnTo>
                <a:lnTo>
                  <a:pt x="227321" y="100137"/>
                </a:lnTo>
                <a:lnTo>
                  <a:pt x="227421" y="96523"/>
                </a:lnTo>
                <a:lnTo>
                  <a:pt x="226497" y="93123"/>
                </a:lnTo>
                <a:lnTo>
                  <a:pt x="224888" y="89863"/>
                </a:lnTo>
                <a:lnTo>
                  <a:pt x="222823" y="86698"/>
                </a:lnTo>
                <a:lnTo>
                  <a:pt x="219462" y="82603"/>
                </a:lnTo>
                <a:lnTo>
                  <a:pt x="215237" y="77889"/>
                </a:lnTo>
                <a:lnTo>
                  <a:pt x="210436" y="72762"/>
                </a:lnTo>
                <a:lnTo>
                  <a:pt x="205251" y="68352"/>
                </a:lnTo>
                <a:lnTo>
                  <a:pt x="199810" y="64420"/>
                </a:lnTo>
                <a:lnTo>
                  <a:pt x="172079" y="46239"/>
                </a:lnTo>
                <a:lnTo>
                  <a:pt x="164797" y="41740"/>
                </a:lnTo>
                <a:lnTo>
                  <a:pt x="157958" y="37749"/>
                </a:lnTo>
                <a:lnTo>
                  <a:pt x="151414" y="34096"/>
                </a:lnTo>
                <a:lnTo>
                  <a:pt x="145067" y="29676"/>
                </a:lnTo>
                <a:lnTo>
                  <a:pt x="138852" y="24745"/>
                </a:lnTo>
                <a:lnTo>
                  <a:pt x="132724" y="19473"/>
                </a:lnTo>
                <a:lnTo>
                  <a:pt x="123269" y="10970"/>
                </a:lnTo>
                <a:lnTo>
                  <a:pt x="11153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278"/>
          <p:cNvSpPr/>
          <p:nvPr/>
        </p:nvSpPr>
        <p:spPr>
          <a:xfrm>
            <a:off x="7144129" y="1893094"/>
            <a:ext cx="78748" cy="355343"/>
          </a:xfrm>
          <a:custGeom>
            <a:avLst/>
            <a:gdLst/>
            <a:ahLst/>
            <a:cxnLst/>
            <a:rect l="0" t="0" r="0" b="0"/>
            <a:pathLst>
              <a:path w="78748" h="355343">
                <a:moveTo>
                  <a:pt x="71059" y="0"/>
                </a:moveTo>
                <a:lnTo>
                  <a:pt x="71059" y="9481"/>
                </a:lnTo>
                <a:lnTo>
                  <a:pt x="72051" y="14258"/>
                </a:lnTo>
                <a:lnTo>
                  <a:pt x="73704" y="19427"/>
                </a:lnTo>
                <a:lnTo>
                  <a:pt x="75799" y="24858"/>
                </a:lnTo>
                <a:lnTo>
                  <a:pt x="77195" y="32447"/>
                </a:lnTo>
                <a:lnTo>
                  <a:pt x="78126" y="41475"/>
                </a:lnTo>
                <a:lnTo>
                  <a:pt x="78747" y="51462"/>
                </a:lnTo>
                <a:lnTo>
                  <a:pt x="78168" y="61097"/>
                </a:lnTo>
                <a:lnTo>
                  <a:pt x="76791" y="70497"/>
                </a:lnTo>
                <a:lnTo>
                  <a:pt x="67451" y="116451"/>
                </a:lnTo>
                <a:lnTo>
                  <a:pt x="63692" y="130220"/>
                </a:lnTo>
                <a:lnTo>
                  <a:pt x="59202" y="144360"/>
                </a:lnTo>
                <a:lnTo>
                  <a:pt x="54225" y="158748"/>
                </a:lnTo>
                <a:lnTo>
                  <a:pt x="50906" y="171316"/>
                </a:lnTo>
                <a:lnTo>
                  <a:pt x="48694" y="182672"/>
                </a:lnTo>
                <a:lnTo>
                  <a:pt x="47220" y="193218"/>
                </a:lnTo>
                <a:lnTo>
                  <a:pt x="44252" y="207195"/>
                </a:lnTo>
                <a:lnTo>
                  <a:pt x="40288" y="223458"/>
                </a:lnTo>
                <a:lnTo>
                  <a:pt x="24412" y="285241"/>
                </a:lnTo>
                <a:lnTo>
                  <a:pt x="22100" y="296325"/>
                </a:lnTo>
                <a:lnTo>
                  <a:pt x="20561" y="305698"/>
                </a:lnTo>
                <a:lnTo>
                  <a:pt x="19534" y="313932"/>
                </a:lnTo>
                <a:lnTo>
                  <a:pt x="17858" y="320413"/>
                </a:lnTo>
                <a:lnTo>
                  <a:pt x="15748" y="325726"/>
                </a:lnTo>
                <a:lnTo>
                  <a:pt x="13349" y="330260"/>
                </a:lnTo>
                <a:lnTo>
                  <a:pt x="11750" y="334275"/>
                </a:lnTo>
                <a:lnTo>
                  <a:pt x="9499" y="344666"/>
                </a:lnTo>
                <a:lnTo>
                  <a:pt x="8972" y="350961"/>
                </a:lnTo>
                <a:lnTo>
                  <a:pt x="7839" y="353036"/>
                </a:lnTo>
                <a:lnTo>
                  <a:pt x="6092" y="354420"/>
                </a:lnTo>
                <a:lnTo>
                  <a:pt x="3935" y="355342"/>
                </a:lnTo>
                <a:lnTo>
                  <a:pt x="2497" y="354965"/>
                </a:lnTo>
                <a:lnTo>
                  <a:pt x="1539" y="353721"/>
                </a:lnTo>
                <a:lnTo>
                  <a:pt x="0" y="349337"/>
                </a:lnTo>
                <a:lnTo>
                  <a:pt x="2436" y="346091"/>
                </a:lnTo>
                <a:lnTo>
                  <a:pt x="8551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279"/>
          <p:cNvSpPr/>
          <p:nvPr/>
        </p:nvSpPr>
        <p:spPr>
          <a:xfrm>
            <a:off x="4992373" y="2589609"/>
            <a:ext cx="380691" cy="274979"/>
          </a:xfrm>
          <a:custGeom>
            <a:avLst/>
            <a:gdLst/>
            <a:ahLst/>
            <a:cxnLst/>
            <a:rect l="0" t="0" r="0" b="0"/>
            <a:pathLst>
              <a:path w="380691" h="274979">
                <a:moveTo>
                  <a:pt x="142197" y="26789"/>
                </a:moveTo>
                <a:lnTo>
                  <a:pt x="127976" y="26789"/>
                </a:lnTo>
                <a:lnTo>
                  <a:pt x="121802" y="27782"/>
                </a:lnTo>
                <a:lnTo>
                  <a:pt x="115702" y="29435"/>
                </a:lnTo>
                <a:lnTo>
                  <a:pt x="109651" y="31530"/>
                </a:lnTo>
                <a:lnTo>
                  <a:pt x="103633" y="34911"/>
                </a:lnTo>
                <a:lnTo>
                  <a:pt x="97636" y="39149"/>
                </a:lnTo>
                <a:lnTo>
                  <a:pt x="91654" y="43959"/>
                </a:lnTo>
                <a:lnTo>
                  <a:pt x="85681" y="49150"/>
                </a:lnTo>
                <a:lnTo>
                  <a:pt x="79715" y="54595"/>
                </a:lnTo>
                <a:lnTo>
                  <a:pt x="67794" y="65937"/>
                </a:lnTo>
                <a:lnTo>
                  <a:pt x="55882" y="77592"/>
                </a:lnTo>
                <a:lnTo>
                  <a:pt x="49927" y="84470"/>
                </a:lnTo>
                <a:lnTo>
                  <a:pt x="43973" y="92033"/>
                </a:lnTo>
                <a:lnTo>
                  <a:pt x="38019" y="100050"/>
                </a:lnTo>
                <a:lnTo>
                  <a:pt x="32066" y="107380"/>
                </a:lnTo>
                <a:lnTo>
                  <a:pt x="26112" y="114251"/>
                </a:lnTo>
                <a:lnTo>
                  <a:pt x="20159" y="120816"/>
                </a:lnTo>
                <a:lnTo>
                  <a:pt x="15198" y="128169"/>
                </a:lnTo>
                <a:lnTo>
                  <a:pt x="10898" y="136048"/>
                </a:lnTo>
                <a:lnTo>
                  <a:pt x="7039" y="144277"/>
                </a:lnTo>
                <a:lnTo>
                  <a:pt x="4467" y="152740"/>
                </a:lnTo>
                <a:lnTo>
                  <a:pt x="2752" y="161357"/>
                </a:lnTo>
                <a:lnTo>
                  <a:pt x="1609" y="170080"/>
                </a:lnTo>
                <a:lnTo>
                  <a:pt x="847" y="177879"/>
                </a:lnTo>
                <a:lnTo>
                  <a:pt x="338" y="185063"/>
                </a:lnTo>
                <a:lnTo>
                  <a:pt x="0" y="191836"/>
                </a:lnTo>
                <a:lnTo>
                  <a:pt x="766" y="198336"/>
                </a:lnTo>
                <a:lnTo>
                  <a:pt x="2269" y="204654"/>
                </a:lnTo>
                <a:lnTo>
                  <a:pt x="4263" y="210850"/>
                </a:lnTo>
                <a:lnTo>
                  <a:pt x="7577" y="217957"/>
                </a:lnTo>
                <a:lnTo>
                  <a:pt x="11771" y="225673"/>
                </a:lnTo>
                <a:lnTo>
                  <a:pt x="16551" y="233792"/>
                </a:lnTo>
                <a:lnTo>
                  <a:pt x="21722" y="240198"/>
                </a:lnTo>
                <a:lnTo>
                  <a:pt x="27154" y="245460"/>
                </a:lnTo>
                <a:lnTo>
                  <a:pt x="32759" y="249961"/>
                </a:lnTo>
                <a:lnTo>
                  <a:pt x="40466" y="253953"/>
                </a:lnTo>
                <a:lnTo>
                  <a:pt x="49572" y="257607"/>
                </a:lnTo>
                <a:lnTo>
                  <a:pt x="59611" y="261035"/>
                </a:lnTo>
                <a:lnTo>
                  <a:pt x="70273" y="264313"/>
                </a:lnTo>
                <a:lnTo>
                  <a:pt x="92702" y="270600"/>
                </a:lnTo>
                <a:lnTo>
                  <a:pt x="104240" y="272673"/>
                </a:lnTo>
                <a:lnTo>
                  <a:pt x="115900" y="274056"/>
                </a:lnTo>
                <a:lnTo>
                  <a:pt x="127642" y="274978"/>
                </a:lnTo>
                <a:lnTo>
                  <a:pt x="140432" y="274600"/>
                </a:lnTo>
                <a:lnTo>
                  <a:pt x="153919" y="273356"/>
                </a:lnTo>
                <a:lnTo>
                  <a:pt x="167871" y="271534"/>
                </a:lnTo>
                <a:lnTo>
                  <a:pt x="182134" y="269327"/>
                </a:lnTo>
                <a:lnTo>
                  <a:pt x="211209" y="264230"/>
                </a:lnTo>
                <a:lnTo>
                  <a:pt x="225909" y="260489"/>
                </a:lnTo>
                <a:lnTo>
                  <a:pt x="240669" y="256011"/>
                </a:lnTo>
                <a:lnTo>
                  <a:pt x="255470" y="251042"/>
                </a:lnTo>
                <a:lnTo>
                  <a:pt x="269306" y="245744"/>
                </a:lnTo>
                <a:lnTo>
                  <a:pt x="282499" y="240228"/>
                </a:lnTo>
                <a:lnTo>
                  <a:pt x="295263" y="234566"/>
                </a:lnTo>
                <a:lnTo>
                  <a:pt x="320029" y="222984"/>
                </a:lnTo>
                <a:lnTo>
                  <a:pt x="332189" y="217117"/>
                </a:lnTo>
                <a:lnTo>
                  <a:pt x="342281" y="210229"/>
                </a:lnTo>
                <a:lnTo>
                  <a:pt x="350993" y="202661"/>
                </a:lnTo>
                <a:lnTo>
                  <a:pt x="358784" y="194638"/>
                </a:lnTo>
                <a:lnTo>
                  <a:pt x="364971" y="187306"/>
                </a:lnTo>
                <a:lnTo>
                  <a:pt x="370088" y="180433"/>
                </a:lnTo>
                <a:lnTo>
                  <a:pt x="374492" y="173867"/>
                </a:lnTo>
                <a:lnTo>
                  <a:pt x="377428" y="166513"/>
                </a:lnTo>
                <a:lnTo>
                  <a:pt x="379385" y="158634"/>
                </a:lnTo>
                <a:lnTo>
                  <a:pt x="380690" y="150405"/>
                </a:lnTo>
                <a:lnTo>
                  <a:pt x="380567" y="142934"/>
                </a:lnTo>
                <a:lnTo>
                  <a:pt x="379494" y="135969"/>
                </a:lnTo>
                <a:lnTo>
                  <a:pt x="377785" y="129342"/>
                </a:lnTo>
                <a:lnTo>
                  <a:pt x="374663" y="121947"/>
                </a:lnTo>
                <a:lnTo>
                  <a:pt x="370596" y="114040"/>
                </a:lnTo>
                <a:lnTo>
                  <a:pt x="365900" y="105793"/>
                </a:lnTo>
                <a:lnTo>
                  <a:pt x="360786" y="98310"/>
                </a:lnTo>
                <a:lnTo>
                  <a:pt x="355392" y="91337"/>
                </a:lnTo>
                <a:lnTo>
                  <a:pt x="349811" y="84704"/>
                </a:lnTo>
                <a:lnTo>
                  <a:pt x="343114" y="78298"/>
                </a:lnTo>
                <a:lnTo>
                  <a:pt x="335673" y="72042"/>
                </a:lnTo>
                <a:lnTo>
                  <a:pt x="327736" y="65888"/>
                </a:lnTo>
                <a:lnTo>
                  <a:pt x="318476" y="59800"/>
                </a:lnTo>
                <a:lnTo>
                  <a:pt x="308333" y="53758"/>
                </a:lnTo>
                <a:lnTo>
                  <a:pt x="297603" y="47745"/>
                </a:lnTo>
                <a:lnTo>
                  <a:pt x="287473" y="42744"/>
                </a:lnTo>
                <a:lnTo>
                  <a:pt x="277743" y="38418"/>
                </a:lnTo>
                <a:lnTo>
                  <a:pt x="268280" y="34542"/>
                </a:lnTo>
                <a:lnTo>
                  <a:pt x="258994" y="30966"/>
                </a:lnTo>
                <a:lnTo>
                  <a:pt x="240741" y="24346"/>
                </a:lnTo>
                <a:lnTo>
                  <a:pt x="232697" y="21192"/>
                </a:lnTo>
                <a:lnTo>
                  <a:pt x="225351" y="18097"/>
                </a:lnTo>
                <a:lnTo>
                  <a:pt x="218469" y="15041"/>
                </a:lnTo>
                <a:lnTo>
                  <a:pt x="208176" y="9000"/>
                </a:lnTo>
                <a:lnTo>
                  <a:pt x="19577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280"/>
          <p:cNvSpPr/>
          <p:nvPr/>
        </p:nvSpPr>
        <p:spPr>
          <a:xfrm>
            <a:off x="5895510" y="2580680"/>
            <a:ext cx="334948" cy="231638"/>
          </a:xfrm>
          <a:custGeom>
            <a:avLst/>
            <a:gdLst/>
            <a:ahLst/>
            <a:cxnLst/>
            <a:rect l="0" t="0" r="0" b="0"/>
            <a:pathLst>
              <a:path w="334948" h="231638">
                <a:moveTo>
                  <a:pt x="123099" y="8929"/>
                </a:moveTo>
                <a:lnTo>
                  <a:pt x="113619" y="18410"/>
                </a:lnTo>
                <a:lnTo>
                  <a:pt x="109834" y="21203"/>
                </a:lnTo>
                <a:lnTo>
                  <a:pt x="102982" y="24306"/>
                </a:lnTo>
                <a:lnTo>
                  <a:pt x="93984" y="30977"/>
                </a:lnTo>
                <a:lnTo>
                  <a:pt x="88807" y="35534"/>
                </a:lnTo>
                <a:lnTo>
                  <a:pt x="80407" y="43243"/>
                </a:lnTo>
                <a:lnTo>
                  <a:pt x="72376" y="50969"/>
                </a:lnTo>
                <a:lnTo>
                  <a:pt x="62191" y="61018"/>
                </a:lnTo>
                <a:lnTo>
                  <a:pt x="56697" y="67467"/>
                </a:lnTo>
                <a:lnTo>
                  <a:pt x="51050" y="74744"/>
                </a:lnTo>
                <a:lnTo>
                  <a:pt x="45301" y="82571"/>
                </a:lnTo>
                <a:lnTo>
                  <a:pt x="39484" y="89774"/>
                </a:lnTo>
                <a:lnTo>
                  <a:pt x="33622" y="96560"/>
                </a:lnTo>
                <a:lnTo>
                  <a:pt x="27729" y="103069"/>
                </a:lnTo>
                <a:lnTo>
                  <a:pt x="22808" y="109392"/>
                </a:lnTo>
                <a:lnTo>
                  <a:pt x="18536" y="115592"/>
                </a:lnTo>
                <a:lnTo>
                  <a:pt x="14694" y="121710"/>
                </a:lnTo>
                <a:lnTo>
                  <a:pt x="11142" y="127772"/>
                </a:lnTo>
                <a:lnTo>
                  <a:pt x="7781" y="133799"/>
                </a:lnTo>
                <a:lnTo>
                  <a:pt x="4549" y="139800"/>
                </a:lnTo>
                <a:lnTo>
                  <a:pt x="2394" y="146779"/>
                </a:lnTo>
                <a:lnTo>
                  <a:pt x="957" y="154407"/>
                </a:lnTo>
                <a:lnTo>
                  <a:pt x="0" y="162469"/>
                </a:lnTo>
                <a:lnTo>
                  <a:pt x="353" y="168836"/>
                </a:lnTo>
                <a:lnTo>
                  <a:pt x="1581" y="174073"/>
                </a:lnTo>
                <a:lnTo>
                  <a:pt x="3392" y="178556"/>
                </a:lnTo>
                <a:lnTo>
                  <a:pt x="6584" y="183530"/>
                </a:lnTo>
                <a:lnTo>
                  <a:pt x="10696" y="188830"/>
                </a:lnTo>
                <a:lnTo>
                  <a:pt x="15421" y="194347"/>
                </a:lnTo>
                <a:lnTo>
                  <a:pt x="20556" y="199018"/>
                </a:lnTo>
                <a:lnTo>
                  <a:pt x="25964" y="203124"/>
                </a:lnTo>
                <a:lnTo>
                  <a:pt x="31553" y="206853"/>
                </a:lnTo>
                <a:lnTo>
                  <a:pt x="38256" y="210332"/>
                </a:lnTo>
                <a:lnTo>
                  <a:pt x="45701" y="213643"/>
                </a:lnTo>
                <a:lnTo>
                  <a:pt x="53642" y="216842"/>
                </a:lnTo>
                <a:lnTo>
                  <a:pt x="70401" y="223043"/>
                </a:lnTo>
                <a:lnTo>
                  <a:pt x="79038" y="226086"/>
                </a:lnTo>
                <a:lnTo>
                  <a:pt x="89756" y="228115"/>
                </a:lnTo>
                <a:lnTo>
                  <a:pt x="101863" y="229467"/>
                </a:lnTo>
                <a:lnTo>
                  <a:pt x="114895" y="230369"/>
                </a:lnTo>
                <a:lnTo>
                  <a:pt x="127552" y="230970"/>
                </a:lnTo>
                <a:lnTo>
                  <a:pt x="152198" y="231637"/>
                </a:lnTo>
                <a:lnTo>
                  <a:pt x="164327" y="230823"/>
                </a:lnTo>
                <a:lnTo>
                  <a:pt x="176381" y="229288"/>
                </a:lnTo>
                <a:lnTo>
                  <a:pt x="201350" y="224937"/>
                </a:lnTo>
                <a:lnTo>
                  <a:pt x="228985" y="219696"/>
                </a:lnTo>
                <a:lnTo>
                  <a:pt x="241315" y="215917"/>
                </a:lnTo>
                <a:lnTo>
                  <a:pt x="252511" y="211414"/>
                </a:lnTo>
                <a:lnTo>
                  <a:pt x="262952" y="206426"/>
                </a:lnTo>
                <a:lnTo>
                  <a:pt x="272889" y="202110"/>
                </a:lnTo>
                <a:lnTo>
                  <a:pt x="282490" y="198240"/>
                </a:lnTo>
                <a:lnTo>
                  <a:pt x="291868" y="194668"/>
                </a:lnTo>
                <a:lnTo>
                  <a:pt x="300104" y="190302"/>
                </a:lnTo>
                <a:lnTo>
                  <a:pt x="307579" y="185407"/>
                </a:lnTo>
                <a:lnTo>
                  <a:pt x="314547" y="180159"/>
                </a:lnTo>
                <a:lnTo>
                  <a:pt x="320183" y="174676"/>
                </a:lnTo>
                <a:lnTo>
                  <a:pt x="324935" y="169037"/>
                </a:lnTo>
                <a:lnTo>
                  <a:pt x="329094" y="163293"/>
                </a:lnTo>
                <a:lnTo>
                  <a:pt x="331866" y="158471"/>
                </a:lnTo>
                <a:lnTo>
                  <a:pt x="333715" y="154264"/>
                </a:lnTo>
                <a:lnTo>
                  <a:pt x="334947" y="150468"/>
                </a:lnTo>
                <a:lnTo>
                  <a:pt x="334777" y="145952"/>
                </a:lnTo>
                <a:lnTo>
                  <a:pt x="333671" y="140958"/>
                </a:lnTo>
                <a:lnTo>
                  <a:pt x="331941" y="135644"/>
                </a:lnTo>
                <a:lnTo>
                  <a:pt x="328804" y="130117"/>
                </a:lnTo>
                <a:lnTo>
                  <a:pt x="324728" y="124447"/>
                </a:lnTo>
                <a:lnTo>
                  <a:pt x="320026" y="118684"/>
                </a:lnTo>
                <a:lnTo>
                  <a:pt x="314907" y="112857"/>
                </a:lnTo>
                <a:lnTo>
                  <a:pt x="309510" y="106988"/>
                </a:lnTo>
                <a:lnTo>
                  <a:pt x="303928" y="101091"/>
                </a:lnTo>
                <a:lnTo>
                  <a:pt x="297230" y="95175"/>
                </a:lnTo>
                <a:lnTo>
                  <a:pt x="289788" y="89247"/>
                </a:lnTo>
                <a:lnTo>
                  <a:pt x="281850" y="83310"/>
                </a:lnTo>
                <a:lnTo>
                  <a:pt x="265093" y="71422"/>
                </a:lnTo>
                <a:lnTo>
                  <a:pt x="230082" y="47622"/>
                </a:lnTo>
                <a:lnTo>
                  <a:pt x="221210" y="40677"/>
                </a:lnTo>
                <a:lnTo>
                  <a:pt x="212320" y="33071"/>
                </a:lnTo>
                <a:lnTo>
                  <a:pt x="17667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281"/>
          <p:cNvSpPr/>
          <p:nvPr/>
        </p:nvSpPr>
        <p:spPr>
          <a:xfrm>
            <a:off x="6465357" y="2437805"/>
            <a:ext cx="44386" cy="357188"/>
          </a:xfrm>
          <a:custGeom>
            <a:avLst/>
            <a:gdLst/>
            <a:ahLst/>
            <a:cxnLst/>
            <a:rect l="0" t="0" r="0" b="0"/>
            <a:pathLst>
              <a:path w="44386" h="357188">
                <a:moveTo>
                  <a:pt x="44385" y="0"/>
                </a:moveTo>
                <a:lnTo>
                  <a:pt x="44385" y="34293"/>
                </a:lnTo>
                <a:lnTo>
                  <a:pt x="43393" y="39729"/>
                </a:lnTo>
                <a:lnTo>
                  <a:pt x="41740" y="45338"/>
                </a:lnTo>
                <a:lnTo>
                  <a:pt x="39644" y="51061"/>
                </a:lnTo>
                <a:lnTo>
                  <a:pt x="37256" y="60830"/>
                </a:lnTo>
                <a:lnTo>
                  <a:pt x="34672" y="73295"/>
                </a:lnTo>
                <a:lnTo>
                  <a:pt x="31956" y="87558"/>
                </a:lnTo>
                <a:lnTo>
                  <a:pt x="29154" y="100044"/>
                </a:lnTo>
                <a:lnTo>
                  <a:pt x="26294" y="111344"/>
                </a:lnTo>
                <a:lnTo>
                  <a:pt x="23395" y="121854"/>
                </a:lnTo>
                <a:lnTo>
                  <a:pt x="14882" y="159991"/>
                </a:lnTo>
                <a:lnTo>
                  <a:pt x="9833" y="184051"/>
                </a:lnTo>
                <a:lnTo>
                  <a:pt x="6468" y="203068"/>
                </a:lnTo>
                <a:lnTo>
                  <a:pt x="4224" y="218722"/>
                </a:lnTo>
                <a:lnTo>
                  <a:pt x="2728" y="232135"/>
                </a:lnTo>
                <a:lnTo>
                  <a:pt x="1732" y="244053"/>
                </a:lnTo>
                <a:lnTo>
                  <a:pt x="1067" y="254976"/>
                </a:lnTo>
                <a:lnTo>
                  <a:pt x="624" y="265234"/>
                </a:lnTo>
                <a:lnTo>
                  <a:pt x="131" y="287215"/>
                </a:lnTo>
                <a:lnTo>
                  <a:pt x="0" y="298633"/>
                </a:lnTo>
                <a:lnTo>
                  <a:pt x="904" y="309222"/>
                </a:lnTo>
                <a:lnTo>
                  <a:pt x="2499" y="319257"/>
                </a:lnTo>
                <a:lnTo>
                  <a:pt x="4555" y="328924"/>
                </a:lnTo>
                <a:lnTo>
                  <a:pt x="6917" y="335368"/>
                </a:lnTo>
                <a:lnTo>
                  <a:pt x="9485" y="339665"/>
                </a:lnTo>
                <a:lnTo>
                  <a:pt x="17596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282"/>
          <p:cNvSpPr/>
          <p:nvPr/>
        </p:nvSpPr>
        <p:spPr>
          <a:xfrm>
            <a:off x="6743687" y="2491383"/>
            <a:ext cx="203039" cy="222707"/>
          </a:xfrm>
          <a:custGeom>
            <a:avLst/>
            <a:gdLst/>
            <a:ahLst/>
            <a:cxnLst/>
            <a:rect l="0" t="0" r="0" b="0"/>
            <a:pathLst>
              <a:path w="203039" h="222707">
                <a:moveTo>
                  <a:pt x="60735" y="44648"/>
                </a:moveTo>
                <a:lnTo>
                  <a:pt x="60735" y="49389"/>
                </a:lnTo>
                <a:lnTo>
                  <a:pt x="59743" y="52770"/>
                </a:lnTo>
                <a:lnTo>
                  <a:pt x="58089" y="57008"/>
                </a:lnTo>
                <a:lnTo>
                  <a:pt x="55994" y="61818"/>
                </a:lnTo>
                <a:lnTo>
                  <a:pt x="52614" y="66017"/>
                </a:lnTo>
                <a:lnTo>
                  <a:pt x="48376" y="69808"/>
                </a:lnTo>
                <a:lnTo>
                  <a:pt x="43566" y="73328"/>
                </a:lnTo>
                <a:lnTo>
                  <a:pt x="39367" y="77658"/>
                </a:lnTo>
                <a:lnTo>
                  <a:pt x="35575" y="82530"/>
                </a:lnTo>
                <a:lnTo>
                  <a:pt x="32056" y="87762"/>
                </a:lnTo>
                <a:lnTo>
                  <a:pt x="28717" y="92243"/>
                </a:lnTo>
                <a:lnTo>
                  <a:pt x="25499" y="96221"/>
                </a:lnTo>
                <a:lnTo>
                  <a:pt x="22362" y="99866"/>
                </a:lnTo>
                <a:lnTo>
                  <a:pt x="19278" y="104280"/>
                </a:lnTo>
                <a:lnTo>
                  <a:pt x="16229" y="109208"/>
                </a:lnTo>
                <a:lnTo>
                  <a:pt x="13205" y="114477"/>
                </a:lnTo>
                <a:lnTo>
                  <a:pt x="7199" y="125623"/>
                </a:lnTo>
                <a:lnTo>
                  <a:pt x="4208" y="131374"/>
                </a:lnTo>
                <a:lnTo>
                  <a:pt x="2215" y="137192"/>
                </a:lnTo>
                <a:lnTo>
                  <a:pt x="885" y="143055"/>
                </a:lnTo>
                <a:lnTo>
                  <a:pt x="0" y="148948"/>
                </a:lnTo>
                <a:lnTo>
                  <a:pt x="401" y="154861"/>
                </a:lnTo>
                <a:lnTo>
                  <a:pt x="1661" y="160788"/>
                </a:lnTo>
                <a:lnTo>
                  <a:pt x="3493" y="166723"/>
                </a:lnTo>
                <a:lnTo>
                  <a:pt x="5706" y="172664"/>
                </a:lnTo>
                <a:lnTo>
                  <a:pt x="8175" y="178609"/>
                </a:lnTo>
                <a:lnTo>
                  <a:pt x="10812" y="184557"/>
                </a:lnTo>
                <a:lnTo>
                  <a:pt x="13562" y="189515"/>
                </a:lnTo>
                <a:lnTo>
                  <a:pt x="16388" y="193812"/>
                </a:lnTo>
                <a:lnTo>
                  <a:pt x="19264" y="197669"/>
                </a:lnTo>
                <a:lnTo>
                  <a:pt x="25106" y="204600"/>
                </a:lnTo>
                <a:lnTo>
                  <a:pt x="28052" y="207838"/>
                </a:lnTo>
                <a:lnTo>
                  <a:pt x="32994" y="210988"/>
                </a:lnTo>
                <a:lnTo>
                  <a:pt x="39263" y="214080"/>
                </a:lnTo>
                <a:lnTo>
                  <a:pt x="46421" y="217134"/>
                </a:lnTo>
                <a:lnTo>
                  <a:pt x="53177" y="219170"/>
                </a:lnTo>
                <a:lnTo>
                  <a:pt x="59665" y="220527"/>
                </a:lnTo>
                <a:lnTo>
                  <a:pt x="65974" y="221432"/>
                </a:lnTo>
                <a:lnTo>
                  <a:pt x="72166" y="222036"/>
                </a:lnTo>
                <a:lnTo>
                  <a:pt x="78277" y="222438"/>
                </a:lnTo>
                <a:lnTo>
                  <a:pt x="84336" y="222706"/>
                </a:lnTo>
                <a:lnTo>
                  <a:pt x="91352" y="221892"/>
                </a:lnTo>
                <a:lnTo>
                  <a:pt x="99005" y="220358"/>
                </a:lnTo>
                <a:lnTo>
                  <a:pt x="107084" y="218342"/>
                </a:lnTo>
                <a:lnTo>
                  <a:pt x="115447" y="216007"/>
                </a:lnTo>
                <a:lnTo>
                  <a:pt x="132676" y="210766"/>
                </a:lnTo>
                <a:lnTo>
                  <a:pt x="140446" y="207979"/>
                </a:lnTo>
                <a:lnTo>
                  <a:pt x="147610" y="205130"/>
                </a:lnTo>
                <a:lnTo>
                  <a:pt x="154370" y="202237"/>
                </a:lnTo>
                <a:lnTo>
                  <a:pt x="167174" y="196378"/>
                </a:lnTo>
                <a:lnTo>
                  <a:pt x="173366" y="193426"/>
                </a:lnTo>
                <a:lnTo>
                  <a:pt x="178487" y="189474"/>
                </a:lnTo>
                <a:lnTo>
                  <a:pt x="182893" y="184855"/>
                </a:lnTo>
                <a:lnTo>
                  <a:pt x="186822" y="179792"/>
                </a:lnTo>
                <a:lnTo>
                  <a:pt x="190433" y="174431"/>
                </a:lnTo>
                <a:lnTo>
                  <a:pt x="193833" y="168874"/>
                </a:lnTo>
                <a:lnTo>
                  <a:pt x="197092" y="163184"/>
                </a:lnTo>
                <a:lnTo>
                  <a:pt x="199265" y="157406"/>
                </a:lnTo>
                <a:lnTo>
                  <a:pt x="200713" y="151570"/>
                </a:lnTo>
                <a:lnTo>
                  <a:pt x="201679" y="145695"/>
                </a:lnTo>
                <a:lnTo>
                  <a:pt x="202322" y="139794"/>
                </a:lnTo>
                <a:lnTo>
                  <a:pt x="202752" y="133876"/>
                </a:lnTo>
                <a:lnTo>
                  <a:pt x="203038" y="127946"/>
                </a:lnTo>
                <a:lnTo>
                  <a:pt x="202236" y="123000"/>
                </a:lnTo>
                <a:lnTo>
                  <a:pt x="200710" y="118711"/>
                </a:lnTo>
                <a:lnTo>
                  <a:pt x="198700" y="114859"/>
                </a:lnTo>
                <a:lnTo>
                  <a:pt x="196368" y="109315"/>
                </a:lnTo>
                <a:lnTo>
                  <a:pt x="193821" y="102642"/>
                </a:lnTo>
                <a:lnTo>
                  <a:pt x="191131" y="95217"/>
                </a:lnTo>
                <a:lnTo>
                  <a:pt x="186361" y="89275"/>
                </a:lnTo>
                <a:lnTo>
                  <a:pt x="180204" y="84321"/>
                </a:lnTo>
                <a:lnTo>
                  <a:pt x="173123" y="80027"/>
                </a:lnTo>
                <a:lnTo>
                  <a:pt x="166418" y="75179"/>
                </a:lnTo>
                <a:lnTo>
                  <a:pt x="159964" y="69963"/>
                </a:lnTo>
                <a:lnTo>
                  <a:pt x="153676" y="64502"/>
                </a:lnTo>
                <a:lnTo>
                  <a:pt x="146508" y="59868"/>
                </a:lnTo>
                <a:lnTo>
                  <a:pt x="138753" y="55787"/>
                </a:lnTo>
                <a:lnTo>
                  <a:pt x="130606" y="52074"/>
                </a:lnTo>
                <a:lnTo>
                  <a:pt x="100179" y="37367"/>
                </a:lnTo>
                <a:lnTo>
                  <a:pt x="91992" y="32849"/>
                </a:lnTo>
                <a:lnTo>
                  <a:pt x="85542" y="28845"/>
                </a:lnTo>
                <a:lnTo>
                  <a:pt x="80249" y="25183"/>
                </a:lnTo>
                <a:lnTo>
                  <a:pt x="75729" y="21750"/>
                </a:lnTo>
                <a:lnTo>
                  <a:pt x="71723" y="18468"/>
                </a:lnTo>
                <a:lnTo>
                  <a:pt x="5180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283"/>
          <p:cNvSpPr/>
          <p:nvPr/>
        </p:nvSpPr>
        <p:spPr>
          <a:xfrm>
            <a:off x="7225403" y="2411016"/>
            <a:ext cx="61223" cy="409752"/>
          </a:xfrm>
          <a:custGeom>
            <a:avLst/>
            <a:gdLst/>
            <a:ahLst/>
            <a:cxnLst/>
            <a:rect l="0" t="0" r="0" b="0"/>
            <a:pathLst>
              <a:path w="61223" h="409752">
                <a:moveTo>
                  <a:pt x="61222" y="0"/>
                </a:moveTo>
                <a:lnTo>
                  <a:pt x="61222" y="23065"/>
                </a:lnTo>
                <a:lnTo>
                  <a:pt x="60230" y="26290"/>
                </a:lnTo>
                <a:lnTo>
                  <a:pt x="58576" y="30425"/>
                </a:lnTo>
                <a:lnTo>
                  <a:pt x="56481" y="35166"/>
                </a:lnTo>
                <a:lnTo>
                  <a:pt x="53101" y="46265"/>
                </a:lnTo>
                <a:lnTo>
                  <a:pt x="44053" y="79762"/>
                </a:lnTo>
                <a:lnTo>
                  <a:pt x="40846" y="94847"/>
                </a:lnTo>
                <a:lnTo>
                  <a:pt x="38709" y="107879"/>
                </a:lnTo>
                <a:lnTo>
                  <a:pt x="37283" y="119545"/>
                </a:lnTo>
                <a:lnTo>
                  <a:pt x="35341" y="130298"/>
                </a:lnTo>
                <a:lnTo>
                  <a:pt x="33053" y="140443"/>
                </a:lnTo>
                <a:lnTo>
                  <a:pt x="30537" y="150183"/>
                </a:lnTo>
                <a:lnTo>
                  <a:pt x="27867" y="159653"/>
                </a:lnTo>
                <a:lnTo>
                  <a:pt x="22255" y="178113"/>
                </a:lnTo>
                <a:lnTo>
                  <a:pt x="19369" y="190179"/>
                </a:lnTo>
                <a:lnTo>
                  <a:pt x="16453" y="204177"/>
                </a:lnTo>
                <a:lnTo>
                  <a:pt x="13516" y="219461"/>
                </a:lnTo>
                <a:lnTo>
                  <a:pt x="11559" y="231636"/>
                </a:lnTo>
                <a:lnTo>
                  <a:pt x="10254" y="241736"/>
                </a:lnTo>
                <a:lnTo>
                  <a:pt x="9383" y="250454"/>
                </a:lnTo>
                <a:lnTo>
                  <a:pt x="8803" y="262219"/>
                </a:lnTo>
                <a:lnTo>
                  <a:pt x="8159" y="291167"/>
                </a:lnTo>
                <a:lnTo>
                  <a:pt x="6995" y="305236"/>
                </a:lnTo>
                <a:lnTo>
                  <a:pt x="5227" y="318584"/>
                </a:lnTo>
                <a:lnTo>
                  <a:pt x="3056" y="331452"/>
                </a:lnTo>
                <a:lnTo>
                  <a:pt x="1609" y="342015"/>
                </a:lnTo>
                <a:lnTo>
                  <a:pt x="644" y="351041"/>
                </a:lnTo>
                <a:lnTo>
                  <a:pt x="0" y="359043"/>
                </a:lnTo>
                <a:lnTo>
                  <a:pt x="564" y="369338"/>
                </a:lnTo>
                <a:lnTo>
                  <a:pt x="1932" y="381163"/>
                </a:lnTo>
                <a:lnTo>
                  <a:pt x="3836" y="394007"/>
                </a:lnTo>
                <a:lnTo>
                  <a:pt x="5104" y="401577"/>
                </a:lnTo>
                <a:lnTo>
                  <a:pt x="6892" y="408484"/>
                </a:lnTo>
                <a:lnTo>
                  <a:pt x="7310" y="409751"/>
                </a:lnTo>
                <a:lnTo>
                  <a:pt x="7545" y="405724"/>
                </a:lnTo>
                <a:lnTo>
                  <a:pt x="7644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284"/>
          <p:cNvSpPr/>
          <p:nvPr/>
        </p:nvSpPr>
        <p:spPr>
          <a:xfrm>
            <a:off x="4956245" y="3116461"/>
            <a:ext cx="329435" cy="266114"/>
          </a:xfrm>
          <a:custGeom>
            <a:avLst/>
            <a:gdLst/>
            <a:ahLst/>
            <a:cxnLst/>
            <a:rect l="0" t="0" r="0" b="0"/>
            <a:pathLst>
              <a:path w="329435" h="266114">
                <a:moveTo>
                  <a:pt x="178325" y="53578"/>
                </a:moveTo>
                <a:lnTo>
                  <a:pt x="164104" y="63059"/>
                </a:lnTo>
                <a:lnTo>
                  <a:pt x="157930" y="67836"/>
                </a:lnTo>
                <a:lnTo>
                  <a:pt x="151830" y="73006"/>
                </a:lnTo>
                <a:lnTo>
                  <a:pt x="145779" y="78436"/>
                </a:lnTo>
                <a:lnTo>
                  <a:pt x="133764" y="89762"/>
                </a:lnTo>
                <a:lnTo>
                  <a:pt x="127782" y="95560"/>
                </a:lnTo>
                <a:lnTo>
                  <a:pt x="120817" y="101410"/>
                </a:lnTo>
                <a:lnTo>
                  <a:pt x="113198" y="107294"/>
                </a:lnTo>
                <a:lnTo>
                  <a:pt x="105141" y="113201"/>
                </a:lnTo>
                <a:lnTo>
                  <a:pt x="88253" y="125056"/>
                </a:lnTo>
                <a:lnTo>
                  <a:pt x="79581" y="130996"/>
                </a:lnTo>
                <a:lnTo>
                  <a:pt x="71817" y="136940"/>
                </a:lnTo>
                <a:lnTo>
                  <a:pt x="64656" y="142887"/>
                </a:lnTo>
                <a:lnTo>
                  <a:pt x="57897" y="148836"/>
                </a:lnTo>
                <a:lnTo>
                  <a:pt x="49423" y="157763"/>
                </a:lnTo>
                <a:lnTo>
                  <a:pt x="39805" y="168676"/>
                </a:lnTo>
                <a:lnTo>
                  <a:pt x="21510" y="190060"/>
                </a:lnTo>
                <a:lnTo>
                  <a:pt x="10072" y="202873"/>
                </a:lnTo>
                <a:lnTo>
                  <a:pt x="6626" y="208670"/>
                </a:lnTo>
                <a:lnTo>
                  <a:pt x="4328" y="214519"/>
                </a:lnTo>
                <a:lnTo>
                  <a:pt x="2796" y="220404"/>
                </a:lnTo>
                <a:lnTo>
                  <a:pt x="1775" y="225319"/>
                </a:lnTo>
                <a:lnTo>
                  <a:pt x="640" y="233425"/>
                </a:lnTo>
                <a:lnTo>
                  <a:pt x="135" y="240336"/>
                </a:lnTo>
                <a:lnTo>
                  <a:pt x="0" y="243568"/>
                </a:lnTo>
                <a:lnTo>
                  <a:pt x="1895" y="246714"/>
                </a:lnTo>
                <a:lnTo>
                  <a:pt x="9292" y="252856"/>
                </a:lnTo>
                <a:lnTo>
                  <a:pt x="15035" y="255884"/>
                </a:lnTo>
                <a:lnTo>
                  <a:pt x="21841" y="258893"/>
                </a:lnTo>
                <a:lnTo>
                  <a:pt x="29353" y="261892"/>
                </a:lnTo>
                <a:lnTo>
                  <a:pt x="37339" y="263892"/>
                </a:lnTo>
                <a:lnTo>
                  <a:pt x="45639" y="265225"/>
                </a:lnTo>
                <a:lnTo>
                  <a:pt x="54150" y="266113"/>
                </a:lnTo>
                <a:lnTo>
                  <a:pt x="63791" y="265714"/>
                </a:lnTo>
                <a:lnTo>
                  <a:pt x="74188" y="264455"/>
                </a:lnTo>
                <a:lnTo>
                  <a:pt x="85088" y="262624"/>
                </a:lnTo>
                <a:lnTo>
                  <a:pt x="121012" y="257943"/>
                </a:lnTo>
                <a:lnTo>
                  <a:pt x="143093" y="255306"/>
                </a:lnTo>
                <a:lnTo>
                  <a:pt x="161782" y="251563"/>
                </a:lnTo>
                <a:lnTo>
                  <a:pt x="178210" y="247084"/>
                </a:lnTo>
                <a:lnTo>
                  <a:pt x="193131" y="242113"/>
                </a:lnTo>
                <a:lnTo>
                  <a:pt x="207048" y="237808"/>
                </a:lnTo>
                <a:lnTo>
                  <a:pt x="233094" y="230377"/>
                </a:lnTo>
                <a:lnTo>
                  <a:pt x="244603" y="226014"/>
                </a:lnTo>
                <a:lnTo>
                  <a:pt x="255253" y="221122"/>
                </a:lnTo>
                <a:lnTo>
                  <a:pt x="265329" y="215875"/>
                </a:lnTo>
                <a:lnTo>
                  <a:pt x="274031" y="210393"/>
                </a:lnTo>
                <a:lnTo>
                  <a:pt x="281817" y="204754"/>
                </a:lnTo>
                <a:lnTo>
                  <a:pt x="288991" y="199011"/>
                </a:lnTo>
                <a:lnTo>
                  <a:pt x="295759" y="193197"/>
                </a:lnTo>
                <a:lnTo>
                  <a:pt x="302255" y="187337"/>
                </a:lnTo>
                <a:lnTo>
                  <a:pt x="308570" y="181446"/>
                </a:lnTo>
                <a:lnTo>
                  <a:pt x="313773" y="175534"/>
                </a:lnTo>
                <a:lnTo>
                  <a:pt x="318233" y="169609"/>
                </a:lnTo>
                <a:lnTo>
                  <a:pt x="322199" y="163674"/>
                </a:lnTo>
                <a:lnTo>
                  <a:pt x="324843" y="157733"/>
                </a:lnTo>
                <a:lnTo>
                  <a:pt x="326605" y="151789"/>
                </a:lnTo>
                <a:lnTo>
                  <a:pt x="327780" y="145841"/>
                </a:lnTo>
                <a:lnTo>
                  <a:pt x="328563" y="139891"/>
                </a:lnTo>
                <a:lnTo>
                  <a:pt x="329086" y="133940"/>
                </a:lnTo>
                <a:lnTo>
                  <a:pt x="329434" y="127989"/>
                </a:lnTo>
                <a:lnTo>
                  <a:pt x="328673" y="123029"/>
                </a:lnTo>
                <a:lnTo>
                  <a:pt x="325183" y="114872"/>
                </a:lnTo>
                <a:lnTo>
                  <a:pt x="321871" y="110316"/>
                </a:lnTo>
                <a:lnTo>
                  <a:pt x="317679" y="105294"/>
                </a:lnTo>
                <a:lnTo>
                  <a:pt x="312900" y="99962"/>
                </a:lnTo>
                <a:lnTo>
                  <a:pt x="302297" y="88745"/>
                </a:lnTo>
                <a:lnTo>
                  <a:pt x="279323" y="65375"/>
                </a:lnTo>
                <a:lnTo>
                  <a:pt x="272446" y="60451"/>
                </a:lnTo>
                <a:lnTo>
                  <a:pt x="264885" y="56176"/>
                </a:lnTo>
                <a:lnTo>
                  <a:pt x="256868" y="52333"/>
                </a:lnTo>
                <a:lnTo>
                  <a:pt x="248546" y="48779"/>
                </a:lnTo>
                <a:lnTo>
                  <a:pt x="240022" y="45418"/>
                </a:lnTo>
                <a:lnTo>
                  <a:pt x="231363" y="42185"/>
                </a:lnTo>
                <a:lnTo>
                  <a:pt x="223605" y="38045"/>
                </a:lnTo>
                <a:lnTo>
                  <a:pt x="216449" y="33301"/>
                </a:lnTo>
                <a:lnTo>
                  <a:pt x="209695" y="28154"/>
                </a:lnTo>
                <a:lnTo>
                  <a:pt x="203208" y="23730"/>
                </a:lnTo>
                <a:lnTo>
                  <a:pt x="196897" y="19789"/>
                </a:lnTo>
                <a:lnTo>
                  <a:pt x="16939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285"/>
          <p:cNvSpPr/>
          <p:nvPr/>
        </p:nvSpPr>
        <p:spPr>
          <a:xfrm>
            <a:off x="5815381" y="3027164"/>
            <a:ext cx="384366" cy="299373"/>
          </a:xfrm>
          <a:custGeom>
            <a:avLst/>
            <a:gdLst/>
            <a:ahLst/>
            <a:cxnLst/>
            <a:rect l="0" t="0" r="0" b="0"/>
            <a:pathLst>
              <a:path w="384366" h="299373">
                <a:moveTo>
                  <a:pt x="96072" y="8930"/>
                </a:moveTo>
                <a:lnTo>
                  <a:pt x="91331" y="18410"/>
                </a:lnTo>
                <a:lnTo>
                  <a:pt x="88943" y="24180"/>
                </a:lnTo>
                <a:lnTo>
                  <a:pt x="86359" y="31003"/>
                </a:lnTo>
                <a:lnTo>
                  <a:pt x="83643" y="38528"/>
                </a:lnTo>
                <a:lnTo>
                  <a:pt x="78857" y="47513"/>
                </a:lnTo>
                <a:lnTo>
                  <a:pt x="72689" y="57473"/>
                </a:lnTo>
                <a:lnTo>
                  <a:pt x="65601" y="68081"/>
                </a:lnTo>
                <a:lnTo>
                  <a:pt x="56907" y="84082"/>
                </a:lnTo>
                <a:lnTo>
                  <a:pt x="47141" y="103680"/>
                </a:lnTo>
                <a:lnTo>
                  <a:pt x="17174" y="166111"/>
                </a:lnTo>
                <a:lnTo>
                  <a:pt x="12716" y="176225"/>
                </a:lnTo>
                <a:lnTo>
                  <a:pt x="8751" y="185944"/>
                </a:lnTo>
                <a:lnTo>
                  <a:pt x="5116" y="195401"/>
                </a:lnTo>
                <a:lnTo>
                  <a:pt x="2693" y="203689"/>
                </a:lnTo>
                <a:lnTo>
                  <a:pt x="1077" y="211199"/>
                </a:lnTo>
                <a:lnTo>
                  <a:pt x="0" y="218190"/>
                </a:lnTo>
                <a:lnTo>
                  <a:pt x="274" y="224835"/>
                </a:lnTo>
                <a:lnTo>
                  <a:pt x="1449" y="231249"/>
                </a:lnTo>
                <a:lnTo>
                  <a:pt x="3224" y="237510"/>
                </a:lnTo>
                <a:lnTo>
                  <a:pt x="6393" y="243668"/>
                </a:lnTo>
                <a:lnTo>
                  <a:pt x="10489" y="249758"/>
                </a:lnTo>
                <a:lnTo>
                  <a:pt x="15204" y="255802"/>
                </a:lnTo>
                <a:lnTo>
                  <a:pt x="20332" y="261816"/>
                </a:lnTo>
                <a:lnTo>
                  <a:pt x="25735" y="267809"/>
                </a:lnTo>
                <a:lnTo>
                  <a:pt x="31321" y="273790"/>
                </a:lnTo>
                <a:lnTo>
                  <a:pt x="39014" y="278769"/>
                </a:lnTo>
                <a:lnTo>
                  <a:pt x="48111" y="283080"/>
                </a:lnTo>
                <a:lnTo>
                  <a:pt x="58145" y="286947"/>
                </a:lnTo>
                <a:lnTo>
                  <a:pt x="68803" y="289524"/>
                </a:lnTo>
                <a:lnTo>
                  <a:pt x="79877" y="291243"/>
                </a:lnTo>
                <a:lnTo>
                  <a:pt x="91229" y="292388"/>
                </a:lnTo>
                <a:lnTo>
                  <a:pt x="104750" y="294145"/>
                </a:lnTo>
                <a:lnTo>
                  <a:pt x="135648" y="298741"/>
                </a:lnTo>
                <a:lnTo>
                  <a:pt x="151229" y="299372"/>
                </a:lnTo>
                <a:lnTo>
                  <a:pt x="166578" y="298800"/>
                </a:lnTo>
                <a:lnTo>
                  <a:pt x="181771" y="297426"/>
                </a:lnTo>
                <a:lnTo>
                  <a:pt x="197854" y="296511"/>
                </a:lnTo>
                <a:lnTo>
                  <a:pt x="231598" y="295494"/>
                </a:lnTo>
                <a:lnTo>
                  <a:pt x="246946" y="294230"/>
                </a:lnTo>
                <a:lnTo>
                  <a:pt x="261147" y="292395"/>
                </a:lnTo>
                <a:lnTo>
                  <a:pt x="274583" y="290180"/>
                </a:lnTo>
                <a:lnTo>
                  <a:pt x="287509" y="286719"/>
                </a:lnTo>
                <a:lnTo>
                  <a:pt x="300095" y="282427"/>
                </a:lnTo>
                <a:lnTo>
                  <a:pt x="312455" y="277582"/>
                </a:lnTo>
                <a:lnTo>
                  <a:pt x="323671" y="272367"/>
                </a:lnTo>
                <a:lnTo>
                  <a:pt x="334125" y="266906"/>
                </a:lnTo>
                <a:lnTo>
                  <a:pt x="352686" y="256539"/>
                </a:lnTo>
                <a:lnTo>
                  <a:pt x="367550" y="248624"/>
                </a:lnTo>
                <a:lnTo>
                  <a:pt x="373299" y="243140"/>
                </a:lnTo>
                <a:lnTo>
                  <a:pt x="378125" y="236507"/>
                </a:lnTo>
                <a:lnTo>
                  <a:pt x="382334" y="229109"/>
                </a:lnTo>
                <a:lnTo>
                  <a:pt x="384148" y="222193"/>
                </a:lnTo>
                <a:lnTo>
                  <a:pt x="384365" y="215597"/>
                </a:lnTo>
                <a:lnTo>
                  <a:pt x="383517" y="209216"/>
                </a:lnTo>
                <a:lnTo>
                  <a:pt x="381960" y="201985"/>
                </a:lnTo>
                <a:lnTo>
                  <a:pt x="379930" y="194188"/>
                </a:lnTo>
                <a:lnTo>
                  <a:pt x="377584" y="186014"/>
                </a:lnTo>
                <a:lnTo>
                  <a:pt x="373044" y="178579"/>
                </a:lnTo>
                <a:lnTo>
                  <a:pt x="367040" y="171639"/>
                </a:lnTo>
                <a:lnTo>
                  <a:pt x="352432" y="157643"/>
                </a:lnTo>
                <a:lnTo>
                  <a:pt x="336018" y="141501"/>
                </a:lnTo>
                <a:lnTo>
                  <a:pt x="326481" y="134022"/>
                </a:lnTo>
                <a:lnTo>
                  <a:pt x="316155" y="127051"/>
                </a:lnTo>
                <a:lnTo>
                  <a:pt x="305302" y="120419"/>
                </a:lnTo>
                <a:lnTo>
                  <a:pt x="294098" y="113022"/>
                </a:lnTo>
                <a:lnTo>
                  <a:pt x="240526" y="75775"/>
                </a:lnTo>
                <a:lnTo>
                  <a:pt x="228094" y="68376"/>
                </a:lnTo>
                <a:lnTo>
                  <a:pt x="213853" y="60467"/>
                </a:lnTo>
                <a:lnTo>
                  <a:pt x="198404" y="52217"/>
                </a:lnTo>
                <a:lnTo>
                  <a:pt x="187114" y="44734"/>
                </a:lnTo>
                <a:lnTo>
                  <a:pt x="178595" y="37760"/>
                </a:lnTo>
                <a:lnTo>
                  <a:pt x="171923" y="31126"/>
                </a:lnTo>
                <a:lnTo>
                  <a:pt x="167475" y="25712"/>
                </a:lnTo>
                <a:lnTo>
                  <a:pt x="164510" y="21110"/>
                </a:lnTo>
                <a:lnTo>
                  <a:pt x="1496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286"/>
          <p:cNvSpPr/>
          <p:nvPr/>
        </p:nvSpPr>
        <p:spPr>
          <a:xfrm>
            <a:off x="6456219" y="2982516"/>
            <a:ext cx="44595" cy="357188"/>
          </a:xfrm>
          <a:custGeom>
            <a:avLst/>
            <a:gdLst/>
            <a:ahLst/>
            <a:cxnLst/>
            <a:rect l="0" t="0" r="0" b="0"/>
            <a:pathLst>
              <a:path w="44595" h="357188">
                <a:moveTo>
                  <a:pt x="44594" y="0"/>
                </a:moveTo>
                <a:lnTo>
                  <a:pt x="44594" y="23065"/>
                </a:lnTo>
                <a:lnTo>
                  <a:pt x="43602" y="27283"/>
                </a:lnTo>
                <a:lnTo>
                  <a:pt x="41948" y="33071"/>
                </a:lnTo>
                <a:lnTo>
                  <a:pt x="39853" y="39907"/>
                </a:lnTo>
                <a:lnTo>
                  <a:pt x="38457" y="47440"/>
                </a:lnTo>
                <a:lnTo>
                  <a:pt x="37526" y="55439"/>
                </a:lnTo>
                <a:lnTo>
                  <a:pt x="36905" y="63748"/>
                </a:lnTo>
                <a:lnTo>
                  <a:pt x="35499" y="72264"/>
                </a:lnTo>
                <a:lnTo>
                  <a:pt x="33569" y="80918"/>
                </a:lnTo>
                <a:lnTo>
                  <a:pt x="31291" y="89664"/>
                </a:lnTo>
                <a:lnTo>
                  <a:pt x="27788" y="101448"/>
                </a:lnTo>
                <a:lnTo>
                  <a:pt x="7017" y="165972"/>
                </a:lnTo>
                <a:lnTo>
                  <a:pt x="4660" y="177125"/>
                </a:lnTo>
                <a:lnTo>
                  <a:pt x="3088" y="188528"/>
                </a:lnTo>
                <a:lnTo>
                  <a:pt x="2041" y="200099"/>
                </a:lnTo>
                <a:lnTo>
                  <a:pt x="1342" y="210790"/>
                </a:lnTo>
                <a:lnTo>
                  <a:pt x="566" y="230606"/>
                </a:lnTo>
                <a:lnTo>
                  <a:pt x="129" y="253756"/>
                </a:lnTo>
                <a:lnTo>
                  <a:pt x="0" y="277924"/>
                </a:lnTo>
                <a:lnTo>
                  <a:pt x="974" y="285493"/>
                </a:lnTo>
                <a:lnTo>
                  <a:pt x="2615" y="292524"/>
                </a:lnTo>
                <a:lnTo>
                  <a:pt x="4701" y="299196"/>
                </a:lnTo>
                <a:lnTo>
                  <a:pt x="7085" y="305628"/>
                </a:lnTo>
                <a:lnTo>
                  <a:pt x="9666" y="311900"/>
                </a:lnTo>
                <a:lnTo>
                  <a:pt x="12379" y="318066"/>
                </a:lnTo>
                <a:lnTo>
                  <a:pt x="18039" y="330209"/>
                </a:lnTo>
                <a:lnTo>
                  <a:pt x="20938" y="336225"/>
                </a:lnTo>
                <a:lnTo>
                  <a:pt x="23862" y="341228"/>
                </a:lnTo>
                <a:lnTo>
                  <a:pt x="26804" y="345556"/>
                </a:lnTo>
                <a:lnTo>
                  <a:pt x="35664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287"/>
          <p:cNvSpPr/>
          <p:nvPr/>
        </p:nvSpPr>
        <p:spPr>
          <a:xfrm>
            <a:off x="6788432" y="3036094"/>
            <a:ext cx="274228" cy="227936"/>
          </a:xfrm>
          <a:custGeom>
            <a:avLst/>
            <a:gdLst/>
            <a:ahLst/>
            <a:cxnLst/>
            <a:rect l="0" t="0" r="0" b="0"/>
            <a:pathLst>
              <a:path w="274228" h="227936">
                <a:moveTo>
                  <a:pt x="96357" y="17859"/>
                </a:moveTo>
                <a:lnTo>
                  <a:pt x="83928" y="42717"/>
                </a:lnTo>
                <a:lnTo>
                  <a:pt x="80134" y="47329"/>
                </a:lnTo>
                <a:lnTo>
                  <a:pt x="75620" y="51397"/>
                </a:lnTo>
                <a:lnTo>
                  <a:pt x="44636" y="74534"/>
                </a:lnTo>
                <a:lnTo>
                  <a:pt x="37072" y="81439"/>
                </a:lnTo>
                <a:lnTo>
                  <a:pt x="31036" y="88027"/>
                </a:lnTo>
                <a:lnTo>
                  <a:pt x="26021" y="94403"/>
                </a:lnTo>
                <a:lnTo>
                  <a:pt x="21685" y="100639"/>
                </a:lnTo>
                <a:lnTo>
                  <a:pt x="17802" y="106780"/>
                </a:lnTo>
                <a:lnTo>
                  <a:pt x="14222" y="112858"/>
                </a:lnTo>
                <a:lnTo>
                  <a:pt x="10843" y="118895"/>
                </a:lnTo>
                <a:lnTo>
                  <a:pt x="4442" y="130894"/>
                </a:lnTo>
                <a:lnTo>
                  <a:pt x="2338" y="136872"/>
                </a:lnTo>
                <a:lnTo>
                  <a:pt x="936" y="142841"/>
                </a:lnTo>
                <a:lnTo>
                  <a:pt x="0" y="148806"/>
                </a:lnTo>
                <a:lnTo>
                  <a:pt x="369" y="154766"/>
                </a:lnTo>
                <a:lnTo>
                  <a:pt x="1608" y="160724"/>
                </a:lnTo>
                <a:lnTo>
                  <a:pt x="3426" y="166681"/>
                </a:lnTo>
                <a:lnTo>
                  <a:pt x="5629" y="172636"/>
                </a:lnTo>
                <a:lnTo>
                  <a:pt x="8091" y="178591"/>
                </a:lnTo>
                <a:lnTo>
                  <a:pt x="10724" y="184545"/>
                </a:lnTo>
                <a:lnTo>
                  <a:pt x="14464" y="190498"/>
                </a:lnTo>
                <a:lnTo>
                  <a:pt x="18941" y="196452"/>
                </a:lnTo>
                <a:lnTo>
                  <a:pt x="23911" y="202406"/>
                </a:lnTo>
                <a:lnTo>
                  <a:pt x="30200" y="207367"/>
                </a:lnTo>
                <a:lnTo>
                  <a:pt x="37369" y="211666"/>
                </a:lnTo>
                <a:lnTo>
                  <a:pt x="45126" y="215525"/>
                </a:lnTo>
                <a:lnTo>
                  <a:pt x="54265" y="218097"/>
                </a:lnTo>
                <a:lnTo>
                  <a:pt x="64327" y="219812"/>
                </a:lnTo>
                <a:lnTo>
                  <a:pt x="75003" y="220956"/>
                </a:lnTo>
                <a:lnTo>
                  <a:pt x="86090" y="222710"/>
                </a:lnTo>
                <a:lnTo>
                  <a:pt x="97450" y="224872"/>
                </a:lnTo>
                <a:lnTo>
                  <a:pt x="108992" y="227305"/>
                </a:lnTo>
                <a:lnTo>
                  <a:pt x="120656" y="227935"/>
                </a:lnTo>
                <a:lnTo>
                  <a:pt x="132400" y="227363"/>
                </a:lnTo>
                <a:lnTo>
                  <a:pt x="144198" y="225989"/>
                </a:lnTo>
                <a:lnTo>
                  <a:pt x="155040" y="225074"/>
                </a:lnTo>
                <a:lnTo>
                  <a:pt x="165245" y="224463"/>
                </a:lnTo>
                <a:lnTo>
                  <a:pt x="175024" y="224056"/>
                </a:lnTo>
                <a:lnTo>
                  <a:pt x="184521" y="222793"/>
                </a:lnTo>
                <a:lnTo>
                  <a:pt x="193828" y="220958"/>
                </a:lnTo>
                <a:lnTo>
                  <a:pt x="203010" y="218743"/>
                </a:lnTo>
                <a:lnTo>
                  <a:pt x="212107" y="216273"/>
                </a:lnTo>
                <a:lnTo>
                  <a:pt x="230153" y="210884"/>
                </a:lnTo>
                <a:lnTo>
                  <a:pt x="238141" y="207066"/>
                </a:lnTo>
                <a:lnTo>
                  <a:pt x="245450" y="202536"/>
                </a:lnTo>
                <a:lnTo>
                  <a:pt x="252306" y="197532"/>
                </a:lnTo>
                <a:lnTo>
                  <a:pt x="257870" y="193203"/>
                </a:lnTo>
                <a:lnTo>
                  <a:pt x="262572" y="189326"/>
                </a:lnTo>
                <a:lnTo>
                  <a:pt x="266698" y="185748"/>
                </a:lnTo>
                <a:lnTo>
                  <a:pt x="269449" y="181379"/>
                </a:lnTo>
                <a:lnTo>
                  <a:pt x="271283" y="176482"/>
                </a:lnTo>
                <a:lnTo>
                  <a:pt x="272506" y="171233"/>
                </a:lnTo>
                <a:lnTo>
                  <a:pt x="273321" y="165749"/>
                </a:lnTo>
                <a:lnTo>
                  <a:pt x="273864" y="160108"/>
                </a:lnTo>
                <a:lnTo>
                  <a:pt x="274227" y="154364"/>
                </a:lnTo>
                <a:lnTo>
                  <a:pt x="273476" y="148550"/>
                </a:lnTo>
                <a:lnTo>
                  <a:pt x="271983" y="142689"/>
                </a:lnTo>
                <a:lnTo>
                  <a:pt x="269996" y="136798"/>
                </a:lnTo>
                <a:lnTo>
                  <a:pt x="266687" y="130886"/>
                </a:lnTo>
                <a:lnTo>
                  <a:pt x="262496" y="124960"/>
                </a:lnTo>
                <a:lnTo>
                  <a:pt x="257718" y="119026"/>
                </a:lnTo>
                <a:lnTo>
                  <a:pt x="252548" y="113085"/>
                </a:lnTo>
                <a:lnTo>
                  <a:pt x="247118" y="107140"/>
                </a:lnTo>
                <a:lnTo>
                  <a:pt x="235791" y="95243"/>
                </a:lnTo>
                <a:lnTo>
                  <a:pt x="224143" y="83340"/>
                </a:lnTo>
                <a:lnTo>
                  <a:pt x="218258" y="78380"/>
                </a:lnTo>
                <a:lnTo>
                  <a:pt x="212352" y="74082"/>
                </a:lnTo>
                <a:lnTo>
                  <a:pt x="206429" y="70224"/>
                </a:lnTo>
                <a:lnTo>
                  <a:pt x="200496" y="66660"/>
                </a:lnTo>
                <a:lnTo>
                  <a:pt x="194556" y="63291"/>
                </a:lnTo>
                <a:lnTo>
                  <a:pt x="182666" y="56903"/>
                </a:lnTo>
                <a:lnTo>
                  <a:pt x="170766" y="50756"/>
                </a:lnTo>
                <a:lnTo>
                  <a:pt x="165807" y="47728"/>
                </a:lnTo>
                <a:lnTo>
                  <a:pt x="157651" y="41717"/>
                </a:lnTo>
                <a:lnTo>
                  <a:pt x="154087" y="37733"/>
                </a:lnTo>
                <a:lnTo>
                  <a:pt x="150718" y="33093"/>
                </a:lnTo>
                <a:lnTo>
                  <a:pt x="147481" y="28015"/>
                </a:lnTo>
                <a:lnTo>
                  <a:pt x="145322" y="23638"/>
                </a:lnTo>
                <a:lnTo>
                  <a:pt x="143884" y="19727"/>
                </a:lnTo>
                <a:lnTo>
                  <a:pt x="142285" y="12736"/>
                </a:lnTo>
                <a:lnTo>
                  <a:pt x="141858" y="9483"/>
                </a:lnTo>
                <a:lnTo>
                  <a:pt x="1410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288"/>
          <p:cNvSpPr/>
          <p:nvPr/>
        </p:nvSpPr>
        <p:spPr>
          <a:xfrm>
            <a:off x="7322344" y="2946797"/>
            <a:ext cx="35720" cy="401837"/>
          </a:xfrm>
          <a:custGeom>
            <a:avLst/>
            <a:gdLst/>
            <a:ahLst/>
            <a:cxnLst/>
            <a:rect l="0" t="0" r="0" b="0"/>
            <a:pathLst>
              <a:path w="35720" h="401837">
                <a:moveTo>
                  <a:pt x="35719" y="0"/>
                </a:moveTo>
                <a:lnTo>
                  <a:pt x="28030" y="23065"/>
                </a:lnTo>
                <a:lnTo>
                  <a:pt x="27341" y="33071"/>
                </a:lnTo>
                <a:lnTo>
                  <a:pt x="27157" y="39907"/>
                </a:lnTo>
                <a:lnTo>
                  <a:pt x="26042" y="51409"/>
                </a:lnTo>
                <a:lnTo>
                  <a:pt x="22157" y="82710"/>
                </a:lnTo>
                <a:lnTo>
                  <a:pt x="20725" y="96812"/>
                </a:lnTo>
                <a:lnTo>
                  <a:pt x="19769" y="109190"/>
                </a:lnTo>
                <a:lnTo>
                  <a:pt x="19133" y="120418"/>
                </a:lnTo>
                <a:lnTo>
                  <a:pt x="17716" y="131872"/>
                </a:lnTo>
                <a:lnTo>
                  <a:pt x="15779" y="143477"/>
                </a:lnTo>
                <a:lnTo>
                  <a:pt x="13496" y="155183"/>
                </a:lnTo>
                <a:lnTo>
                  <a:pt x="11974" y="167947"/>
                </a:lnTo>
                <a:lnTo>
                  <a:pt x="10959" y="181418"/>
                </a:lnTo>
                <a:lnTo>
                  <a:pt x="10283" y="195359"/>
                </a:lnTo>
                <a:lnTo>
                  <a:pt x="9531" y="239954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21268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Overflow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40+30  ( 7 bit </a:t>
            </a:r>
            <a:r>
              <a:rPr lang="en-US" sz="2400" dirty="0"/>
              <a:t>signed </a:t>
            </a:r>
            <a:r>
              <a:rPr lang="en-US" sz="2400" dirty="0" smtClean="0"/>
              <a:t>number 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0 _ 1   0   1   0    0   0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0 _ 0   1   1   1    1   0</a:t>
            </a:r>
            <a:endParaRPr lang="en-US" sz="2400" dirty="0"/>
          </a:p>
        </p:txBody>
      </p:sp>
      <p:sp>
        <p:nvSpPr>
          <p:cNvPr id="5" name="SMARTPenAnnotation228"/>
          <p:cNvSpPr/>
          <p:nvPr/>
        </p:nvSpPr>
        <p:spPr>
          <a:xfrm>
            <a:off x="3071813" y="3562946"/>
            <a:ext cx="3400367" cy="80358"/>
          </a:xfrm>
          <a:custGeom>
            <a:avLst/>
            <a:gdLst/>
            <a:ahLst/>
            <a:cxnLst/>
            <a:rect l="0" t="0" r="0" b="0"/>
            <a:pathLst>
              <a:path w="3400367" h="80358">
                <a:moveTo>
                  <a:pt x="0" y="71437"/>
                </a:moveTo>
                <a:lnTo>
                  <a:pt x="21249" y="71437"/>
                </a:lnTo>
                <a:lnTo>
                  <a:pt x="27064" y="72429"/>
                </a:lnTo>
                <a:lnTo>
                  <a:pt x="34910" y="74083"/>
                </a:lnTo>
                <a:lnTo>
                  <a:pt x="44109" y="76178"/>
                </a:lnTo>
                <a:lnTo>
                  <a:pt x="67560" y="78505"/>
                </a:lnTo>
                <a:lnTo>
                  <a:pt x="155090" y="80294"/>
                </a:lnTo>
                <a:lnTo>
                  <a:pt x="264709" y="80357"/>
                </a:lnTo>
                <a:lnTo>
                  <a:pt x="277676" y="79368"/>
                </a:lnTo>
                <a:lnTo>
                  <a:pt x="289297" y="77717"/>
                </a:lnTo>
                <a:lnTo>
                  <a:pt x="300021" y="75623"/>
                </a:lnTo>
                <a:lnTo>
                  <a:pt x="325165" y="73298"/>
                </a:lnTo>
                <a:lnTo>
                  <a:pt x="372249" y="71805"/>
                </a:lnTo>
                <a:lnTo>
                  <a:pt x="382111" y="70690"/>
                </a:lnTo>
                <a:lnTo>
                  <a:pt x="391662" y="68954"/>
                </a:lnTo>
                <a:lnTo>
                  <a:pt x="401006" y="66805"/>
                </a:lnTo>
                <a:lnTo>
                  <a:pt x="414181" y="64380"/>
                </a:lnTo>
                <a:lnTo>
                  <a:pt x="447341" y="59040"/>
                </a:lnTo>
                <a:lnTo>
                  <a:pt x="461938" y="57219"/>
                </a:lnTo>
                <a:lnTo>
                  <a:pt x="486095" y="55196"/>
                </a:lnTo>
                <a:lnTo>
                  <a:pt x="557533" y="52905"/>
                </a:lnTo>
                <a:lnTo>
                  <a:pt x="573103" y="51145"/>
                </a:lnTo>
                <a:lnTo>
                  <a:pt x="587451" y="48979"/>
                </a:lnTo>
                <a:lnTo>
                  <a:pt x="635144" y="46573"/>
                </a:lnTo>
                <a:lnTo>
                  <a:pt x="688090" y="44511"/>
                </a:lnTo>
                <a:lnTo>
                  <a:pt x="707766" y="42572"/>
                </a:lnTo>
                <a:lnTo>
                  <a:pt x="724851" y="40288"/>
                </a:lnTo>
                <a:lnTo>
                  <a:pt x="747156" y="38764"/>
                </a:lnTo>
                <a:lnTo>
                  <a:pt x="831685" y="36621"/>
                </a:lnTo>
                <a:lnTo>
                  <a:pt x="924750" y="34993"/>
                </a:lnTo>
                <a:lnTo>
                  <a:pt x="947891" y="33250"/>
                </a:lnTo>
                <a:lnTo>
                  <a:pt x="968279" y="31097"/>
                </a:lnTo>
                <a:lnTo>
                  <a:pt x="1022682" y="28703"/>
                </a:lnTo>
                <a:lnTo>
                  <a:pt x="1135659" y="27167"/>
                </a:lnTo>
                <a:lnTo>
                  <a:pt x="1211040" y="25871"/>
                </a:lnTo>
                <a:lnTo>
                  <a:pt x="1224079" y="24192"/>
                </a:lnTo>
                <a:lnTo>
                  <a:pt x="1235747" y="22081"/>
                </a:lnTo>
                <a:lnTo>
                  <a:pt x="1269880" y="19735"/>
                </a:lnTo>
                <a:lnTo>
                  <a:pt x="1337506" y="18229"/>
                </a:lnTo>
                <a:lnTo>
                  <a:pt x="1387866" y="15377"/>
                </a:lnTo>
                <a:lnTo>
                  <a:pt x="1445306" y="11795"/>
                </a:lnTo>
                <a:lnTo>
                  <a:pt x="1534203" y="9306"/>
                </a:lnTo>
                <a:lnTo>
                  <a:pt x="1551638" y="8189"/>
                </a:lnTo>
                <a:lnTo>
                  <a:pt x="1611122" y="2867"/>
                </a:lnTo>
                <a:lnTo>
                  <a:pt x="1687853" y="377"/>
                </a:lnTo>
                <a:lnTo>
                  <a:pt x="2403347" y="0"/>
                </a:lnTo>
                <a:lnTo>
                  <a:pt x="2635976" y="7128"/>
                </a:lnTo>
                <a:lnTo>
                  <a:pt x="2760698" y="12428"/>
                </a:lnTo>
                <a:lnTo>
                  <a:pt x="2805864" y="15231"/>
                </a:lnTo>
                <a:lnTo>
                  <a:pt x="2839943" y="18091"/>
                </a:lnTo>
                <a:lnTo>
                  <a:pt x="2946856" y="29811"/>
                </a:lnTo>
                <a:lnTo>
                  <a:pt x="2968664" y="31780"/>
                </a:lnTo>
                <a:lnTo>
                  <a:pt x="3003479" y="33968"/>
                </a:lnTo>
                <a:lnTo>
                  <a:pt x="3019311" y="35543"/>
                </a:lnTo>
                <a:lnTo>
                  <a:pt x="3034827" y="37586"/>
                </a:lnTo>
                <a:lnTo>
                  <a:pt x="3050132" y="39940"/>
                </a:lnTo>
                <a:lnTo>
                  <a:pt x="3096242" y="45201"/>
                </a:lnTo>
                <a:lnTo>
                  <a:pt x="3123817" y="47993"/>
                </a:lnTo>
                <a:lnTo>
                  <a:pt x="3152123" y="51839"/>
                </a:lnTo>
                <a:lnTo>
                  <a:pt x="3231427" y="64748"/>
                </a:lnTo>
                <a:lnTo>
                  <a:pt x="3247675" y="66978"/>
                </a:lnTo>
                <a:lnTo>
                  <a:pt x="3272013" y="69455"/>
                </a:lnTo>
                <a:lnTo>
                  <a:pt x="3304433" y="71841"/>
                </a:lnTo>
                <a:lnTo>
                  <a:pt x="3317182" y="73691"/>
                </a:lnTo>
                <a:lnTo>
                  <a:pt x="3330642" y="75916"/>
                </a:lnTo>
                <a:lnTo>
                  <a:pt x="3350889" y="78389"/>
                </a:lnTo>
                <a:lnTo>
                  <a:pt x="3375316" y="79976"/>
                </a:lnTo>
                <a:lnTo>
                  <a:pt x="3379320" y="79114"/>
                </a:lnTo>
                <a:lnTo>
                  <a:pt x="3382981" y="77547"/>
                </a:lnTo>
                <a:lnTo>
                  <a:pt x="3386415" y="75511"/>
                </a:lnTo>
                <a:lnTo>
                  <a:pt x="3392875" y="73248"/>
                </a:lnTo>
                <a:lnTo>
                  <a:pt x="3395987" y="72644"/>
                </a:lnTo>
                <a:lnTo>
                  <a:pt x="3398061" y="73234"/>
                </a:lnTo>
                <a:lnTo>
                  <a:pt x="3399444" y="74619"/>
                </a:lnTo>
                <a:lnTo>
                  <a:pt x="3400366" y="76535"/>
                </a:lnTo>
                <a:lnTo>
                  <a:pt x="3399989" y="77812"/>
                </a:lnTo>
                <a:lnTo>
                  <a:pt x="3398745" y="78664"/>
                </a:lnTo>
                <a:lnTo>
                  <a:pt x="3396924" y="79231"/>
                </a:lnTo>
                <a:lnTo>
                  <a:pt x="3395709" y="78617"/>
                </a:lnTo>
                <a:lnTo>
                  <a:pt x="3394900" y="77216"/>
                </a:lnTo>
                <a:lnTo>
                  <a:pt x="3394361" y="75290"/>
                </a:lnTo>
                <a:lnTo>
                  <a:pt x="3394000" y="73013"/>
                </a:lnTo>
                <a:lnTo>
                  <a:pt x="3393761" y="70503"/>
                </a:lnTo>
                <a:lnTo>
                  <a:pt x="3393281" y="625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29"/>
          <p:cNvSpPr/>
          <p:nvPr/>
        </p:nvSpPr>
        <p:spPr>
          <a:xfrm>
            <a:off x="5734857" y="3804047"/>
            <a:ext cx="309010" cy="301800"/>
          </a:xfrm>
          <a:custGeom>
            <a:avLst/>
            <a:gdLst/>
            <a:ahLst/>
            <a:cxnLst/>
            <a:rect l="0" t="0" r="0" b="0"/>
            <a:pathLst>
              <a:path w="309010" h="301800">
                <a:moveTo>
                  <a:pt x="203385" y="0"/>
                </a:moveTo>
                <a:lnTo>
                  <a:pt x="193904" y="4741"/>
                </a:lnTo>
                <a:lnTo>
                  <a:pt x="188135" y="7129"/>
                </a:lnTo>
                <a:lnTo>
                  <a:pt x="181312" y="9714"/>
                </a:lnTo>
                <a:lnTo>
                  <a:pt x="173787" y="12429"/>
                </a:lnTo>
                <a:lnTo>
                  <a:pt x="164801" y="17215"/>
                </a:lnTo>
                <a:lnTo>
                  <a:pt x="154842" y="23383"/>
                </a:lnTo>
                <a:lnTo>
                  <a:pt x="144234" y="30472"/>
                </a:lnTo>
                <a:lnTo>
                  <a:pt x="134186" y="36189"/>
                </a:lnTo>
                <a:lnTo>
                  <a:pt x="124510" y="40993"/>
                </a:lnTo>
                <a:lnTo>
                  <a:pt x="115083" y="45188"/>
                </a:lnTo>
                <a:lnTo>
                  <a:pt x="105822" y="49969"/>
                </a:lnTo>
                <a:lnTo>
                  <a:pt x="96672" y="55141"/>
                </a:lnTo>
                <a:lnTo>
                  <a:pt x="87594" y="60573"/>
                </a:lnTo>
                <a:lnTo>
                  <a:pt x="77574" y="68163"/>
                </a:lnTo>
                <a:lnTo>
                  <a:pt x="66925" y="77192"/>
                </a:lnTo>
                <a:lnTo>
                  <a:pt x="46494" y="95823"/>
                </a:lnTo>
                <a:lnTo>
                  <a:pt x="30799" y="110718"/>
                </a:lnTo>
                <a:lnTo>
                  <a:pt x="24828" y="117468"/>
                </a:lnTo>
                <a:lnTo>
                  <a:pt x="19855" y="123953"/>
                </a:lnTo>
                <a:lnTo>
                  <a:pt x="15547" y="130260"/>
                </a:lnTo>
                <a:lnTo>
                  <a:pt x="11683" y="136449"/>
                </a:lnTo>
                <a:lnTo>
                  <a:pt x="8115" y="142560"/>
                </a:lnTo>
                <a:lnTo>
                  <a:pt x="4744" y="148618"/>
                </a:lnTo>
                <a:lnTo>
                  <a:pt x="2497" y="154641"/>
                </a:lnTo>
                <a:lnTo>
                  <a:pt x="999" y="160641"/>
                </a:lnTo>
                <a:lnTo>
                  <a:pt x="0" y="166625"/>
                </a:lnTo>
                <a:lnTo>
                  <a:pt x="326" y="172599"/>
                </a:lnTo>
                <a:lnTo>
                  <a:pt x="1536" y="178566"/>
                </a:lnTo>
                <a:lnTo>
                  <a:pt x="5526" y="191480"/>
                </a:lnTo>
                <a:lnTo>
                  <a:pt x="10607" y="207141"/>
                </a:lnTo>
                <a:lnTo>
                  <a:pt x="14343" y="214493"/>
                </a:lnTo>
                <a:lnTo>
                  <a:pt x="18818" y="221377"/>
                </a:lnTo>
                <a:lnTo>
                  <a:pt x="23786" y="227953"/>
                </a:lnTo>
                <a:lnTo>
                  <a:pt x="30074" y="234320"/>
                </a:lnTo>
                <a:lnTo>
                  <a:pt x="37243" y="240549"/>
                </a:lnTo>
                <a:lnTo>
                  <a:pt x="44999" y="246686"/>
                </a:lnTo>
                <a:lnTo>
                  <a:pt x="54138" y="252762"/>
                </a:lnTo>
                <a:lnTo>
                  <a:pt x="64199" y="258797"/>
                </a:lnTo>
                <a:lnTo>
                  <a:pt x="74876" y="264805"/>
                </a:lnTo>
                <a:lnTo>
                  <a:pt x="85963" y="269802"/>
                </a:lnTo>
                <a:lnTo>
                  <a:pt x="97322" y="274126"/>
                </a:lnTo>
                <a:lnTo>
                  <a:pt x="139329" y="288195"/>
                </a:lnTo>
                <a:lnTo>
                  <a:pt x="149767" y="291348"/>
                </a:lnTo>
                <a:lnTo>
                  <a:pt x="171948" y="297499"/>
                </a:lnTo>
                <a:lnTo>
                  <a:pt x="182427" y="299535"/>
                </a:lnTo>
                <a:lnTo>
                  <a:pt x="192390" y="300894"/>
                </a:lnTo>
                <a:lnTo>
                  <a:pt x="202008" y="301799"/>
                </a:lnTo>
                <a:lnTo>
                  <a:pt x="211397" y="301410"/>
                </a:lnTo>
                <a:lnTo>
                  <a:pt x="220633" y="300159"/>
                </a:lnTo>
                <a:lnTo>
                  <a:pt x="229767" y="298332"/>
                </a:lnTo>
                <a:lnTo>
                  <a:pt x="238832" y="296123"/>
                </a:lnTo>
                <a:lnTo>
                  <a:pt x="247853" y="293658"/>
                </a:lnTo>
                <a:lnTo>
                  <a:pt x="256843" y="291021"/>
                </a:lnTo>
                <a:lnTo>
                  <a:pt x="263828" y="288272"/>
                </a:lnTo>
                <a:lnTo>
                  <a:pt x="269478" y="285447"/>
                </a:lnTo>
                <a:lnTo>
                  <a:pt x="274236" y="282571"/>
                </a:lnTo>
                <a:lnTo>
                  <a:pt x="279393" y="279662"/>
                </a:lnTo>
                <a:lnTo>
                  <a:pt x="290414" y="273784"/>
                </a:lnTo>
                <a:lnTo>
                  <a:pt x="294147" y="269835"/>
                </a:lnTo>
                <a:lnTo>
                  <a:pt x="296635" y="265218"/>
                </a:lnTo>
                <a:lnTo>
                  <a:pt x="298294" y="260156"/>
                </a:lnTo>
                <a:lnTo>
                  <a:pt x="300392" y="254797"/>
                </a:lnTo>
                <a:lnTo>
                  <a:pt x="302783" y="249239"/>
                </a:lnTo>
                <a:lnTo>
                  <a:pt x="305368" y="243550"/>
                </a:lnTo>
                <a:lnTo>
                  <a:pt x="307093" y="236781"/>
                </a:lnTo>
                <a:lnTo>
                  <a:pt x="308242" y="229291"/>
                </a:lnTo>
                <a:lnTo>
                  <a:pt x="309009" y="221322"/>
                </a:lnTo>
                <a:lnTo>
                  <a:pt x="308528" y="213032"/>
                </a:lnTo>
                <a:lnTo>
                  <a:pt x="307215" y="204530"/>
                </a:lnTo>
                <a:lnTo>
                  <a:pt x="303110" y="186152"/>
                </a:lnTo>
                <a:lnTo>
                  <a:pt x="297978" y="164755"/>
                </a:lnTo>
                <a:lnTo>
                  <a:pt x="294228" y="154485"/>
                </a:lnTo>
                <a:lnTo>
                  <a:pt x="289744" y="144662"/>
                </a:lnTo>
                <a:lnTo>
                  <a:pt x="265893" y="9822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30"/>
          <p:cNvSpPr/>
          <p:nvPr/>
        </p:nvSpPr>
        <p:spPr>
          <a:xfrm>
            <a:off x="5589984" y="3705820"/>
            <a:ext cx="26790" cy="401837"/>
          </a:xfrm>
          <a:custGeom>
            <a:avLst/>
            <a:gdLst/>
            <a:ahLst/>
            <a:cxnLst/>
            <a:rect l="0" t="0" r="0" b="0"/>
            <a:pathLst>
              <a:path w="26790" h="401837">
                <a:moveTo>
                  <a:pt x="26789" y="0"/>
                </a:moveTo>
                <a:lnTo>
                  <a:pt x="26789" y="20117"/>
                </a:lnTo>
                <a:lnTo>
                  <a:pt x="25798" y="24326"/>
                </a:lnTo>
                <a:lnTo>
                  <a:pt x="24144" y="29116"/>
                </a:lnTo>
                <a:lnTo>
                  <a:pt x="22049" y="34294"/>
                </a:lnTo>
                <a:lnTo>
                  <a:pt x="20653" y="40722"/>
                </a:lnTo>
                <a:lnTo>
                  <a:pt x="19722" y="47984"/>
                </a:lnTo>
                <a:lnTo>
                  <a:pt x="19101" y="55802"/>
                </a:lnTo>
                <a:lnTo>
                  <a:pt x="13487" y="104729"/>
                </a:lnTo>
                <a:lnTo>
                  <a:pt x="11968" y="136296"/>
                </a:lnTo>
                <a:lnTo>
                  <a:pt x="9530" y="280078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31"/>
          <p:cNvSpPr/>
          <p:nvPr/>
        </p:nvSpPr>
        <p:spPr>
          <a:xfrm>
            <a:off x="5206376" y="3696891"/>
            <a:ext cx="44281" cy="482204"/>
          </a:xfrm>
          <a:custGeom>
            <a:avLst/>
            <a:gdLst/>
            <a:ahLst/>
            <a:cxnLst/>
            <a:rect l="0" t="0" r="0" b="0"/>
            <a:pathLst>
              <a:path w="44281" h="482204">
                <a:moveTo>
                  <a:pt x="8562" y="0"/>
                </a:moveTo>
                <a:lnTo>
                  <a:pt x="3821" y="9480"/>
                </a:lnTo>
                <a:lnTo>
                  <a:pt x="2425" y="13265"/>
                </a:lnTo>
                <a:lnTo>
                  <a:pt x="1494" y="16781"/>
                </a:lnTo>
                <a:lnTo>
                  <a:pt x="459" y="29286"/>
                </a:lnTo>
                <a:lnTo>
                  <a:pt x="0" y="57995"/>
                </a:lnTo>
                <a:lnTo>
                  <a:pt x="869" y="75374"/>
                </a:lnTo>
                <a:lnTo>
                  <a:pt x="2441" y="93906"/>
                </a:lnTo>
                <a:lnTo>
                  <a:pt x="4482" y="113205"/>
                </a:lnTo>
                <a:lnTo>
                  <a:pt x="6833" y="130041"/>
                </a:lnTo>
                <a:lnTo>
                  <a:pt x="9394" y="145233"/>
                </a:lnTo>
                <a:lnTo>
                  <a:pt x="12093" y="159329"/>
                </a:lnTo>
                <a:lnTo>
                  <a:pt x="17738" y="193513"/>
                </a:lnTo>
                <a:lnTo>
                  <a:pt x="20632" y="212353"/>
                </a:lnTo>
                <a:lnTo>
                  <a:pt x="23554" y="228881"/>
                </a:lnTo>
                <a:lnTo>
                  <a:pt x="26494" y="243868"/>
                </a:lnTo>
                <a:lnTo>
                  <a:pt x="29446" y="257828"/>
                </a:lnTo>
                <a:lnTo>
                  <a:pt x="31414" y="271104"/>
                </a:lnTo>
                <a:lnTo>
                  <a:pt x="32726" y="283924"/>
                </a:lnTo>
                <a:lnTo>
                  <a:pt x="33601" y="296439"/>
                </a:lnTo>
                <a:lnTo>
                  <a:pt x="35177" y="310735"/>
                </a:lnTo>
                <a:lnTo>
                  <a:pt x="39573" y="342495"/>
                </a:lnTo>
                <a:lnTo>
                  <a:pt x="41142" y="356322"/>
                </a:lnTo>
                <a:lnTo>
                  <a:pt x="42188" y="368517"/>
                </a:lnTo>
                <a:lnTo>
                  <a:pt x="42885" y="379623"/>
                </a:lnTo>
                <a:lnTo>
                  <a:pt x="43661" y="410484"/>
                </a:lnTo>
                <a:lnTo>
                  <a:pt x="44280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32"/>
          <p:cNvSpPr/>
          <p:nvPr/>
        </p:nvSpPr>
        <p:spPr>
          <a:xfrm>
            <a:off x="4671163" y="3705820"/>
            <a:ext cx="239585" cy="392339"/>
          </a:xfrm>
          <a:custGeom>
            <a:avLst/>
            <a:gdLst/>
            <a:ahLst/>
            <a:cxnLst/>
            <a:rect l="0" t="0" r="0" b="0"/>
            <a:pathLst>
              <a:path w="239585" h="392339">
                <a:moveTo>
                  <a:pt x="133009" y="107157"/>
                </a:moveTo>
                <a:lnTo>
                  <a:pt x="118788" y="111897"/>
                </a:lnTo>
                <a:lnTo>
                  <a:pt x="113606" y="114286"/>
                </a:lnTo>
                <a:lnTo>
                  <a:pt x="109160" y="116870"/>
                </a:lnTo>
                <a:lnTo>
                  <a:pt x="105203" y="119586"/>
                </a:lnTo>
                <a:lnTo>
                  <a:pt x="100581" y="122388"/>
                </a:lnTo>
                <a:lnTo>
                  <a:pt x="95515" y="125248"/>
                </a:lnTo>
                <a:lnTo>
                  <a:pt x="84596" y="131072"/>
                </a:lnTo>
                <a:lnTo>
                  <a:pt x="73128" y="136968"/>
                </a:lnTo>
                <a:lnTo>
                  <a:pt x="67291" y="140922"/>
                </a:lnTo>
                <a:lnTo>
                  <a:pt x="61416" y="145541"/>
                </a:lnTo>
                <a:lnTo>
                  <a:pt x="55514" y="150606"/>
                </a:lnTo>
                <a:lnTo>
                  <a:pt x="49596" y="155966"/>
                </a:lnTo>
                <a:lnTo>
                  <a:pt x="37728" y="167215"/>
                </a:lnTo>
                <a:lnTo>
                  <a:pt x="32778" y="172992"/>
                </a:lnTo>
                <a:lnTo>
                  <a:pt x="28485" y="178828"/>
                </a:lnTo>
                <a:lnTo>
                  <a:pt x="24631" y="184703"/>
                </a:lnTo>
                <a:lnTo>
                  <a:pt x="20077" y="193581"/>
                </a:lnTo>
                <a:lnTo>
                  <a:pt x="15057" y="204460"/>
                </a:lnTo>
                <a:lnTo>
                  <a:pt x="9726" y="216674"/>
                </a:lnTo>
                <a:lnTo>
                  <a:pt x="6172" y="226801"/>
                </a:lnTo>
                <a:lnTo>
                  <a:pt x="3802" y="235537"/>
                </a:lnTo>
                <a:lnTo>
                  <a:pt x="2223" y="243345"/>
                </a:lnTo>
                <a:lnTo>
                  <a:pt x="1170" y="250535"/>
                </a:lnTo>
                <a:lnTo>
                  <a:pt x="467" y="257312"/>
                </a:lnTo>
                <a:lnTo>
                  <a:pt x="0" y="263815"/>
                </a:lnTo>
                <a:lnTo>
                  <a:pt x="680" y="271127"/>
                </a:lnTo>
                <a:lnTo>
                  <a:pt x="2125" y="278978"/>
                </a:lnTo>
                <a:lnTo>
                  <a:pt x="4081" y="287188"/>
                </a:lnTo>
                <a:lnTo>
                  <a:pt x="7370" y="294647"/>
                </a:lnTo>
                <a:lnTo>
                  <a:pt x="11546" y="301603"/>
                </a:lnTo>
                <a:lnTo>
                  <a:pt x="16315" y="308225"/>
                </a:lnTo>
                <a:lnTo>
                  <a:pt x="21478" y="314624"/>
                </a:lnTo>
                <a:lnTo>
                  <a:pt x="26906" y="320875"/>
                </a:lnTo>
                <a:lnTo>
                  <a:pt x="32508" y="327026"/>
                </a:lnTo>
                <a:lnTo>
                  <a:pt x="39219" y="333111"/>
                </a:lnTo>
                <a:lnTo>
                  <a:pt x="46670" y="339152"/>
                </a:lnTo>
                <a:lnTo>
                  <a:pt x="54614" y="345164"/>
                </a:lnTo>
                <a:lnTo>
                  <a:pt x="71377" y="357136"/>
                </a:lnTo>
                <a:lnTo>
                  <a:pt x="80015" y="363106"/>
                </a:lnTo>
                <a:lnTo>
                  <a:pt x="88750" y="368079"/>
                </a:lnTo>
                <a:lnTo>
                  <a:pt x="97550" y="372386"/>
                </a:lnTo>
                <a:lnTo>
                  <a:pt x="106393" y="376250"/>
                </a:lnTo>
                <a:lnTo>
                  <a:pt x="115265" y="379818"/>
                </a:lnTo>
                <a:lnTo>
                  <a:pt x="133060" y="386428"/>
                </a:lnTo>
                <a:lnTo>
                  <a:pt x="141973" y="388587"/>
                </a:lnTo>
                <a:lnTo>
                  <a:pt x="150891" y="390027"/>
                </a:lnTo>
                <a:lnTo>
                  <a:pt x="159813" y="390987"/>
                </a:lnTo>
                <a:lnTo>
                  <a:pt x="168738" y="391627"/>
                </a:lnTo>
                <a:lnTo>
                  <a:pt x="177664" y="392054"/>
                </a:lnTo>
                <a:lnTo>
                  <a:pt x="186591" y="392338"/>
                </a:lnTo>
                <a:lnTo>
                  <a:pt x="194528" y="391535"/>
                </a:lnTo>
                <a:lnTo>
                  <a:pt x="201802" y="390008"/>
                </a:lnTo>
                <a:lnTo>
                  <a:pt x="208637" y="387998"/>
                </a:lnTo>
                <a:lnTo>
                  <a:pt x="214185" y="385666"/>
                </a:lnTo>
                <a:lnTo>
                  <a:pt x="218877" y="383118"/>
                </a:lnTo>
                <a:lnTo>
                  <a:pt x="222996" y="380427"/>
                </a:lnTo>
                <a:lnTo>
                  <a:pt x="230220" y="374793"/>
                </a:lnTo>
                <a:lnTo>
                  <a:pt x="233535" y="371901"/>
                </a:lnTo>
                <a:lnTo>
                  <a:pt x="235745" y="368981"/>
                </a:lnTo>
                <a:lnTo>
                  <a:pt x="238201" y="363091"/>
                </a:lnTo>
                <a:lnTo>
                  <a:pt x="239292" y="354520"/>
                </a:lnTo>
                <a:lnTo>
                  <a:pt x="239584" y="349456"/>
                </a:lnTo>
                <a:lnTo>
                  <a:pt x="238785" y="343103"/>
                </a:lnTo>
                <a:lnTo>
                  <a:pt x="237261" y="335892"/>
                </a:lnTo>
                <a:lnTo>
                  <a:pt x="227684" y="298191"/>
                </a:lnTo>
                <a:lnTo>
                  <a:pt x="223908" y="287098"/>
                </a:lnTo>
                <a:lnTo>
                  <a:pt x="219405" y="275735"/>
                </a:lnTo>
                <a:lnTo>
                  <a:pt x="214419" y="264190"/>
                </a:lnTo>
                <a:lnTo>
                  <a:pt x="205142" y="247565"/>
                </a:lnTo>
                <a:lnTo>
                  <a:pt x="193004" y="227551"/>
                </a:lnTo>
                <a:lnTo>
                  <a:pt x="178959" y="205279"/>
                </a:lnTo>
                <a:lnTo>
                  <a:pt x="163642" y="179517"/>
                </a:lnTo>
                <a:lnTo>
                  <a:pt x="130749" y="121788"/>
                </a:lnTo>
                <a:lnTo>
                  <a:pt x="116620" y="98059"/>
                </a:lnTo>
                <a:lnTo>
                  <a:pt x="104223" y="78272"/>
                </a:lnTo>
                <a:lnTo>
                  <a:pt x="5264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33"/>
          <p:cNvSpPr/>
          <p:nvPr/>
        </p:nvSpPr>
        <p:spPr>
          <a:xfrm>
            <a:off x="4259461" y="2536031"/>
            <a:ext cx="53579" cy="312540"/>
          </a:xfrm>
          <a:custGeom>
            <a:avLst/>
            <a:gdLst/>
            <a:ahLst/>
            <a:cxnLst/>
            <a:rect l="0" t="0" r="0" b="0"/>
            <a:pathLst>
              <a:path w="53579" h="312540">
                <a:moveTo>
                  <a:pt x="0" y="0"/>
                </a:moveTo>
                <a:lnTo>
                  <a:pt x="4741" y="9481"/>
                </a:lnTo>
                <a:lnTo>
                  <a:pt x="6137" y="16243"/>
                </a:lnTo>
                <a:lnTo>
                  <a:pt x="7068" y="24719"/>
                </a:lnTo>
                <a:lnTo>
                  <a:pt x="7688" y="34339"/>
                </a:lnTo>
                <a:lnTo>
                  <a:pt x="9094" y="45713"/>
                </a:lnTo>
                <a:lnTo>
                  <a:pt x="11024" y="58257"/>
                </a:lnTo>
                <a:lnTo>
                  <a:pt x="13302" y="71580"/>
                </a:lnTo>
                <a:lnTo>
                  <a:pt x="14822" y="85423"/>
                </a:lnTo>
                <a:lnTo>
                  <a:pt x="15834" y="99613"/>
                </a:lnTo>
                <a:lnTo>
                  <a:pt x="16509" y="114034"/>
                </a:lnTo>
                <a:lnTo>
                  <a:pt x="17952" y="126624"/>
                </a:lnTo>
                <a:lnTo>
                  <a:pt x="19905" y="137994"/>
                </a:lnTo>
                <a:lnTo>
                  <a:pt x="22200" y="148551"/>
                </a:lnTo>
                <a:lnTo>
                  <a:pt x="24722" y="165511"/>
                </a:lnTo>
                <a:lnTo>
                  <a:pt x="30169" y="210813"/>
                </a:lnTo>
                <a:lnTo>
                  <a:pt x="32019" y="229839"/>
                </a:lnTo>
                <a:lnTo>
                  <a:pt x="33252" y="245500"/>
                </a:lnTo>
                <a:lnTo>
                  <a:pt x="53578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34"/>
          <p:cNvSpPr/>
          <p:nvPr/>
        </p:nvSpPr>
        <p:spPr>
          <a:xfrm>
            <a:off x="4295723" y="3786188"/>
            <a:ext cx="185171" cy="302171"/>
          </a:xfrm>
          <a:custGeom>
            <a:avLst/>
            <a:gdLst/>
            <a:ahLst/>
            <a:cxnLst/>
            <a:rect l="0" t="0" r="0" b="0"/>
            <a:pathLst>
              <a:path w="185171" h="302171">
                <a:moveTo>
                  <a:pt x="124472" y="98226"/>
                </a:moveTo>
                <a:lnTo>
                  <a:pt x="110251" y="102967"/>
                </a:lnTo>
                <a:lnTo>
                  <a:pt x="105070" y="104363"/>
                </a:lnTo>
                <a:lnTo>
                  <a:pt x="100623" y="105294"/>
                </a:lnTo>
                <a:lnTo>
                  <a:pt x="96667" y="105914"/>
                </a:lnTo>
                <a:lnTo>
                  <a:pt x="93037" y="107320"/>
                </a:lnTo>
                <a:lnTo>
                  <a:pt x="89625" y="109250"/>
                </a:lnTo>
                <a:lnTo>
                  <a:pt x="86358" y="111528"/>
                </a:lnTo>
                <a:lnTo>
                  <a:pt x="82195" y="114040"/>
                </a:lnTo>
                <a:lnTo>
                  <a:pt x="77436" y="116706"/>
                </a:lnTo>
                <a:lnTo>
                  <a:pt x="72279" y="119476"/>
                </a:lnTo>
                <a:lnTo>
                  <a:pt x="67848" y="122314"/>
                </a:lnTo>
                <a:lnTo>
                  <a:pt x="63903" y="125199"/>
                </a:lnTo>
                <a:lnTo>
                  <a:pt x="60280" y="128115"/>
                </a:lnTo>
                <a:lnTo>
                  <a:pt x="54889" y="132042"/>
                </a:lnTo>
                <a:lnTo>
                  <a:pt x="40961" y="141698"/>
                </a:lnTo>
                <a:lnTo>
                  <a:pt x="35063" y="147051"/>
                </a:lnTo>
                <a:lnTo>
                  <a:pt x="30140" y="152604"/>
                </a:lnTo>
                <a:lnTo>
                  <a:pt x="25866" y="158291"/>
                </a:lnTo>
                <a:lnTo>
                  <a:pt x="22024" y="163074"/>
                </a:lnTo>
                <a:lnTo>
                  <a:pt x="18470" y="167255"/>
                </a:lnTo>
                <a:lnTo>
                  <a:pt x="15109" y="171034"/>
                </a:lnTo>
                <a:lnTo>
                  <a:pt x="11876" y="175538"/>
                </a:lnTo>
                <a:lnTo>
                  <a:pt x="8728" y="180526"/>
                </a:lnTo>
                <a:lnTo>
                  <a:pt x="5638" y="185835"/>
                </a:lnTo>
                <a:lnTo>
                  <a:pt x="2204" y="194379"/>
                </a:lnTo>
                <a:lnTo>
                  <a:pt x="678" y="202477"/>
                </a:lnTo>
                <a:lnTo>
                  <a:pt x="271" y="207414"/>
                </a:lnTo>
                <a:lnTo>
                  <a:pt x="0" y="212690"/>
                </a:lnTo>
                <a:lnTo>
                  <a:pt x="811" y="218192"/>
                </a:lnTo>
                <a:lnTo>
                  <a:pt x="2344" y="223844"/>
                </a:lnTo>
                <a:lnTo>
                  <a:pt x="4358" y="229596"/>
                </a:lnTo>
                <a:lnTo>
                  <a:pt x="9242" y="238634"/>
                </a:lnTo>
                <a:lnTo>
                  <a:pt x="14720" y="246950"/>
                </a:lnTo>
                <a:lnTo>
                  <a:pt x="17570" y="251946"/>
                </a:lnTo>
                <a:lnTo>
                  <a:pt x="20462" y="257261"/>
                </a:lnTo>
                <a:lnTo>
                  <a:pt x="24375" y="262788"/>
                </a:lnTo>
                <a:lnTo>
                  <a:pt x="28967" y="268458"/>
                </a:lnTo>
                <a:lnTo>
                  <a:pt x="34013" y="274222"/>
                </a:lnTo>
                <a:lnTo>
                  <a:pt x="39362" y="279056"/>
                </a:lnTo>
                <a:lnTo>
                  <a:pt x="44912" y="283271"/>
                </a:lnTo>
                <a:lnTo>
                  <a:pt x="50596" y="287074"/>
                </a:lnTo>
                <a:lnTo>
                  <a:pt x="57362" y="289609"/>
                </a:lnTo>
                <a:lnTo>
                  <a:pt x="64850" y="291299"/>
                </a:lnTo>
                <a:lnTo>
                  <a:pt x="72818" y="292426"/>
                </a:lnTo>
                <a:lnTo>
                  <a:pt x="80114" y="294169"/>
                </a:lnTo>
                <a:lnTo>
                  <a:pt x="86963" y="296324"/>
                </a:lnTo>
                <a:lnTo>
                  <a:pt x="93513" y="298752"/>
                </a:lnTo>
                <a:lnTo>
                  <a:pt x="99864" y="300371"/>
                </a:lnTo>
                <a:lnTo>
                  <a:pt x="106082" y="301450"/>
                </a:lnTo>
                <a:lnTo>
                  <a:pt x="112213" y="302170"/>
                </a:lnTo>
                <a:lnTo>
                  <a:pt x="118283" y="301657"/>
                </a:lnTo>
                <a:lnTo>
                  <a:pt x="124315" y="300324"/>
                </a:lnTo>
                <a:lnTo>
                  <a:pt x="130320" y="298442"/>
                </a:lnTo>
                <a:lnTo>
                  <a:pt x="136308" y="296196"/>
                </a:lnTo>
                <a:lnTo>
                  <a:pt x="142285" y="293706"/>
                </a:lnTo>
                <a:lnTo>
                  <a:pt x="148253" y="291054"/>
                </a:lnTo>
                <a:lnTo>
                  <a:pt x="153225" y="288294"/>
                </a:lnTo>
                <a:lnTo>
                  <a:pt x="157532" y="285461"/>
                </a:lnTo>
                <a:lnTo>
                  <a:pt x="161394" y="282581"/>
                </a:lnTo>
                <a:lnTo>
                  <a:pt x="164962" y="279668"/>
                </a:lnTo>
                <a:lnTo>
                  <a:pt x="168333" y="276734"/>
                </a:lnTo>
                <a:lnTo>
                  <a:pt x="171572" y="273787"/>
                </a:lnTo>
                <a:lnTo>
                  <a:pt x="174724" y="269837"/>
                </a:lnTo>
                <a:lnTo>
                  <a:pt x="177817" y="265219"/>
                </a:lnTo>
                <a:lnTo>
                  <a:pt x="180872" y="260156"/>
                </a:lnTo>
                <a:lnTo>
                  <a:pt x="182908" y="254797"/>
                </a:lnTo>
                <a:lnTo>
                  <a:pt x="184265" y="249239"/>
                </a:lnTo>
                <a:lnTo>
                  <a:pt x="185170" y="243550"/>
                </a:lnTo>
                <a:lnTo>
                  <a:pt x="184781" y="236781"/>
                </a:lnTo>
                <a:lnTo>
                  <a:pt x="183530" y="229291"/>
                </a:lnTo>
                <a:lnTo>
                  <a:pt x="181703" y="221322"/>
                </a:lnTo>
                <a:lnTo>
                  <a:pt x="179494" y="213032"/>
                </a:lnTo>
                <a:lnTo>
                  <a:pt x="171643" y="186151"/>
                </a:lnTo>
                <a:lnTo>
                  <a:pt x="165942" y="164755"/>
                </a:lnTo>
                <a:lnTo>
                  <a:pt x="161049" y="152500"/>
                </a:lnTo>
                <a:lnTo>
                  <a:pt x="154810" y="139370"/>
                </a:lnTo>
                <a:lnTo>
                  <a:pt x="147674" y="125655"/>
                </a:lnTo>
                <a:lnTo>
                  <a:pt x="131808" y="97187"/>
                </a:lnTo>
                <a:lnTo>
                  <a:pt x="123410" y="82651"/>
                </a:lnTo>
                <a:lnTo>
                  <a:pt x="108786" y="55916"/>
                </a:lnTo>
                <a:lnTo>
                  <a:pt x="7982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235"/>
          <p:cNvSpPr/>
          <p:nvPr/>
        </p:nvSpPr>
        <p:spPr>
          <a:xfrm>
            <a:off x="3929063" y="2500313"/>
            <a:ext cx="80368" cy="348258"/>
          </a:xfrm>
          <a:custGeom>
            <a:avLst/>
            <a:gdLst/>
            <a:ahLst/>
            <a:cxnLst/>
            <a:rect l="0" t="0" r="0" b="0"/>
            <a:pathLst>
              <a:path w="80368" h="348258">
                <a:moveTo>
                  <a:pt x="0" y="0"/>
                </a:moveTo>
                <a:lnTo>
                  <a:pt x="28679" y="86037"/>
                </a:lnTo>
                <a:lnTo>
                  <a:pt x="31025" y="96053"/>
                </a:lnTo>
                <a:lnTo>
                  <a:pt x="32589" y="105707"/>
                </a:lnTo>
                <a:lnTo>
                  <a:pt x="33632" y="115120"/>
                </a:lnTo>
                <a:lnTo>
                  <a:pt x="37437" y="141453"/>
                </a:lnTo>
                <a:lnTo>
                  <a:pt x="39840" y="156810"/>
                </a:lnTo>
                <a:lnTo>
                  <a:pt x="41443" y="170024"/>
                </a:lnTo>
                <a:lnTo>
                  <a:pt x="42511" y="181810"/>
                </a:lnTo>
                <a:lnTo>
                  <a:pt x="43224" y="192644"/>
                </a:lnTo>
                <a:lnTo>
                  <a:pt x="44015" y="209973"/>
                </a:lnTo>
                <a:lnTo>
                  <a:pt x="44226" y="217373"/>
                </a:lnTo>
                <a:lnTo>
                  <a:pt x="46351" y="230243"/>
                </a:lnTo>
                <a:lnTo>
                  <a:pt x="49752" y="246761"/>
                </a:lnTo>
                <a:lnTo>
                  <a:pt x="54004" y="265710"/>
                </a:lnTo>
                <a:lnTo>
                  <a:pt x="57830" y="281320"/>
                </a:lnTo>
                <a:lnTo>
                  <a:pt x="61374" y="294703"/>
                </a:lnTo>
                <a:lnTo>
                  <a:pt x="64728" y="306601"/>
                </a:lnTo>
                <a:lnTo>
                  <a:pt x="66965" y="315526"/>
                </a:lnTo>
                <a:lnTo>
                  <a:pt x="68455" y="322468"/>
                </a:lnTo>
                <a:lnTo>
                  <a:pt x="69449" y="328088"/>
                </a:lnTo>
                <a:lnTo>
                  <a:pt x="71104" y="332826"/>
                </a:lnTo>
                <a:lnTo>
                  <a:pt x="73199" y="336978"/>
                </a:lnTo>
                <a:lnTo>
                  <a:pt x="80367" y="3482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36"/>
          <p:cNvSpPr/>
          <p:nvPr/>
        </p:nvSpPr>
        <p:spPr>
          <a:xfrm>
            <a:off x="3911203" y="3679031"/>
            <a:ext cx="285060" cy="437030"/>
          </a:xfrm>
          <a:custGeom>
            <a:avLst/>
            <a:gdLst/>
            <a:ahLst/>
            <a:cxnLst/>
            <a:rect l="0" t="0" r="0" b="0"/>
            <a:pathLst>
              <a:path w="285060" h="437030">
                <a:moveTo>
                  <a:pt x="142875" y="250032"/>
                </a:moveTo>
                <a:lnTo>
                  <a:pt x="119810" y="257720"/>
                </a:lnTo>
                <a:lnTo>
                  <a:pt x="112449" y="261056"/>
                </a:lnTo>
                <a:lnTo>
                  <a:pt x="103556" y="265845"/>
                </a:lnTo>
                <a:lnTo>
                  <a:pt x="96296" y="271281"/>
                </a:lnTo>
                <a:lnTo>
                  <a:pt x="91978" y="274120"/>
                </a:lnTo>
                <a:lnTo>
                  <a:pt x="87116" y="277005"/>
                </a:lnTo>
                <a:lnTo>
                  <a:pt x="81890" y="279920"/>
                </a:lnTo>
                <a:lnTo>
                  <a:pt x="78406" y="283848"/>
                </a:lnTo>
                <a:lnTo>
                  <a:pt x="76083" y="288450"/>
                </a:lnTo>
                <a:lnTo>
                  <a:pt x="72510" y="297864"/>
                </a:lnTo>
                <a:lnTo>
                  <a:pt x="67615" y="305356"/>
                </a:lnTo>
                <a:lnTo>
                  <a:pt x="64778" y="314638"/>
                </a:lnTo>
                <a:lnTo>
                  <a:pt x="63517" y="324386"/>
                </a:lnTo>
                <a:lnTo>
                  <a:pt x="62956" y="332026"/>
                </a:lnTo>
                <a:lnTo>
                  <a:pt x="65353" y="341375"/>
                </a:lnTo>
                <a:lnTo>
                  <a:pt x="68734" y="352144"/>
                </a:lnTo>
                <a:lnTo>
                  <a:pt x="70236" y="363545"/>
                </a:lnTo>
                <a:lnTo>
                  <a:pt x="72620" y="368372"/>
                </a:lnTo>
                <a:lnTo>
                  <a:pt x="76195" y="372581"/>
                </a:lnTo>
                <a:lnTo>
                  <a:pt x="80562" y="376380"/>
                </a:lnTo>
                <a:lnTo>
                  <a:pt x="85458" y="380896"/>
                </a:lnTo>
                <a:lnTo>
                  <a:pt x="96190" y="391207"/>
                </a:lnTo>
                <a:lnTo>
                  <a:pt x="101830" y="395742"/>
                </a:lnTo>
                <a:lnTo>
                  <a:pt x="107574" y="399758"/>
                </a:lnTo>
                <a:lnTo>
                  <a:pt x="113388" y="403427"/>
                </a:lnTo>
                <a:lnTo>
                  <a:pt x="121233" y="406865"/>
                </a:lnTo>
                <a:lnTo>
                  <a:pt x="130431" y="410150"/>
                </a:lnTo>
                <a:lnTo>
                  <a:pt x="178131" y="425568"/>
                </a:lnTo>
                <a:lnTo>
                  <a:pt x="196247" y="431566"/>
                </a:lnTo>
                <a:lnTo>
                  <a:pt x="205246" y="433563"/>
                </a:lnTo>
                <a:lnTo>
                  <a:pt x="214221" y="434893"/>
                </a:lnTo>
                <a:lnTo>
                  <a:pt x="223181" y="435780"/>
                </a:lnTo>
                <a:lnTo>
                  <a:pt x="231139" y="436372"/>
                </a:lnTo>
                <a:lnTo>
                  <a:pt x="238429" y="436766"/>
                </a:lnTo>
                <a:lnTo>
                  <a:pt x="245273" y="437029"/>
                </a:lnTo>
                <a:lnTo>
                  <a:pt x="251820" y="436212"/>
                </a:lnTo>
                <a:lnTo>
                  <a:pt x="258169" y="434676"/>
                </a:lnTo>
                <a:lnTo>
                  <a:pt x="264386" y="432659"/>
                </a:lnTo>
                <a:lnTo>
                  <a:pt x="269523" y="430322"/>
                </a:lnTo>
                <a:lnTo>
                  <a:pt x="277877" y="425080"/>
                </a:lnTo>
                <a:lnTo>
                  <a:pt x="280501" y="421301"/>
                </a:lnTo>
                <a:lnTo>
                  <a:pt x="283417" y="411810"/>
                </a:lnTo>
                <a:lnTo>
                  <a:pt x="285059" y="400051"/>
                </a:lnTo>
                <a:lnTo>
                  <a:pt x="282798" y="388144"/>
                </a:lnTo>
                <a:lnTo>
                  <a:pt x="280805" y="380802"/>
                </a:lnTo>
                <a:lnTo>
                  <a:pt x="275945" y="364706"/>
                </a:lnTo>
                <a:lnTo>
                  <a:pt x="273261" y="356247"/>
                </a:lnTo>
                <a:lnTo>
                  <a:pt x="268494" y="347631"/>
                </a:lnTo>
                <a:lnTo>
                  <a:pt x="262340" y="338910"/>
                </a:lnTo>
                <a:lnTo>
                  <a:pt x="247564" y="320291"/>
                </a:lnTo>
                <a:lnTo>
                  <a:pt x="167134" y="216963"/>
                </a:lnTo>
                <a:lnTo>
                  <a:pt x="141188" y="185321"/>
                </a:lnTo>
                <a:lnTo>
                  <a:pt x="51261" y="79124"/>
                </a:lnTo>
                <a:lnTo>
                  <a:pt x="37151" y="61679"/>
                </a:lnTo>
                <a:lnTo>
                  <a:pt x="26751" y="47073"/>
                </a:lnTo>
                <a:lnTo>
                  <a:pt x="18826" y="3435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237"/>
          <p:cNvSpPr/>
          <p:nvPr/>
        </p:nvSpPr>
        <p:spPr>
          <a:xfrm>
            <a:off x="3411141" y="2384227"/>
            <a:ext cx="62508" cy="276821"/>
          </a:xfrm>
          <a:custGeom>
            <a:avLst/>
            <a:gdLst/>
            <a:ahLst/>
            <a:cxnLst/>
            <a:rect l="0" t="0" r="0" b="0"/>
            <a:pathLst>
              <a:path w="62508" h="276821">
                <a:moveTo>
                  <a:pt x="0" y="0"/>
                </a:moveTo>
                <a:lnTo>
                  <a:pt x="0" y="37286"/>
                </a:lnTo>
                <a:lnTo>
                  <a:pt x="992" y="44701"/>
                </a:lnTo>
                <a:lnTo>
                  <a:pt x="2646" y="51629"/>
                </a:lnTo>
                <a:lnTo>
                  <a:pt x="4740" y="58231"/>
                </a:lnTo>
                <a:lnTo>
                  <a:pt x="6136" y="66602"/>
                </a:lnTo>
                <a:lnTo>
                  <a:pt x="7067" y="76151"/>
                </a:lnTo>
                <a:lnTo>
                  <a:pt x="7688" y="86486"/>
                </a:lnTo>
                <a:lnTo>
                  <a:pt x="11078" y="101313"/>
                </a:lnTo>
                <a:lnTo>
                  <a:pt x="16315" y="119136"/>
                </a:lnTo>
                <a:lnTo>
                  <a:pt x="22783" y="138955"/>
                </a:lnTo>
                <a:lnTo>
                  <a:pt x="28087" y="157129"/>
                </a:lnTo>
                <a:lnTo>
                  <a:pt x="32615" y="174206"/>
                </a:lnTo>
                <a:lnTo>
                  <a:pt x="47011" y="232517"/>
                </a:lnTo>
                <a:lnTo>
                  <a:pt x="50193" y="243316"/>
                </a:lnTo>
                <a:lnTo>
                  <a:pt x="53305" y="252500"/>
                </a:lnTo>
                <a:lnTo>
                  <a:pt x="62507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238"/>
          <p:cNvSpPr/>
          <p:nvPr/>
        </p:nvSpPr>
        <p:spPr>
          <a:xfrm>
            <a:off x="3527597" y="3670102"/>
            <a:ext cx="26420" cy="433445"/>
          </a:xfrm>
          <a:custGeom>
            <a:avLst/>
            <a:gdLst/>
            <a:ahLst/>
            <a:cxnLst/>
            <a:rect l="0" t="0" r="0" b="0"/>
            <a:pathLst>
              <a:path w="26420" h="433445">
                <a:moveTo>
                  <a:pt x="26419" y="0"/>
                </a:moveTo>
                <a:lnTo>
                  <a:pt x="21678" y="14221"/>
                </a:lnTo>
                <a:lnTo>
                  <a:pt x="20282" y="20394"/>
                </a:lnTo>
                <a:lnTo>
                  <a:pt x="19351" y="26494"/>
                </a:lnTo>
                <a:lnTo>
                  <a:pt x="18730" y="32546"/>
                </a:lnTo>
                <a:lnTo>
                  <a:pt x="18040" y="41915"/>
                </a:lnTo>
                <a:lnTo>
                  <a:pt x="17652" y="55414"/>
                </a:lnTo>
                <a:lnTo>
                  <a:pt x="17598" y="60755"/>
                </a:lnTo>
                <a:lnTo>
                  <a:pt x="16570" y="69277"/>
                </a:lnTo>
                <a:lnTo>
                  <a:pt x="14892" y="79919"/>
                </a:lnTo>
                <a:lnTo>
                  <a:pt x="12781" y="91975"/>
                </a:lnTo>
                <a:lnTo>
                  <a:pt x="11373" y="101996"/>
                </a:lnTo>
                <a:lnTo>
                  <a:pt x="10435" y="110661"/>
                </a:lnTo>
                <a:lnTo>
                  <a:pt x="9810" y="118422"/>
                </a:lnTo>
                <a:lnTo>
                  <a:pt x="9393" y="125581"/>
                </a:lnTo>
                <a:lnTo>
                  <a:pt x="8930" y="138827"/>
                </a:lnTo>
                <a:lnTo>
                  <a:pt x="8669" y="162180"/>
                </a:lnTo>
                <a:lnTo>
                  <a:pt x="7640" y="172613"/>
                </a:lnTo>
                <a:lnTo>
                  <a:pt x="5962" y="184528"/>
                </a:lnTo>
                <a:lnTo>
                  <a:pt x="3852" y="197432"/>
                </a:lnTo>
                <a:lnTo>
                  <a:pt x="2444" y="208020"/>
                </a:lnTo>
                <a:lnTo>
                  <a:pt x="1506" y="217063"/>
                </a:lnTo>
                <a:lnTo>
                  <a:pt x="880" y="225075"/>
                </a:lnTo>
                <a:lnTo>
                  <a:pt x="464" y="235378"/>
                </a:lnTo>
                <a:lnTo>
                  <a:pt x="0" y="260055"/>
                </a:lnTo>
                <a:lnTo>
                  <a:pt x="869" y="275566"/>
                </a:lnTo>
                <a:lnTo>
                  <a:pt x="2440" y="292851"/>
                </a:lnTo>
                <a:lnTo>
                  <a:pt x="4480" y="311319"/>
                </a:lnTo>
                <a:lnTo>
                  <a:pt x="5840" y="325617"/>
                </a:lnTo>
                <a:lnTo>
                  <a:pt x="6746" y="337132"/>
                </a:lnTo>
                <a:lnTo>
                  <a:pt x="7351" y="346794"/>
                </a:lnTo>
                <a:lnTo>
                  <a:pt x="8022" y="362820"/>
                </a:lnTo>
                <a:lnTo>
                  <a:pt x="8201" y="369872"/>
                </a:lnTo>
                <a:lnTo>
                  <a:pt x="9313" y="375566"/>
                </a:lnTo>
                <a:lnTo>
                  <a:pt x="11046" y="380353"/>
                </a:lnTo>
                <a:lnTo>
                  <a:pt x="13193" y="384538"/>
                </a:lnTo>
                <a:lnTo>
                  <a:pt x="14626" y="389311"/>
                </a:lnTo>
                <a:lnTo>
                  <a:pt x="15580" y="394479"/>
                </a:lnTo>
                <a:lnTo>
                  <a:pt x="16216" y="399907"/>
                </a:lnTo>
                <a:lnTo>
                  <a:pt x="15648" y="406503"/>
                </a:lnTo>
                <a:lnTo>
                  <a:pt x="14278" y="413877"/>
                </a:lnTo>
                <a:lnTo>
                  <a:pt x="9689" y="432877"/>
                </a:lnTo>
                <a:lnTo>
                  <a:pt x="10305" y="433444"/>
                </a:lnTo>
                <a:lnTo>
                  <a:pt x="11707" y="432830"/>
                </a:lnTo>
                <a:lnTo>
                  <a:pt x="17151" y="428871"/>
                </a:lnTo>
                <a:lnTo>
                  <a:pt x="18256" y="428789"/>
                </a:lnTo>
                <a:lnTo>
                  <a:pt x="19985" y="428734"/>
                </a:lnTo>
                <a:lnTo>
                  <a:pt x="26419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39"/>
          <p:cNvSpPr/>
          <p:nvPr/>
        </p:nvSpPr>
        <p:spPr>
          <a:xfrm>
            <a:off x="3804171" y="4054078"/>
            <a:ext cx="127453" cy="17861"/>
          </a:xfrm>
          <a:custGeom>
            <a:avLst/>
            <a:gdLst/>
            <a:ahLst/>
            <a:cxnLst/>
            <a:rect l="0" t="0" r="0" b="0"/>
            <a:pathLst>
              <a:path w="127453" h="17861">
                <a:moveTo>
                  <a:pt x="115962" y="0"/>
                </a:moveTo>
                <a:lnTo>
                  <a:pt x="127452" y="0"/>
                </a:lnTo>
                <a:lnTo>
                  <a:pt x="117247" y="0"/>
                </a:lnTo>
                <a:lnTo>
                  <a:pt x="115827" y="992"/>
                </a:lnTo>
                <a:lnTo>
                  <a:pt x="113888" y="2646"/>
                </a:lnTo>
                <a:lnTo>
                  <a:pt x="111602" y="4741"/>
                </a:lnTo>
                <a:lnTo>
                  <a:pt x="109087" y="6137"/>
                </a:lnTo>
                <a:lnTo>
                  <a:pt x="106417" y="7068"/>
                </a:lnTo>
                <a:lnTo>
                  <a:pt x="103646" y="7688"/>
                </a:lnTo>
                <a:lnTo>
                  <a:pt x="100806" y="8102"/>
                </a:lnTo>
                <a:lnTo>
                  <a:pt x="97921" y="8378"/>
                </a:lnTo>
                <a:lnTo>
                  <a:pt x="95005" y="8562"/>
                </a:lnTo>
                <a:lnTo>
                  <a:pt x="89119" y="8766"/>
                </a:lnTo>
                <a:lnTo>
                  <a:pt x="77581" y="8881"/>
                </a:lnTo>
                <a:lnTo>
                  <a:pt x="72515" y="8898"/>
                </a:lnTo>
                <a:lnTo>
                  <a:pt x="67154" y="9901"/>
                </a:lnTo>
                <a:lnTo>
                  <a:pt x="61595" y="11561"/>
                </a:lnTo>
                <a:lnTo>
                  <a:pt x="55905" y="13661"/>
                </a:lnTo>
                <a:lnTo>
                  <a:pt x="50127" y="15060"/>
                </a:lnTo>
                <a:lnTo>
                  <a:pt x="44291" y="15993"/>
                </a:lnTo>
                <a:lnTo>
                  <a:pt x="38415" y="16615"/>
                </a:lnTo>
                <a:lnTo>
                  <a:pt x="31522" y="17030"/>
                </a:lnTo>
                <a:lnTo>
                  <a:pt x="154" y="17853"/>
                </a:lnTo>
                <a:lnTo>
                  <a:pt x="0" y="17856"/>
                </a:lnTo>
                <a:lnTo>
                  <a:pt x="17735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40"/>
          <p:cNvSpPr/>
          <p:nvPr/>
        </p:nvSpPr>
        <p:spPr>
          <a:xfrm>
            <a:off x="3562945" y="4313039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41"/>
          <p:cNvSpPr/>
          <p:nvPr/>
        </p:nvSpPr>
        <p:spPr>
          <a:xfrm>
            <a:off x="3653639" y="2839852"/>
            <a:ext cx="129783" cy="212705"/>
          </a:xfrm>
          <a:custGeom>
            <a:avLst/>
            <a:gdLst/>
            <a:ahLst/>
            <a:cxnLst/>
            <a:rect l="0" t="0" r="0" b="0"/>
            <a:pathLst>
              <a:path w="129783" h="212705">
                <a:moveTo>
                  <a:pt x="70041" y="89086"/>
                </a:moveTo>
                <a:lnTo>
                  <a:pt x="65300" y="98566"/>
                </a:lnTo>
                <a:lnTo>
                  <a:pt x="63904" y="102351"/>
                </a:lnTo>
                <a:lnTo>
                  <a:pt x="62973" y="105867"/>
                </a:lnTo>
                <a:lnTo>
                  <a:pt x="62352" y="109203"/>
                </a:lnTo>
                <a:lnTo>
                  <a:pt x="59954" y="112419"/>
                </a:lnTo>
                <a:lnTo>
                  <a:pt x="56371" y="115555"/>
                </a:lnTo>
                <a:lnTo>
                  <a:pt x="51998" y="118638"/>
                </a:lnTo>
                <a:lnTo>
                  <a:pt x="48090" y="122678"/>
                </a:lnTo>
                <a:lnTo>
                  <a:pt x="44493" y="127355"/>
                </a:lnTo>
                <a:lnTo>
                  <a:pt x="41103" y="132458"/>
                </a:lnTo>
                <a:lnTo>
                  <a:pt x="37850" y="136852"/>
                </a:lnTo>
                <a:lnTo>
                  <a:pt x="34690" y="140774"/>
                </a:lnTo>
                <a:lnTo>
                  <a:pt x="31591" y="144380"/>
                </a:lnTo>
                <a:lnTo>
                  <a:pt x="28532" y="148769"/>
                </a:lnTo>
                <a:lnTo>
                  <a:pt x="25501" y="153679"/>
                </a:lnTo>
                <a:lnTo>
                  <a:pt x="22489" y="158937"/>
                </a:lnTo>
                <a:lnTo>
                  <a:pt x="19488" y="163434"/>
                </a:lnTo>
                <a:lnTo>
                  <a:pt x="16495" y="167425"/>
                </a:lnTo>
                <a:lnTo>
                  <a:pt x="13508" y="171077"/>
                </a:lnTo>
                <a:lnTo>
                  <a:pt x="11516" y="174505"/>
                </a:lnTo>
                <a:lnTo>
                  <a:pt x="9303" y="180958"/>
                </a:lnTo>
                <a:lnTo>
                  <a:pt x="5674" y="187134"/>
                </a:lnTo>
                <a:lnTo>
                  <a:pt x="3317" y="190170"/>
                </a:lnTo>
                <a:lnTo>
                  <a:pt x="698" y="196189"/>
                </a:lnTo>
                <a:lnTo>
                  <a:pt x="0" y="199183"/>
                </a:lnTo>
                <a:lnTo>
                  <a:pt x="527" y="201179"/>
                </a:lnTo>
                <a:lnTo>
                  <a:pt x="1870" y="202510"/>
                </a:lnTo>
                <a:lnTo>
                  <a:pt x="3758" y="203397"/>
                </a:lnTo>
                <a:lnTo>
                  <a:pt x="5016" y="204981"/>
                </a:lnTo>
                <a:lnTo>
                  <a:pt x="5855" y="207029"/>
                </a:lnTo>
                <a:lnTo>
                  <a:pt x="6414" y="209386"/>
                </a:lnTo>
                <a:lnTo>
                  <a:pt x="7779" y="210958"/>
                </a:lnTo>
                <a:lnTo>
                  <a:pt x="9682" y="212006"/>
                </a:lnTo>
                <a:lnTo>
                  <a:pt x="11942" y="212704"/>
                </a:lnTo>
                <a:lnTo>
                  <a:pt x="14441" y="212177"/>
                </a:lnTo>
                <a:lnTo>
                  <a:pt x="17099" y="210834"/>
                </a:lnTo>
                <a:lnTo>
                  <a:pt x="19864" y="208947"/>
                </a:lnTo>
                <a:lnTo>
                  <a:pt x="22699" y="206696"/>
                </a:lnTo>
                <a:lnTo>
                  <a:pt x="25581" y="204203"/>
                </a:lnTo>
                <a:lnTo>
                  <a:pt x="28494" y="201550"/>
                </a:lnTo>
                <a:lnTo>
                  <a:pt x="32421" y="198788"/>
                </a:lnTo>
                <a:lnTo>
                  <a:pt x="37024" y="195955"/>
                </a:lnTo>
                <a:lnTo>
                  <a:pt x="42076" y="193074"/>
                </a:lnTo>
                <a:lnTo>
                  <a:pt x="46437" y="190161"/>
                </a:lnTo>
                <a:lnTo>
                  <a:pt x="50336" y="187227"/>
                </a:lnTo>
                <a:lnTo>
                  <a:pt x="53928" y="184279"/>
                </a:lnTo>
                <a:lnTo>
                  <a:pt x="59299" y="179337"/>
                </a:lnTo>
                <a:lnTo>
                  <a:pt x="73204" y="165908"/>
                </a:lnTo>
                <a:lnTo>
                  <a:pt x="79095" y="159152"/>
                </a:lnTo>
                <a:lnTo>
                  <a:pt x="84014" y="152664"/>
                </a:lnTo>
                <a:lnTo>
                  <a:pt x="88286" y="146354"/>
                </a:lnTo>
                <a:lnTo>
                  <a:pt x="93118" y="140163"/>
                </a:lnTo>
                <a:lnTo>
                  <a:pt x="98325" y="134051"/>
                </a:lnTo>
                <a:lnTo>
                  <a:pt x="103779" y="127992"/>
                </a:lnTo>
                <a:lnTo>
                  <a:pt x="107416" y="122961"/>
                </a:lnTo>
                <a:lnTo>
                  <a:pt x="109840" y="118614"/>
                </a:lnTo>
                <a:lnTo>
                  <a:pt x="111457" y="114725"/>
                </a:lnTo>
                <a:lnTo>
                  <a:pt x="118544" y="99819"/>
                </a:lnTo>
                <a:lnTo>
                  <a:pt x="123212" y="90288"/>
                </a:lnTo>
                <a:lnTo>
                  <a:pt x="126324" y="81950"/>
                </a:lnTo>
                <a:lnTo>
                  <a:pt x="128399" y="74406"/>
                </a:lnTo>
                <a:lnTo>
                  <a:pt x="129782" y="67393"/>
                </a:lnTo>
                <a:lnTo>
                  <a:pt x="129712" y="59741"/>
                </a:lnTo>
                <a:lnTo>
                  <a:pt x="128674" y="51663"/>
                </a:lnTo>
                <a:lnTo>
                  <a:pt x="126988" y="43301"/>
                </a:lnTo>
                <a:lnTo>
                  <a:pt x="124873" y="35742"/>
                </a:lnTo>
                <a:lnTo>
                  <a:pt x="122471" y="28719"/>
                </a:lnTo>
                <a:lnTo>
                  <a:pt x="119877" y="22052"/>
                </a:lnTo>
                <a:lnTo>
                  <a:pt x="117155" y="16616"/>
                </a:lnTo>
                <a:lnTo>
                  <a:pt x="114349" y="11999"/>
                </a:lnTo>
                <a:lnTo>
                  <a:pt x="111486" y="7929"/>
                </a:lnTo>
                <a:lnTo>
                  <a:pt x="108584" y="5215"/>
                </a:lnTo>
                <a:lnTo>
                  <a:pt x="105658" y="3406"/>
                </a:lnTo>
                <a:lnTo>
                  <a:pt x="102715" y="2201"/>
                </a:lnTo>
                <a:lnTo>
                  <a:pt x="99761" y="1397"/>
                </a:lnTo>
                <a:lnTo>
                  <a:pt x="96800" y="860"/>
                </a:lnTo>
                <a:lnTo>
                  <a:pt x="93833" y="503"/>
                </a:lnTo>
                <a:lnTo>
                  <a:pt x="89871" y="265"/>
                </a:lnTo>
                <a:lnTo>
                  <a:pt x="80177" y="0"/>
                </a:lnTo>
                <a:lnTo>
                  <a:pt x="75806" y="922"/>
                </a:lnTo>
                <a:lnTo>
                  <a:pt x="71900" y="2528"/>
                </a:lnTo>
                <a:lnTo>
                  <a:pt x="61111" y="87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242"/>
          <p:cNvSpPr/>
          <p:nvPr/>
        </p:nvSpPr>
        <p:spPr>
          <a:xfrm>
            <a:off x="3670102" y="3259336"/>
            <a:ext cx="138702" cy="167901"/>
          </a:xfrm>
          <a:custGeom>
            <a:avLst/>
            <a:gdLst/>
            <a:ahLst/>
            <a:cxnLst/>
            <a:rect l="0" t="0" r="0" b="0"/>
            <a:pathLst>
              <a:path w="138702" h="167901">
                <a:moveTo>
                  <a:pt x="80367" y="35719"/>
                </a:moveTo>
                <a:lnTo>
                  <a:pt x="61405" y="45200"/>
                </a:lnTo>
                <a:lnTo>
                  <a:pt x="54827" y="48985"/>
                </a:lnTo>
                <a:lnTo>
                  <a:pt x="49450" y="52500"/>
                </a:lnTo>
                <a:lnTo>
                  <a:pt x="44872" y="55836"/>
                </a:lnTo>
                <a:lnTo>
                  <a:pt x="40829" y="59052"/>
                </a:lnTo>
                <a:lnTo>
                  <a:pt x="37141" y="62188"/>
                </a:lnTo>
                <a:lnTo>
                  <a:pt x="33690" y="65271"/>
                </a:lnTo>
                <a:lnTo>
                  <a:pt x="27210" y="71343"/>
                </a:lnTo>
                <a:lnTo>
                  <a:pt x="14965" y="83325"/>
                </a:lnTo>
                <a:lnTo>
                  <a:pt x="11961" y="87300"/>
                </a:lnTo>
                <a:lnTo>
                  <a:pt x="8966" y="91935"/>
                </a:lnTo>
                <a:lnTo>
                  <a:pt x="5977" y="97008"/>
                </a:lnTo>
                <a:lnTo>
                  <a:pt x="3985" y="101383"/>
                </a:lnTo>
                <a:lnTo>
                  <a:pt x="2656" y="105292"/>
                </a:lnTo>
                <a:lnTo>
                  <a:pt x="1771" y="108890"/>
                </a:lnTo>
                <a:lnTo>
                  <a:pt x="1180" y="112281"/>
                </a:lnTo>
                <a:lnTo>
                  <a:pt x="787" y="115534"/>
                </a:lnTo>
                <a:lnTo>
                  <a:pt x="524" y="118694"/>
                </a:lnTo>
                <a:lnTo>
                  <a:pt x="350" y="121793"/>
                </a:lnTo>
                <a:lnTo>
                  <a:pt x="155" y="127883"/>
                </a:lnTo>
                <a:lnTo>
                  <a:pt x="1095" y="130896"/>
                </a:lnTo>
                <a:lnTo>
                  <a:pt x="2715" y="133896"/>
                </a:lnTo>
                <a:lnTo>
                  <a:pt x="4786" y="136890"/>
                </a:lnTo>
                <a:lnTo>
                  <a:pt x="7159" y="139877"/>
                </a:lnTo>
                <a:lnTo>
                  <a:pt x="9734" y="142861"/>
                </a:lnTo>
                <a:lnTo>
                  <a:pt x="12442" y="145842"/>
                </a:lnTo>
                <a:lnTo>
                  <a:pt x="16232" y="148822"/>
                </a:lnTo>
                <a:lnTo>
                  <a:pt x="20743" y="151800"/>
                </a:lnTo>
                <a:lnTo>
                  <a:pt x="25735" y="154778"/>
                </a:lnTo>
                <a:lnTo>
                  <a:pt x="33032" y="157756"/>
                </a:lnTo>
                <a:lnTo>
                  <a:pt x="41864" y="160733"/>
                </a:lnTo>
                <a:lnTo>
                  <a:pt x="51722" y="163710"/>
                </a:lnTo>
                <a:lnTo>
                  <a:pt x="61271" y="165695"/>
                </a:lnTo>
                <a:lnTo>
                  <a:pt x="70612" y="167018"/>
                </a:lnTo>
                <a:lnTo>
                  <a:pt x="79817" y="167900"/>
                </a:lnTo>
                <a:lnTo>
                  <a:pt x="87938" y="167496"/>
                </a:lnTo>
                <a:lnTo>
                  <a:pt x="95336" y="166234"/>
                </a:lnTo>
                <a:lnTo>
                  <a:pt x="102253" y="164401"/>
                </a:lnTo>
                <a:lnTo>
                  <a:pt x="107856" y="163179"/>
                </a:lnTo>
                <a:lnTo>
                  <a:pt x="112583" y="162364"/>
                </a:lnTo>
                <a:lnTo>
                  <a:pt x="116727" y="161821"/>
                </a:lnTo>
                <a:lnTo>
                  <a:pt x="120482" y="160466"/>
                </a:lnTo>
                <a:lnTo>
                  <a:pt x="123977" y="158571"/>
                </a:lnTo>
                <a:lnTo>
                  <a:pt x="127300" y="156316"/>
                </a:lnTo>
                <a:lnTo>
                  <a:pt x="129515" y="153820"/>
                </a:lnTo>
                <a:lnTo>
                  <a:pt x="130992" y="151164"/>
                </a:lnTo>
                <a:lnTo>
                  <a:pt x="131976" y="148401"/>
                </a:lnTo>
                <a:lnTo>
                  <a:pt x="133624" y="145567"/>
                </a:lnTo>
                <a:lnTo>
                  <a:pt x="135716" y="142685"/>
                </a:lnTo>
                <a:lnTo>
                  <a:pt x="138102" y="139772"/>
                </a:lnTo>
                <a:lnTo>
                  <a:pt x="138701" y="136837"/>
                </a:lnTo>
                <a:lnTo>
                  <a:pt x="138108" y="133889"/>
                </a:lnTo>
                <a:lnTo>
                  <a:pt x="136720" y="130931"/>
                </a:lnTo>
                <a:lnTo>
                  <a:pt x="135795" y="127967"/>
                </a:lnTo>
                <a:lnTo>
                  <a:pt x="135178" y="124999"/>
                </a:lnTo>
                <a:lnTo>
                  <a:pt x="134767" y="122028"/>
                </a:lnTo>
                <a:lnTo>
                  <a:pt x="132509" y="117070"/>
                </a:lnTo>
                <a:lnTo>
                  <a:pt x="129019" y="110789"/>
                </a:lnTo>
                <a:lnTo>
                  <a:pt x="124707" y="103625"/>
                </a:lnTo>
                <a:lnTo>
                  <a:pt x="120841" y="96865"/>
                </a:lnTo>
                <a:lnTo>
                  <a:pt x="113900" y="84061"/>
                </a:lnTo>
                <a:lnTo>
                  <a:pt x="104413" y="65697"/>
                </a:lnTo>
                <a:lnTo>
                  <a:pt x="100367" y="59673"/>
                </a:lnTo>
                <a:lnTo>
                  <a:pt x="95684" y="53673"/>
                </a:lnTo>
                <a:lnTo>
                  <a:pt x="90579" y="47688"/>
                </a:lnTo>
                <a:lnTo>
                  <a:pt x="85190" y="42706"/>
                </a:lnTo>
                <a:lnTo>
                  <a:pt x="79614" y="38393"/>
                </a:lnTo>
                <a:lnTo>
                  <a:pt x="73911" y="34525"/>
                </a:lnTo>
                <a:lnTo>
                  <a:pt x="68126" y="30954"/>
                </a:lnTo>
                <a:lnTo>
                  <a:pt x="62284" y="27582"/>
                </a:lnTo>
                <a:lnTo>
                  <a:pt x="56405" y="24341"/>
                </a:lnTo>
                <a:lnTo>
                  <a:pt x="49510" y="21188"/>
                </a:lnTo>
                <a:lnTo>
                  <a:pt x="41936" y="18094"/>
                </a:lnTo>
                <a:lnTo>
                  <a:pt x="33910" y="15039"/>
                </a:lnTo>
                <a:lnTo>
                  <a:pt x="27568" y="13003"/>
                </a:lnTo>
                <a:lnTo>
                  <a:pt x="22347" y="1164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6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Perform the addition of following 8-bit two’s complement binary numbers. Indicate </a:t>
            </a:r>
          </a:p>
          <a:p>
            <a:r>
              <a:rPr lang="en-US" dirty="0" smtClean="0"/>
              <a:t>if there is an overflow or not. </a:t>
            </a:r>
          </a:p>
          <a:p>
            <a:endParaRPr lang="en-US" dirty="0" smtClean="0"/>
          </a:p>
          <a:p>
            <a:r>
              <a:rPr lang="en-US" dirty="0" smtClean="0"/>
              <a:t>11100100 + 10011100</a:t>
            </a:r>
            <a:endParaRPr lang="en-US" dirty="0"/>
          </a:p>
        </p:txBody>
      </p:sp>
      <p:sp>
        <p:nvSpPr>
          <p:cNvPr id="3" name="SMARTPenAnnotation163"/>
          <p:cNvSpPr/>
          <p:nvPr/>
        </p:nvSpPr>
        <p:spPr>
          <a:xfrm>
            <a:off x="2419958" y="2000250"/>
            <a:ext cx="17480" cy="580431"/>
          </a:xfrm>
          <a:custGeom>
            <a:avLst/>
            <a:gdLst/>
            <a:ahLst/>
            <a:cxnLst/>
            <a:rect l="0" t="0" r="0" b="0"/>
            <a:pathLst>
              <a:path w="17480" h="580431">
                <a:moveTo>
                  <a:pt x="8917" y="0"/>
                </a:moveTo>
                <a:lnTo>
                  <a:pt x="8917" y="79550"/>
                </a:lnTo>
                <a:lnTo>
                  <a:pt x="9909" y="88752"/>
                </a:lnTo>
                <a:lnTo>
                  <a:pt x="11563" y="97863"/>
                </a:lnTo>
                <a:lnTo>
                  <a:pt x="13658" y="106914"/>
                </a:lnTo>
                <a:lnTo>
                  <a:pt x="15054" y="119893"/>
                </a:lnTo>
                <a:lnTo>
                  <a:pt x="15985" y="135492"/>
                </a:lnTo>
                <a:lnTo>
                  <a:pt x="17019" y="171343"/>
                </a:lnTo>
                <a:lnTo>
                  <a:pt x="17479" y="210429"/>
                </a:lnTo>
                <a:lnTo>
                  <a:pt x="16610" y="227598"/>
                </a:lnTo>
                <a:lnTo>
                  <a:pt x="15038" y="243013"/>
                </a:lnTo>
                <a:lnTo>
                  <a:pt x="8085" y="294254"/>
                </a:lnTo>
                <a:lnTo>
                  <a:pt x="5385" y="315232"/>
                </a:lnTo>
                <a:lnTo>
                  <a:pt x="3586" y="333186"/>
                </a:lnTo>
                <a:lnTo>
                  <a:pt x="2387" y="349124"/>
                </a:lnTo>
                <a:lnTo>
                  <a:pt x="1587" y="363718"/>
                </a:lnTo>
                <a:lnTo>
                  <a:pt x="698" y="398455"/>
                </a:lnTo>
                <a:lnTo>
                  <a:pt x="0" y="547233"/>
                </a:lnTo>
                <a:lnTo>
                  <a:pt x="988" y="553338"/>
                </a:lnTo>
                <a:lnTo>
                  <a:pt x="2639" y="558400"/>
                </a:lnTo>
                <a:lnTo>
                  <a:pt x="7677" y="568912"/>
                </a:lnTo>
                <a:lnTo>
                  <a:pt x="8090" y="570767"/>
                </a:lnTo>
                <a:lnTo>
                  <a:pt x="8366" y="572996"/>
                </a:lnTo>
                <a:lnTo>
                  <a:pt x="8917" y="5804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164"/>
          <p:cNvSpPr/>
          <p:nvPr/>
        </p:nvSpPr>
        <p:spPr>
          <a:xfrm>
            <a:off x="2687836" y="1964531"/>
            <a:ext cx="44649" cy="491134"/>
          </a:xfrm>
          <a:custGeom>
            <a:avLst/>
            <a:gdLst/>
            <a:ahLst/>
            <a:cxnLst/>
            <a:rect l="0" t="0" r="0" b="0"/>
            <a:pathLst>
              <a:path w="44649" h="491134">
                <a:moveTo>
                  <a:pt x="44648" y="0"/>
                </a:moveTo>
                <a:lnTo>
                  <a:pt x="44648" y="14222"/>
                </a:lnTo>
                <a:lnTo>
                  <a:pt x="43656" y="23372"/>
                </a:lnTo>
                <a:lnTo>
                  <a:pt x="42003" y="34433"/>
                </a:lnTo>
                <a:lnTo>
                  <a:pt x="39908" y="46768"/>
                </a:lnTo>
                <a:lnTo>
                  <a:pt x="38511" y="57968"/>
                </a:lnTo>
                <a:lnTo>
                  <a:pt x="37581" y="68411"/>
                </a:lnTo>
                <a:lnTo>
                  <a:pt x="36960" y="78349"/>
                </a:lnTo>
                <a:lnTo>
                  <a:pt x="36270" y="99976"/>
                </a:lnTo>
                <a:lnTo>
                  <a:pt x="36086" y="111299"/>
                </a:lnTo>
                <a:lnTo>
                  <a:pt x="34972" y="126785"/>
                </a:lnTo>
                <a:lnTo>
                  <a:pt x="31087" y="165159"/>
                </a:lnTo>
                <a:lnTo>
                  <a:pt x="28662" y="182536"/>
                </a:lnTo>
                <a:lnTo>
                  <a:pt x="26054" y="198089"/>
                </a:lnTo>
                <a:lnTo>
                  <a:pt x="23322" y="212427"/>
                </a:lnTo>
                <a:lnTo>
                  <a:pt x="17641" y="238941"/>
                </a:lnTo>
                <a:lnTo>
                  <a:pt x="14737" y="251567"/>
                </a:lnTo>
                <a:lnTo>
                  <a:pt x="12801" y="269907"/>
                </a:lnTo>
                <a:lnTo>
                  <a:pt x="11511" y="292055"/>
                </a:lnTo>
                <a:lnTo>
                  <a:pt x="10077" y="339154"/>
                </a:lnTo>
                <a:lnTo>
                  <a:pt x="9439" y="379931"/>
                </a:lnTo>
                <a:lnTo>
                  <a:pt x="8277" y="398147"/>
                </a:lnTo>
                <a:lnTo>
                  <a:pt x="6511" y="415252"/>
                </a:lnTo>
                <a:lnTo>
                  <a:pt x="4340" y="431616"/>
                </a:lnTo>
                <a:lnTo>
                  <a:pt x="2894" y="445502"/>
                </a:lnTo>
                <a:lnTo>
                  <a:pt x="1929" y="457735"/>
                </a:lnTo>
                <a:lnTo>
                  <a:pt x="0" y="49113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65"/>
          <p:cNvSpPr/>
          <p:nvPr/>
        </p:nvSpPr>
        <p:spPr>
          <a:xfrm>
            <a:off x="821531" y="2143125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0"/>
                </a:move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66"/>
          <p:cNvSpPr/>
          <p:nvPr/>
        </p:nvSpPr>
        <p:spPr>
          <a:xfrm>
            <a:off x="857250" y="2062758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67"/>
          <p:cNvSpPr/>
          <p:nvPr/>
        </p:nvSpPr>
        <p:spPr>
          <a:xfrm>
            <a:off x="3071813" y="1928813"/>
            <a:ext cx="34426" cy="464344"/>
          </a:xfrm>
          <a:custGeom>
            <a:avLst/>
            <a:gdLst/>
            <a:ahLst/>
            <a:cxnLst/>
            <a:rect l="0" t="0" r="0" b="0"/>
            <a:pathLst>
              <a:path w="34426" h="464344">
                <a:moveTo>
                  <a:pt x="0" y="0"/>
                </a:moveTo>
                <a:lnTo>
                  <a:pt x="9480" y="4740"/>
                </a:lnTo>
                <a:lnTo>
                  <a:pt x="13265" y="7129"/>
                </a:lnTo>
                <a:lnTo>
                  <a:pt x="16781" y="9713"/>
                </a:lnTo>
                <a:lnTo>
                  <a:pt x="20117" y="12428"/>
                </a:lnTo>
                <a:lnTo>
                  <a:pt x="22341" y="16223"/>
                </a:lnTo>
                <a:lnTo>
                  <a:pt x="23823" y="20737"/>
                </a:lnTo>
                <a:lnTo>
                  <a:pt x="24812" y="25731"/>
                </a:lnTo>
                <a:lnTo>
                  <a:pt x="25471" y="31044"/>
                </a:lnTo>
                <a:lnTo>
                  <a:pt x="26203" y="42240"/>
                </a:lnTo>
                <a:lnTo>
                  <a:pt x="27390" y="49988"/>
                </a:lnTo>
                <a:lnTo>
                  <a:pt x="29174" y="59122"/>
                </a:lnTo>
                <a:lnTo>
                  <a:pt x="31355" y="69180"/>
                </a:lnTo>
                <a:lnTo>
                  <a:pt x="32810" y="78862"/>
                </a:lnTo>
                <a:lnTo>
                  <a:pt x="33779" y="88293"/>
                </a:lnTo>
                <a:lnTo>
                  <a:pt x="34425" y="97557"/>
                </a:lnTo>
                <a:lnTo>
                  <a:pt x="32872" y="120601"/>
                </a:lnTo>
                <a:lnTo>
                  <a:pt x="25854" y="191183"/>
                </a:lnTo>
                <a:lnTo>
                  <a:pt x="22197" y="220721"/>
                </a:lnTo>
                <a:lnTo>
                  <a:pt x="18767" y="244382"/>
                </a:lnTo>
                <a:lnTo>
                  <a:pt x="15488" y="264124"/>
                </a:lnTo>
                <a:lnTo>
                  <a:pt x="13301" y="286215"/>
                </a:lnTo>
                <a:lnTo>
                  <a:pt x="11844" y="309873"/>
                </a:lnTo>
                <a:lnTo>
                  <a:pt x="9793" y="367311"/>
                </a:lnTo>
                <a:lnTo>
                  <a:pt x="9185" y="399543"/>
                </a:lnTo>
                <a:lnTo>
                  <a:pt x="9100" y="409237"/>
                </a:lnTo>
                <a:lnTo>
                  <a:pt x="10035" y="418676"/>
                </a:lnTo>
                <a:lnTo>
                  <a:pt x="11651" y="427946"/>
                </a:lnTo>
                <a:lnTo>
                  <a:pt x="13720" y="437102"/>
                </a:lnTo>
                <a:lnTo>
                  <a:pt x="16092" y="444198"/>
                </a:lnTo>
                <a:lnTo>
                  <a:pt x="18665" y="449921"/>
                </a:lnTo>
                <a:lnTo>
                  <a:pt x="26789" y="4643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68"/>
          <p:cNvSpPr/>
          <p:nvPr/>
        </p:nvSpPr>
        <p:spPr>
          <a:xfrm>
            <a:off x="3402864" y="2080617"/>
            <a:ext cx="416382" cy="249873"/>
          </a:xfrm>
          <a:custGeom>
            <a:avLst/>
            <a:gdLst/>
            <a:ahLst/>
            <a:cxnLst/>
            <a:rect l="0" t="0" r="0" b="0"/>
            <a:pathLst>
              <a:path w="416382" h="249873">
                <a:moveTo>
                  <a:pt x="294027" y="26789"/>
                </a:moveTo>
                <a:lnTo>
                  <a:pt x="270324" y="31530"/>
                </a:lnTo>
                <a:lnTo>
                  <a:pt x="261358" y="32926"/>
                </a:lnTo>
                <a:lnTo>
                  <a:pt x="253396" y="33857"/>
                </a:lnTo>
                <a:lnTo>
                  <a:pt x="246104" y="34478"/>
                </a:lnTo>
                <a:lnTo>
                  <a:pt x="237273" y="36876"/>
                </a:lnTo>
                <a:lnTo>
                  <a:pt x="227418" y="40459"/>
                </a:lnTo>
                <a:lnTo>
                  <a:pt x="216879" y="44832"/>
                </a:lnTo>
                <a:lnTo>
                  <a:pt x="206876" y="48740"/>
                </a:lnTo>
                <a:lnTo>
                  <a:pt x="187824" y="55727"/>
                </a:lnTo>
                <a:lnTo>
                  <a:pt x="177585" y="60964"/>
                </a:lnTo>
                <a:lnTo>
                  <a:pt x="166789" y="67432"/>
                </a:lnTo>
                <a:lnTo>
                  <a:pt x="155623" y="74720"/>
                </a:lnTo>
                <a:lnTo>
                  <a:pt x="145203" y="82556"/>
                </a:lnTo>
                <a:lnTo>
                  <a:pt x="135280" y="90756"/>
                </a:lnTo>
                <a:lnTo>
                  <a:pt x="125688" y="99199"/>
                </a:lnTo>
                <a:lnTo>
                  <a:pt x="112347" y="109789"/>
                </a:lnTo>
                <a:lnTo>
                  <a:pt x="79004" y="134785"/>
                </a:lnTo>
                <a:lnTo>
                  <a:pt x="64358" y="146411"/>
                </a:lnTo>
                <a:lnTo>
                  <a:pt x="51617" y="157139"/>
                </a:lnTo>
                <a:lnTo>
                  <a:pt x="40147" y="167267"/>
                </a:lnTo>
                <a:lnTo>
                  <a:pt x="31508" y="176004"/>
                </a:lnTo>
                <a:lnTo>
                  <a:pt x="24757" y="183812"/>
                </a:lnTo>
                <a:lnTo>
                  <a:pt x="19263" y="191003"/>
                </a:lnTo>
                <a:lnTo>
                  <a:pt x="14609" y="197781"/>
                </a:lnTo>
                <a:lnTo>
                  <a:pt x="10514" y="204283"/>
                </a:lnTo>
                <a:lnTo>
                  <a:pt x="6791" y="210603"/>
                </a:lnTo>
                <a:lnTo>
                  <a:pt x="4310" y="215809"/>
                </a:lnTo>
                <a:lnTo>
                  <a:pt x="2656" y="220271"/>
                </a:lnTo>
                <a:lnTo>
                  <a:pt x="818" y="227875"/>
                </a:lnTo>
                <a:lnTo>
                  <a:pt x="0" y="234562"/>
                </a:lnTo>
                <a:lnTo>
                  <a:pt x="1767" y="237734"/>
                </a:lnTo>
                <a:lnTo>
                  <a:pt x="9022" y="243904"/>
                </a:lnTo>
                <a:lnTo>
                  <a:pt x="21506" y="247308"/>
                </a:lnTo>
                <a:lnTo>
                  <a:pt x="29002" y="248216"/>
                </a:lnTo>
                <a:lnTo>
                  <a:pt x="37969" y="248821"/>
                </a:lnTo>
                <a:lnTo>
                  <a:pt x="47915" y="249225"/>
                </a:lnTo>
                <a:lnTo>
                  <a:pt x="70542" y="249673"/>
                </a:lnTo>
                <a:lnTo>
                  <a:pt x="97135" y="249872"/>
                </a:lnTo>
                <a:lnTo>
                  <a:pt x="112164" y="248933"/>
                </a:lnTo>
                <a:lnTo>
                  <a:pt x="128136" y="247315"/>
                </a:lnTo>
                <a:lnTo>
                  <a:pt x="144738" y="245244"/>
                </a:lnTo>
                <a:lnTo>
                  <a:pt x="179059" y="240297"/>
                </a:lnTo>
                <a:lnTo>
                  <a:pt x="196545" y="237589"/>
                </a:lnTo>
                <a:lnTo>
                  <a:pt x="218125" y="232807"/>
                </a:lnTo>
                <a:lnTo>
                  <a:pt x="242434" y="226642"/>
                </a:lnTo>
                <a:lnTo>
                  <a:pt x="324295" y="204842"/>
                </a:lnTo>
                <a:lnTo>
                  <a:pt x="339010" y="200061"/>
                </a:lnTo>
                <a:lnTo>
                  <a:pt x="352789" y="194890"/>
                </a:lnTo>
                <a:lnTo>
                  <a:pt x="365944" y="189458"/>
                </a:lnTo>
                <a:lnTo>
                  <a:pt x="376698" y="183852"/>
                </a:lnTo>
                <a:lnTo>
                  <a:pt x="385852" y="178131"/>
                </a:lnTo>
                <a:lnTo>
                  <a:pt x="393939" y="172332"/>
                </a:lnTo>
                <a:lnTo>
                  <a:pt x="400322" y="166482"/>
                </a:lnTo>
                <a:lnTo>
                  <a:pt x="405570" y="160597"/>
                </a:lnTo>
                <a:lnTo>
                  <a:pt x="410061" y="154690"/>
                </a:lnTo>
                <a:lnTo>
                  <a:pt x="413055" y="148767"/>
                </a:lnTo>
                <a:lnTo>
                  <a:pt x="415051" y="142834"/>
                </a:lnTo>
                <a:lnTo>
                  <a:pt x="416381" y="136895"/>
                </a:lnTo>
                <a:lnTo>
                  <a:pt x="416276" y="130951"/>
                </a:lnTo>
                <a:lnTo>
                  <a:pt x="415214" y="125004"/>
                </a:lnTo>
                <a:lnTo>
                  <a:pt x="413513" y="119055"/>
                </a:lnTo>
                <a:lnTo>
                  <a:pt x="411387" y="113104"/>
                </a:lnTo>
                <a:lnTo>
                  <a:pt x="408978" y="107153"/>
                </a:lnTo>
                <a:lnTo>
                  <a:pt x="406380" y="101201"/>
                </a:lnTo>
                <a:lnTo>
                  <a:pt x="402663" y="95248"/>
                </a:lnTo>
                <a:lnTo>
                  <a:pt x="398201" y="89296"/>
                </a:lnTo>
                <a:lnTo>
                  <a:pt x="393242" y="83343"/>
                </a:lnTo>
                <a:lnTo>
                  <a:pt x="386959" y="78383"/>
                </a:lnTo>
                <a:lnTo>
                  <a:pt x="379794" y="74083"/>
                </a:lnTo>
                <a:lnTo>
                  <a:pt x="342167" y="55313"/>
                </a:lnTo>
                <a:lnTo>
                  <a:pt x="331081" y="50766"/>
                </a:lnTo>
                <a:lnTo>
                  <a:pt x="319722" y="46743"/>
                </a:lnTo>
                <a:lnTo>
                  <a:pt x="308180" y="43068"/>
                </a:lnTo>
                <a:lnTo>
                  <a:pt x="297509" y="38634"/>
                </a:lnTo>
                <a:lnTo>
                  <a:pt x="287419" y="33694"/>
                </a:lnTo>
                <a:lnTo>
                  <a:pt x="277715" y="28416"/>
                </a:lnTo>
                <a:lnTo>
                  <a:pt x="268270" y="23905"/>
                </a:lnTo>
                <a:lnTo>
                  <a:pt x="258996" y="19905"/>
                </a:lnTo>
                <a:lnTo>
                  <a:pt x="249837" y="16247"/>
                </a:lnTo>
                <a:lnTo>
                  <a:pt x="241746" y="13808"/>
                </a:lnTo>
                <a:lnTo>
                  <a:pt x="234369" y="12182"/>
                </a:lnTo>
                <a:lnTo>
                  <a:pt x="227466" y="11098"/>
                </a:lnTo>
                <a:lnTo>
                  <a:pt x="214504" y="7248"/>
                </a:lnTo>
                <a:lnTo>
                  <a:pt x="19580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69"/>
          <p:cNvSpPr/>
          <p:nvPr/>
        </p:nvSpPr>
        <p:spPr>
          <a:xfrm>
            <a:off x="3947758" y="2062758"/>
            <a:ext cx="338165" cy="219026"/>
          </a:xfrm>
          <a:custGeom>
            <a:avLst/>
            <a:gdLst/>
            <a:ahLst/>
            <a:cxnLst/>
            <a:rect l="0" t="0" r="0" b="0"/>
            <a:pathLst>
              <a:path w="338165" h="219026">
                <a:moveTo>
                  <a:pt x="52742" y="0"/>
                </a:moveTo>
                <a:lnTo>
                  <a:pt x="48002" y="14221"/>
                </a:lnTo>
                <a:lnTo>
                  <a:pt x="42636" y="25356"/>
                </a:lnTo>
                <a:lnTo>
                  <a:pt x="35091" y="39724"/>
                </a:lnTo>
                <a:lnTo>
                  <a:pt x="13447" y="79900"/>
                </a:lnTo>
                <a:lnTo>
                  <a:pt x="8686" y="88985"/>
                </a:lnTo>
                <a:lnTo>
                  <a:pt x="5512" y="99011"/>
                </a:lnTo>
                <a:lnTo>
                  <a:pt x="3396" y="109663"/>
                </a:lnTo>
                <a:lnTo>
                  <a:pt x="1985" y="120734"/>
                </a:lnTo>
                <a:lnTo>
                  <a:pt x="1045" y="130099"/>
                </a:lnTo>
                <a:lnTo>
                  <a:pt x="418" y="138326"/>
                </a:lnTo>
                <a:lnTo>
                  <a:pt x="0" y="145795"/>
                </a:lnTo>
                <a:lnTo>
                  <a:pt x="713" y="152759"/>
                </a:lnTo>
                <a:lnTo>
                  <a:pt x="2182" y="159386"/>
                </a:lnTo>
                <a:lnTo>
                  <a:pt x="4152" y="165789"/>
                </a:lnTo>
                <a:lnTo>
                  <a:pt x="7451" y="171049"/>
                </a:lnTo>
                <a:lnTo>
                  <a:pt x="11634" y="175549"/>
                </a:lnTo>
                <a:lnTo>
                  <a:pt x="16407" y="179540"/>
                </a:lnTo>
                <a:lnTo>
                  <a:pt x="21573" y="184185"/>
                </a:lnTo>
                <a:lnTo>
                  <a:pt x="32606" y="194639"/>
                </a:lnTo>
                <a:lnTo>
                  <a:pt x="40310" y="199212"/>
                </a:lnTo>
                <a:lnTo>
                  <a:pt x="49415" y="203253"/>
                </a:lnTo>
                <a:lnTo>
                  <a:pt x="59454" y="206940"/>
                </a:lnTo>
                <a:lnTo>
                  <a:pt x="70115" y="209397"/>
                </a:lnTo>
                <a:lnTo>
                  <a:pt x="81191" y="211036"/>
                </a:lnTo>
                <a:lnTo>
                  <a:pt x="92544" y="212128"/>
                </a:lnTo>
                <a:lnTo>
                  <a:pt x="104082" y="213848"/>
                </a:lnTo>
                <a:lnTo>
                  <a:pt x="115742" y="215987"/>
                </a:lnTo>
                <a:lnTo>
                  <a:pt x="127484" y="218406"/>
                </a:lnTo>
                <a:lnTo>
                  <a:pt x="140273" y="219025"/>
                </a:lnTo>
                <a:lnTo>
                  <a:pt x="153760" y="218447"/>
                </a:lnTo>
                <a:lnTo>
                  <a:pt x="167712" y="217069"/>
                </a:lnTo>
                <a:lnTo>
                  <a:pt x="181975" y="216150"/>
                </a:lnTo>
                <a:lnTo>
                  <a:pt x="196444" y="215537"/>
                </a:lnTo>
                <a:lnTo>
                  <a:pt x="237865" y="214675"/>
                </a:lnTo>
                <a:lnTo>
                  <a:pt x="250571" y="214554"/>
                </a:lnTo>
                <a:lnTo>
                  <a:pt x="262019" y="213481"/>
                </a:lnTo>
                <a:lnTo>
                  <a:pt x="272627" y="211774"/>
                </a:lnTo>
                <a:lnTo>
                  <a:pt x="282676" y="209643"/>
                </a:lnTo>
                <a:lnTo>
                  <a:pt x="291360" y="207231"/>
                </a:lnTo>
                <a:lnTo>
                  <a:pt x="299133" y="204631"/>
                </a:lnTo>
                <a:lnTo>
                  <a:pt x="306300" y="201905"/>
                </a:lnTo>
                <a:lnTo>
                  <a:pt x="313062" y="199095"/>
                </a:lnTo>
                <a:lnTo>
                  <a:pt x="319554" y="196230"/>
                </a:lnTo>
                <a:lnTo>
                  <a:pt x="325867" y="193328"/>
                </a:lnTo>
                <a:lnTo>
                  <a:pt x="330075" y="189409"/>
                </a:lnTo>
                <a:lnTo>
                  <a:pt x="332881" y="184811"/>
                </a:lnTo>
                <a:lnTo>
                  <a:pt x="334752" y="179762"/>
                </a:lnTo>
                <a:lnTo>
                  <a:pt x="335998" y="175404"/>
                </a:lnTo>
                <a:lnTo>
                  <a:pt x="336830" y="171506"/>
                </a:lnTo>
                <a:lnTo>
                  <a:pt x="337384" y="167916"/>
                </a:lnTo>
                <a:lnTo>
                  <a:pt x="337753" y="163538"/>
                </a:lnTo>
                <a:lnTo>
                  <a:pt x="337999" y="158634"/>
                </a:lnTo>
                <a:lnTo>
                  <a:pt x="338164" y="153381"/>
                </a:lnTo>
                <a:lnTo>
                  <a:pt x="336289" y="148887"/>
                </a:lnTo>
                <a:lnTo>
                  <a:pt x="333054" y="144899"/>
                </a:lnTo>
                <a:lnTo>
                  <a:pt x="328914" y="141247"/>
                </a:lnTo>
                <a:lnTo>
                  <a:pt x="323177" y="136829"/>
                </a:lnTo>
                <a:lnTo>
                  <a:pt x="316376" y="131899"/>
                </a:lnTo>
                <a:lnTo>
                  <a:pt x="300882" y="121130"/>
                </a:lnTo>
                <a:lnTo>
                  <a:pt x="284074" y="109728"/>
                </a:lnTo>
                <a:lnTo>
                  <a:pt x="274432" y="103910"/>
                </a:lnTo>
                <a:lnTo>
                  <a:pt x="264035" y="98047"/>
                </a:lnTo>
                <a:lnTo>
                  <a:pt x="241900" y="86240"/>
                </a:lnTo>
                <a:lnTo>
                  <a:pt x="142044" y="35744"/>
                </a:lnTo>
                <a:lnTo>
                  <a:pt x="135097" y="31767"/>
                </a:lnTo>
                <a:lnTo>
                  <a:pt x="129473" y="28123"/>
                </a:lnTo>
                <a:lnTo>
                  <a:pt x="124733" y="24702"/>
                </a:lnTo>
                <a:lnTo>
                  <a:pt x="121572" y="21429"/>
                </a:lnTo>
                <a:lnTo>
                  <a:pt x="119464" y="18255"/>
                </a:lnTo>
                <a:lnTo>
                  <a:pt x="11525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70"/>
          <p:cNvSpPr/>
          <p:nvPr/>
        </p:nvSpPr>
        <p:spPr>
          <a:xfrm>
            <a:off x="4626192" y="1884164"/>
            <a:ext cx="33497" cy="526853"/>
          </a:xfrm>
          <a:custGeom>
            <a:avLst/>
            <a:gdLst/>
            <a:ahLst/>
            <a:cxnLst/>
            <a:rect l="0" t="0" r="0" b="0"/>
            <a:pathLst>
              <a:path w="33497" h="526853">
                <a:moveTo>
                  <a:pt x="17246" y="0"/>
                </a:moveTo>
                <a:lnTo>
                  <a:pt x="17246" y="14221"/>
                </a:lnTo>
                <a:lnTo>
                  <a:pt x="18238" y="22380"/>
                </a:lnTo>
                <a:lnTo>
                  <a:pt x="19891" y="31787"/>
                </a:lnTo>
                <a:lnTo>
                  <a:pt x="21986" y="42027"/>
                </a:lnTo>
                <a:lnTo>
                  <a:pt x="26959" y="71926"/>
                </a:lnTo>
                <a:lnTo>
                  <a:pt x="29675" y="89622"/>
                </a:lnTo>
                <a:lnTo>
                  <a:pt x="31484" y="106381"/>
                </a:lnTo>
                <a:lnTo>
                  <a:pt x="32691" y="122515"/>
                </a:lnTo>
                <a:lnTo>
                  <a:pt x="33496" y="138231"/>
                </a:lnTo>
                <a:lnTo>
                  <a:pt x="33040" y="156646"/>
                </a:lnTo>
                <a:lnTo>
                  <a:pt x="31744" y="176861"/>
                </a:lnTo>
                <a:lnTo>
                  <a:pt x="29888" y="198274"/>
                </a:lnTo>
                <a:lnTo>
                  <a:pt x="26666" y="225449"/>
                </a:lnTo>
                <a:lnTo>
                  <a:pt x="13642" y="323335"/>
                </a:lnTo>
                <a:lnTo>
                  <a:pt x="6384" y="389436"/>
                </a:lnTo>
                <a:lnTo>
                  <a:pt x="2496" y="431382"/>
                </a:lnTo>
                <a:lnTo>
                  <a:pt x="768" y="456640"/>
                </a:lnTo>
                <a:lnTo>
                  <a:pt x="0" y="474480"/>
                </a:lnTo>
                <a:lnTo>
                  <a:pt x="788" y="482015"/>
                </a:lnTo>
                <a:lnTo>
                  <a:pt x="2305" y="489023"/>
                </a:lnTo>
                <a:lnTo>
                  <a:pt x="4309" y="495679"/>
                </a:lnTo>
                <a:lnTo>
                  <a:pt x="6636" y="502102"/>
                </a:lnTo>
                <a:lnTo>
                  <a:pt x="9181" y="508367"/>
                </a:lnTo>
                <a:lnTo>
                  <a:pt x="17246" y="5268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71"/>
          <p:cNvSpPr/>
          <p:nvPr/>
        </p:nvSpPr>
        <p:spPr>
          <a:xfrm>
            <a:off x="4944142" y="2125266"/>
            <a:ext cx="368853" cy="222826"/>
          </a:xfrm>
          <a:custGeom>
            <a:avLst/>
            <a:gdLst/>
            <a:ahLst/>
            <a:cxnLst/>
            <a:rect l="0" t="0" r="0" b="0"/>
            <a:pathLst>
              <a:path w="368853" h="222826">
                <a:moveTo>
                  <a:pt x="110061" y="17859"/>
                </a:moveTo>
                <a:lnTo>
                  <a:pt x="31383" y="96538"/>
                </a:lnTo>
                <a:lnTo>
                  <a:pt x="25859" y="104046"/>
                </a:lnTo>
                <a:lnTo>
                  <a:pt x="20191" y="113020"/>
                </a:lnTo>
                <a:lnTo>
                  <a:pt x="14429" y="122972"/>
                </a:lnTo>
                <a:lnTo>
                  <a:pt x="9596" y="132582"/>
                </a:lnTo>
                <a:lnTo>
                  <a:pt x="5381" y="141966"/>
                </a:lnTo>
                <a:lnTo>
                  <a:pt x="1579" y="151199"/>
                </a:lnTo>
                <a:lnTo>
                  <a:pt x="36" y="158346"/>
                </a:lnTo>
                <a:lnTo>
                  <a:pt x="0" y="164103"/>
                </a:lnTo>
                <a:lnTo>
                  <a:pt x="969" y="168933"/>
                </a:lnTo>
                <a:lnTo>
                  <a:pt x="2606" y="174137"/>
                </a:lnTo>
                <a:lnTo>
                  <a:pt x="4690" y="179592"/>
                </a:lnTo>
                <a:lnTo>
                  <a:pt x="7072" y="185212"/>
                </a:lnTo>
                <a:lnTo>
                  <a:pt x="10644" y="189951"/>
                </a:lnTo>
                <a:lnTo>
                  <a:pt x="15009" y="194103"/>
                </a:lnTo>
                <a:lnTo>
                  <a:pt x="19904" y="197863"/>
                </a:lnTo>
                <a:lnTo>
                  <a:pt x="26144" y="201362"/>
                </a:lnTo>
                <a:lnTo>
                  <a:pt x="33281" y="204686"/>
                </a:lnTo>
                <a:lnTo>
                  <a:pt x="41015" y="207895"/>
                </a:lnTo>
                <a:lnTo>
                  <a:pt x="49147" y="210034"/>
                </a:lnTo>
                <a:lnTo>
                  <a:pt x="57545" y="211460"/>
                </a:lnTo>
                <a:lnTo>
                  <a:pt x="66121" y="212410"/>
                </a:lnTo>
                <a:lnTo>
                  <a:pt x="75807" y="214037"/>
                </a:lnTo>
                <a:lnTo>
                  <a:pt x="86233" y="216113"/>
                </a:lnTo>
                <a:lnTo>
                  <a:pt x="97152" y="218489"/>
                </a:lnTo>
                <a:lnTo>
                  <a:pt x="108400" y="220073"/>
                </a:lnTo>
                <a:lnTo>
                  <a:pt x="119868" y="221130"/>
                </a:lnTo>
                <a:lnTo>
                  <a:pt x="131482" y="221834"/>
                </a:lnTo>
                <a:lnTo>
                  <a:pt x="154970" y="222616"/>
                </a:lnTo>
                <a:lnTo>
                  <a:pt x="166789" y="222825"/>
                </a:lnTo>
                <a:lnTo>
                  <a:pt x="178638" y="221972"/>
                </a:lnTo>
                <a:lnTo>
                  <a:pt x="190505" y="220411"/>
                </a:lnTo>
                <a:lnTo>
                  <a:pt x="202386" y="218378"/>
                </a:lnTo>
                <a:lnTo>
                  <a:pt x="214275" y="216030"/>
                </a:lnTo>
                <a:lnTo>
                  <a:pt x="238068" y="210776"/>
                </a:lnTo>
                <a:lnTo>
                  <a:pt x="248977" y="207986"/>
                </a:lnTo>
                <a:lnTo>
                  <a:pt x="259227" y="205134"/>
                </a:lnTo>
                <a:lnTo>
                  <a:pt x="278552" y="199319"/>
                </a:lnTo>
                <a:lnTo>
                  <a:pt x="297064" y="193427"/>
                </a:lnTo>
                <a:lnTo>
                  <a:pt x="305174" y="189475"/>
                </a:lnTo>
                <a:lnTo>
                  <a:pt x="312567" y="184855"/>
                </a:lnTo>
                <a:lnTo>
                  <a:pt x="319479" y="179792"/>
                </a:lnTo>
                <a:lnTo>
                  <a:pt x="326072" y="175423"/>
                </a:lnTo>
                <a:lnTo>
                  <a:pt x="332451" y="171519"/>
                </a:lnTo>
                <a:lnTo>
                  <a:pt x="338688" y="167924"/>
                </a:lnTo>
                <a:lnTo>
                  <a:pt x="343839" y="163543"/>
                </a:lnTo>
                <a:lnTo>
                  <a:pt x="348264" y="158638"/>
                </a:lnTo>
                <a:lnTo>
                  <a:pt x="352207" y="153383"/>
                </a:lnTo>
                <a:lnTo>
                  <a:pt x="355828" y="147896"/>
                </a:lnTo>
                <a:lnTo>
                  <a:pt x="359234" y="142254"/>
                </a:lnTo>
                <a:lnTo>
                  <a:pt x="362496" y="136508"/>
                </a:lnTo>
                <a:lnTo>
                  <a:pt x="364672" y="131685"/>
                </a:lnTo>
                <a:lnTo>
                  <a:pt x="366121" y="127477"/>
                </a:lnTo>
                <a:lnTo>
                  <a:pt x="367089" y="123680"/>
                </a:lnTo>
                <a:lnTo>
                  <a:pt x="367733" y="119164"/>
                </a:lnTo>
                <a:lnTo>
                  <a:pt x="368162" y="114169"/>
                </a:lnTo>
                <a:lnTo>
                  <a:pt x="368640" y="104320"/>
                </a:lnTo>
                <a:lnTo>
                  <a:pt x="368852" y="96635"/>
                </a:lnTo>
                <a:lnTo>
                  <a:pt x="367917" y="92204"/>
                </a:lnTo>
                <a:lnTo>
                  <a:pt x="366301" y="87266"/>
                </a:lnTo>
                <a:lnTo>
                  <a:pt x="364231" y="81990"/>
                </a:lnTo>
                <a:lnTo>
                  <a:pt x="361859" y="77480"/>
                </a:lnTo>
                <a:lnTo>
                  <a:pt x="359286" y="73481"/>
                </a:lnTo>
                <a:lnTo>
                  <a:pt x="356578" y="69823"/>
                </a:lnTo>
                <a:lnTo>
                  <a:pt x="352789" y="65400"/>
                </a:lnTo>
                <a:lnTo>
                  <a:pt x="348278" y="60467"/>
                </a:lnTo>
                <a:lnTo>
                  <a:pt x="343286" y="55194"/>
                </a:lnTo>
                <a:lnTo>
                  <a:pt x="334998" y="48702"/>
                </a:lnTo>
                <a:lnTo>
                  <a:pt x="324511" y="41398"/>
                </a:lnTo>
                <a:lnTo>
                  <a:pt x="312559" y="33552"/>
                </a:lnTo>
                <a:lnTo>
                  <a:pt x="302606" y="28321"/>
                </a:lnTo>
                <a:lnTo>
                  <a:pt x="293987" y="24834"/>
                </a:lnTo>
                <a:lnTo>
                  <a:pt x="286257" y="22509"/>
                </a:lnTo>
                <a:lnTo>
                  <a:pt x="267084" y="17280"/>
                </a:lnTo>
                <a:lnTo>
                  <a:pt x="256415" y="14496"/>
                </a:lnTo>
                <a:lnTo>
                  <a:pt x="248310" y="11649"/>
                </a:lnTo>
                <a:lnTo>
                  <a:pt x="241915" y="8758"/>
                </a:lnTo>
                <a:lnTo>
                  <a:pt x="232163" y="3892"/>
                </a:lnTo>
                <a:lnTo>
                  <a:pt x="224521" y="1730"/>
                </a:lnTo>
                <a:lnTo>
                  <a:pt x="214641" y="512"/>
                </a:lnTo>
                <a:lnTo>
                  <a:pt x="208845" y="45"/>
                </a:lnTo>
                <a:lnTo>
                  <a:pt x="2172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72"/>
          <p:cNvSpPr/>
          <p:nvPr/>
        </p:nvSpPr>
        <p:spPr>
          <a:xfrm>
            <a:off x="5447343" y="2134195"/>
            <a:ext cx="374257" cy="205261"/>
          </a:xfrm>
          <a:custGeom>
            <a:avLst/>
            <a:gdLst/>
            <a:ahLst/>
            <a:cxnLst/>
            <a:rect l="0" t="0" r="0" b="0"/>
            <a:pathLst>
              <a:path w="374257" h="205261">
                <a:moveTo>
                  <a:pt x="160501" y="0"/>
                </a:moveTo>
                <a:lnTo>
                  <a:pt x="148072" y="12429"/>
                </a:lnTo>
                <a:lnTo>
                  <a:pt x="139763" y="18092"/>
                </a:lnTo>
                <a:lnTo>
                  <a:pt x="134770" y="20991"/>
                </a:lnTo>
                <a:lnTo>
                  <a:pt x="127471" y="25900"/>
                </a:lnTo>
                <a:lnTo>
                  <a:pt x="108779" y="39293"/>
                </a:lnTo>
                <a:lnTo>
                  <a:pt x="100223" y="45047"/>
                </a:lnTo>
                <a:lnTo>
                  <a:pt x="92534" y="49875"/>
                </a:lnTo>
                <a:lnTo>
                  <a:pt x="85425" y="54086"/>
                </a:lnTo>
                <a:lnTo>
                  <a:pt x="78700" y="57886"/>
                </a:lnTo>
                <a:lnTo>
                  <a:pt x="65936" y="64753"/>
                </a:lnTo>
                <a:lnTo>
                  <a:pt x="47594" y="74198"/>
                </a:lnTo>
                <a:lnTo>
                  <a:pt x="40581" y="79231"/>
                </a:lnTo>
                <a:lnTo>
                  <a:pt x="32929" y="85563"/>
                </a:lnTo>
                <a:lnTo>
                  <a:pt x="24852" y="92761"/>
                </a:lnTo>
                <a:lnTo>
                  <a:pt x="18475" y="99544"/>
                </a:lnTo>
                <a:lnTo>
                  <a:pt x="13230" y="106050"/>
                </a:lnTo>
                <a:lnTo>
                  <a:pt x="8743" y="112372"/>
                </a:lnTo>
                <a:lnTo>
                  <a:pt x="5750" y="117579"/>
                </a:lnTo>
                <a:lnTo>
                  <a:pt x="3755" y="122042"/>
                </a:lnTo>
                <a:lnTo>
                  <a:pt x="2426" y="126010"/>
                </a:lnTo>
                <a:lnTo>
                  <a:pt x="1540" y="129647"/>
                </a:lnTo>
                <a:lnTo>
                  <a:pt x="948" y="133065"/>
                </a:lnTo>
                <a:lnTo>
                  <a:pt x="554" y="136335"/>
                </a:lnTo>
                <a:lnTo>
                  <a:pt x="292" y="140499"/>
                </a:lnTo>
                <a:lnTo>
                  <a:pt x="0" y="150418"/>
                </a:lnTo>
                <a:lnTo>
                  <a:pt x="914" y="154849"/>
                </a:lnTo>
                <a:lnTo>
                  <a:pt x="2516" y="158795"/>
                </a:lnTo>
                <a:lnTo>
                  <a:pt x="4576" y="162418"/>
                </a:lnTo>
                <a:lnTo>
                  <a:pt x="7934" y="165826"/>
                </a:lnTo>
                <a:lnTo>
                  <a:pt x="12156" y="169090"/>
                </a:lnTo>
                <a:lnTo>
                  <a:pt x="22141" y="175362"/>
                </a:lnTo>
                <a:lnTo>
                  <a:pt x="33192" y="181457"/>
                </a:lnTo>
                <a:lnTo>
                  <a:pt x="50570" y="190467"/>
                </a:lnTo>
                <a:lnTo>
                  <a:pt x="57449" y="192462"/>
                </a:lnTo>
                <a:lnTo>
                  <a:pt x="65010" y="193793"/>
                </a:lnTo>
                <a:lnTo>
                  <a:pt x="73028" y="194680"/>
                </a:lnTo>
                <a:lnTo>
                  <a:pt x="81349" y="196263"/>
                </a:lnTo>
                <a:lnTo>
                  <a:pt x="89874" y="198311"/>
                </a:lnTo>
                <a:lnTo>
                  <a:pt x="98533" y="200668"/>
                </a:lnTo>
                <a:lnTo>
                  <a:pt x="108275" y="202240"/>
                </a:lnTo>
                <a:lnTo>
                  <a:pt x="118738" y="203288"/>
                </a:lnTo>
                <a:lnTo>
                  <a:pt x="129682" y="203986"/>
                </a:lnTo>
                <a:lnTo>
                  <a:pt x="149780" y="204762"/>
                </a:lnTo>
                <a:lnTo>
                  <a:pt x="177830" y="205199"/>
                </a:lnTo>
                <a:lnTo>
                  <a:pt x="186936" y="205260"/>
                </a:lnTo>
                <a:lnTo>
                  <a:pt x="199952" y="204309"/>
                </a:lnTo>
                <a:lnTo>
                  <a:pt x="215576" y="202683"/>
                </a:lnTo>
                <a:lnTo>
                  <a:pt x="232935" y="200606"/>
                </a:lnTo>
                <a:lnTo>
                  <a:pt x="247486" y="198230"/>
                </a:lnTo>
                <a:lnTo>
                  <a:pt x="260163" y="195653"/>
                </a:lnTo>
                <a:lnTo>
                  <a:pt x="271590" y="192944"/>
                </a:lnTo>
                <a:lnTo>
                  <a:pt x="281194" y="190145"/>
                </a:lnTo>
                <a:lnTo>
                  <a:pt x="289580" y="187287"/>
                </a:lnTo>
                <a:lnTo>
                  <a:pt x="297155" y="184389"/>
                </a:lnTo>
                <a:lnTo>
                  <a:pt x="306173" y="181465"/>
                </a:lnTo>
                <a:lnTo>
                  <a:pt x="316155" y="178524"/>
                </a:lnTo>
                <a:lnTo>
                  <a:pt x="326778" y="175571"/>
                </a:lnTo>
                <a:lnTo>
                  <a:pt x="334852" y="172610"/>
                </a:lnTo>
                <a:lnTo>
                  <a:pt x="346470" y="166674"/>
                </a:lnTo>
                <a:lnTo>
                  <a:pt x="354940" y="160729"/>
                </a:lnTo>
                <a:lnTo>
                  <a:pt x="358588" y="157754"/>
                </a:lnTo>
                <a:lnTo>
                  <a:pt x="362012" y="153787"/>
                </a:lnTo>
                <a:lnTo>
                  <a:pt x="365287" y="149157"/>
                </a:lnTo>
                <a:lnTo>
                  <a:pt x="368462" y="144087"/>
                </a:lnTo>
                <a:lnTo>
                  <a:pt x="370579" y="139714"/>
                </a:lnTo>
                <a:lnTo>
                  <a:pt x="371991" y="135807"/>
                </a:lnTo>
                <a:lnTo>
                  <a:pt x="372932" y="132210"/>
                </a:lnTo>
                <a:lnTo>
                  <a:pt x="373559" y="128820"/>
                </a:lnTo>
                <a:lnTo>
                  <a:pt x="374256" y="122407"/>
                </a:lnTo>
                <a:lnTo>
                  <a:pt x="373450" y="119308"/>
                </a:lnTo>
                <a:lnTo>
                  <a:pt x="369907" y="113219"/>
                </a:lnTo>
                <a:lnTo>
                  <a:pt x="357595" y="94732"/>
                </a:lnTo>
                <a:lnTo>
                  <a:pt x="352420" y="88951"/>
                </a:lnTo>
                <a:lnTo>
                  <a:pt x="346986" y="84106"/>
                </a:lnTo>
                <a:lnTo>
                  <a:pt x="341379" y="79883"/>
                </a:lnTo>
                <a:lnTo>
                  <a:pt x="336649" y="75084"/>
                </a:lnTo>
                <a:lnTo>
                  <a:pt x="332503" y="69900"/>
                </a:lnTo>
                <a:lnTo>
                  <a:pt x="328747" y="64459"/>
                </a:lnTo>
                <a:lnTo>
                  <a:pt x="324259" y="59840"/>
                </a:lnTo>
                <a:lnTo>
                  <a:pt x="319282" y="55768"/>
                </a:lnTo>
                <a:lnTo>
                  <a:pt x="313980" y="52062"/>
                </a:lnTo>
                <a:lnTo>
                  <a:pt x="287556" y="32624"/>
                </a:lnTo>
                <a:lnTo>
                  <a:pt x="278939" y="26710"/>
                </a:lnTo>
                <a:lnTo>
                  <a:pt x="271209" y="21776"/>
                </a:lnTo>
                <a:lnTo>
                  <a:pt x="264072" y="17494"/>
                </a:lnTo>
                <a:lnTo>
                  <a:pt x="253496" y="12736"/>
                </a:lnTo>
                <a:lnTo>
                  <a:pt x="243362" y="9682"/>
                </a:lnTo>
                <a:lnTo>
                  <a:pt x="243523" y="9431"/>
                </a:lnTo>
                <a:lnTo>
                  <a:pt x="248264" y="9029"/>
                </a:lnTo>
                <a:lnTo>
                  <a:pt x="258727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73"/>
          <p:cNvSpPr/>
          <p:nvPr/>
        </p:nvSpPr>
        <p:spPr>
          <a:xfrm>
            <a:off x="5609652" y="2607469"/>
            <a:ext cx="308809" cy="214267"/>
          </a:xfrm>
          <a:custGeom>
            <a:avLst/>
            <a:gdLst/>
            <a:ahLst/>
            <a:cxnLst/>
            <a:rect l="0" t="0" r="0" b="0"/>
            <a:pathLst>
              <a:path w="308809" h="214267">
                <a:moveTo>
                  <a:pt x="96418" y="8929"/>
                </a:moveTo>
                <a:lnTo>
                  <a:pt x="86937" y="18410"/>
                </a:lnTo>
                <a:lnTo>
                  <a:pt x="84144" y="22195"/>
                </a:lnTo>
                <a:lnTo>
                  <a:pt x="82283" y="25711"/>
                </a:lnTo>
                <a:lnTo>
                  <a:pt x="81041" y="29047"/>
                </a:lnTo>
                <a:lnTo>
                  <a:pt x="78230" y="33255"/>
                </a:lnTo>
                <a:lnTo>
                  <a:pt x="74371" y="38045"/>
                </a:lnTo>
                <a:lnTo>
                  <a:pt x="69814" y="43223"/>
                </a:lnTo>
                <a:lnTo>
                  <a:pt x="64792" y="47667"/>
                </a:lnTo>
                <a:lnTo>
                  <a:pt x="59459" y="51622"/>
                </a:lnTo>
                <a:lnTo>
                  <a:pt x="53919" y="55250"/>
                </a:lnTo>
                <a:lnTo>
                  <a:pt x="48242" y="59653"/>
                </a:lnTo>
                <a:lnTo>
                  <a:pt x="42472" y="64574"/>
                </a:lnTo>
                <a:lnTo>
                  <a:pt x="31763" y="74340"/>
                </a:lnTo>
                <a:lnTo>
                  <a:pt x="23696" y="81988"/>
                </a:lnTo>
                <a:lnTo>
                  <a:pt x="20155" y="86409"/>
                </a:lnTo>
                <a:lnTo>
                  <a:pt x="16803" y="91340"/>
                </a:lnTo>
                <a:lnTo>
                  <a:pt x="13576" y="96612"/>
                </a:lnTo>
                <a:lnTo>
                  <a:pt x="10432" y="102111"/>
                </a:lnTo>
                <a:lnTo>
                  <a:pt x="4293" y="113513"/>
                </a:lnTo>
                <a:lnTo>
                  <a:pt x="2259" y="120324"/>
                </a:lnTo>
                <a:lnTo>
                  <a:pt x="903" y="127841"/>
                </a:lnTo>
                <a:lnTo>
                  <a:pt x="0" y="135828"/>
                </a:lnTo>
                <a:lnTo>
                  <a:pt x="389" y="142146"/>
                </a:lnTo>
                <a:lnTo>
                  <a:pt x="1641" y="147350"/>
                </a:lnTo>
                <a:lnTo>
                  <a:pt x="3467" y="151811"/>
                </a:lnTo>
                <a:lnTo>
                  <a:pt x="6670" y="156770"/>
                </a:lnTo>
                <a:lnTo>
                  <a:pt x="10789" y="162060"/>
                </a:lnTo>
                <a:lnTo>
                  <a:pt x="15520" y="167571"/>
                </a:lnTo>
                <a:lnTo>
                  <a:pt x="20658" y="172238"/>
                </a:lnTo>
                <a:lnTo>
                  <a:pt x="26068" y="176341"/>
                </a:lnTo>
                <a:lnTo>
                  <a:pt x="31658" y="180068"/>
                </a:lnTo>
                <a:lnTo>
                  <a:pt x="38362" y="183545"/>
                </a:lnTo>
                <a:lnTo>
                  <a:pt x="45808" y="186856"/>
                </a:lnTo>
                <a:lnTo>
                  <a:pt x="53748" y="190055"/>
                </a:lnTo>
                <a:lnTo>
                  <a:pt x="70508" y="196255"/>
                </a:lnTo>
                <a:lnTo>
                  <a:pt x="105522" y="208320"/>
                </a:lnTo>
                <a:lnTo>
                  <a:pt x="114394" y="210318"/>
                </a:lnTo>
                <a:lnTo>
                  <a:pt x="123284" y="211649"/>
                </a:lnTo>
                <a:lnTo>
                  <a:pt x="132188" y="212537"/>
                </a:lnTo>
                <a:lnTo>
                  <a:pt x="142093" y="213129"/>
                </a:lnTo>
                <a:lnTo>
                  <a:pt x="163682" y="213786"/>
                </a:lnTo>
                <a:lnTo>
                  <a:pt x="211954" y="214243"/>
                </a:lnTo>
                <a:lnTo>
                  <a:pt x="221067" y="214266"/>
                </a:lnTo>
                <a:lnTo>
                  <a:pt x="229127" y="213289"/>
                </a:lnTo>
                <a:lnTo>
                  <a:pt x="236484" y="211646"/>
                </a:lnTo>
                <a:lnTo>
                  <a:pt x="243374" y="209558"/>
                </a:lnTo>
                <a:lnTo>
                  <a:pt x="249951" y="207174"/>
                </a:lnTo>
                <a:lnTo>
                  <a:pt x="256321" y="204592"/>
                </a:lnTo>
                <a:lnTo>
                  <a:pt x="262551" y="201879"/>
                </a:lnTo>
                <a:lnTo>
                  <a:pt x="274766" y="196219"/>
                </a:lnTo>
                <a:lnTo>
                  <a:pt x="280801" y="193320"/>
                </a:lnTo>
                <a:lnTo>
                  <a:pt x="285817" y="189404"/>
                </a:lnTo>
                <a:lnTo>
                  <a:pt x="290153" y="184808"/>
                </a:lnTo>
                <a:lnTo>
                  <a:pt x="294036" y="179760"/>
                </a:lnTo>
                <a:lnTo>
                  <a:pt x="297616" y="175402"/>
                </a:lnTo>
                <a:lnTo>
                  <a:pt x="300996" y="171505"/>
                </a:lnTo>
                <a:lnTo>
                  <a:pt x="304241" y="167915"/>
                </a:lnTo>
                <a:lnTo>
                  <a:pt x="306404" y="163537"/>
                </a:lnTo>
                <a:lnTo>
                  <a:pt x="307846" y="158634"/>
                </a:lnTo>
                <a:lnTo>
                  <a:pt x="308808" y="153381"/>
                </a:lnTo>
                <a:lnTo>
                  <a:pt x="308457" y="147894"/>
                </a:lnTo>
                <a:lnTo>
                  <a:pt x="307231" y="142253"/>
                </a:lnTo>
                <a:lnTo>
                  <a:pt x="305421" y="136507"/>
                </a:lnTo>
                <a:lnTo>
                  <a:pt x="303222" y="130692"/>
                </a:lnTo>
                <a:lnTo>
                  <a:pt x="300764" y="124831"/>
                </a:lnTo>
                <a:lnTo>
                  <a:pt x="298133" y="118939"/>
                </a:lnTo>
                <a:lnTo>
                  <a:pt x="294395" y="113027"/>
                </a:lnTo>
                <a:lnTo>
                  <a:pt x="289919" y="107102"/>
                </a:lnTo>
                <a:lnTo>
                  <a:pt x="284950" y="101166"/>
                </a:lnTo>
                <a:lnTo>
                  <a:pt x="278660" y="95226"/>
                </a:lnTo>
                <a:lnTo>
                  <a:pt x="271492" y="89281"/>
                </a:lnTo>
                <a:lnTo>
                  <a:pt x="263735" y="83333"/>
                </a:lnTo>
                <a:lnTo>
                  <a:pt x="255588" y="77383"/>
                </a:lnTo>
                <a:lnTo>
                  <a:pt x="238598" y="65481"/>
                </a:lnTo>
                <a:lnTo>
                  <a:pt x="212298" y="47624"/>
                </a:lnTo>
                <a:lnTo>
                  <a:pt x="202445" y="41671"/>
                </a:lnTo>
                <a:lnTo>
                  <a:pt x="191908" y="35718"/>
                </a:lnTo>
                <a:lnTo>
                  <a:pt x="180914" y="29765"/>
                </a:lnTo>
                <a:lnTo>
                  <a:pt x="170608" y="24804"/>
                </a:lnTo>
                <a:lnTo>
                  <a:pt x="11427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74"/>
          <p:cNvSpPr/>
          <p:nvPr/>
        </p:nvSpPr>
        <p:spPr>
          <a:xfrm>
            <a:off x="5144024" y="2607469"/>
            <a:ext cx="204581" cy="177198"/>
          </a:xfrm>
          <a:custGeom>
            <a:avLst/>
            <a:gdLst/>
            <a:ahLst/>
            <a:cxnLst/>
            <a:rect l="0" t="0" r="0" b="0"/>
            <a:pathLst>
              <a:path w="204581" h="177198">
                <a:moveTo>
                  <a:pt x="79843" y="0"/>
                </a:moveTo>
                <a:lnTo>
                  <a:pt x="70362" y="4740"/>
                </a:lnTo>
                <a:lnTo>
                  <a:pt x="65585" y="8121"/>
                </a:lnTo>
                <a:lnTo>
                  <a:pt x="60416" y="12359"/>
                </a:lnTo>
                <a:lnTo>
                  <a:pt x="54985" y="17169"/>
                </a:lnTo>
                <a:lnTo>
                  <a:pt x="50373" y="22360"/>
                </a:lnTo>
                <a:lnTo>
                  <a:pt x="46306" y="27805"/>
                </a:lnTo>
                <a:lnTo>
                  <a:pt x="42602" y="33420"/>
                </a:lnTo>
                <a:lnTo>
                  <a:pt x="39141" y="38155"/>
                </a:lnTo>
                <a:lnTo>
                  <a:pt x="35841" y="42304"/>
                </a:lnTo>
                <a:lnTo>
                  <a:pt x="32649" y="46062"/>
                </a:lnTo>
                <a:lnTo>
                  <a:pt x="29529" y="50551"/>
                </a:lnTo>
                <a:lnTo>
                  <a:pt x="26457" y="55529"/>
                </a:lnTo>
                <a:lnTo>
                  <a:pt x="23416" y="60832"/>
                </a:lnTo>
                <a:lnTo>
                  <a:pt x="20397" y="65359"/>
                </a:lnTo>
                <a:lnTo>
                  <a:pt x="17392" y="69370"/>
                </a:lnTo>
                <a:lnTo>
                  <a:pt x="14397" y="73035"/>
                </a:lnTo>
                <a:lnTo>
                  <a:pt x="11408" y="77464"/>
                </a:lnTo>
                <a:lnTo>
                  <a:pt x="8423" y="82400"/>
                </a:lnTo>
                <a:lnTo>
                  <a:pt x="5440" y="87675"/>
                </a:lnTo>
                <a:lnTo>
                  <a:pt x="3452" y="92184"/>
                </a:lnTo>
                <a:lnTo>
                  <a:pt x="2127" y="96183"/>
                </a:lnTo>
                <a:lnTo>
                  <a:pt x="1243" y="99841"/>
                </a:lnTo>
                <a:lnTo>
                  <a:pt x="654" y="104264"/>
                </a:lnTo>
                <a:lnTo>
                  <a:pt x="261" y="109196"/>
                </a:lnTo>
                <a:lnTo>
                  <a:pt x="0" y="114470"/>
                </a:lnTo>
                <a:lnTo>
                  <a:pt x="817" y="118977"/>
                </a:lnTo>
                <a:lnTo>
                  <a:pt x="2355" y="122974"/>
                </a:lnTo>
                <a:lnTo>
                  <a:pt x="4371" y="126631"/>
                </a:lnTo>
                <a:lnTo>
                  <a:pt x="5717" y="130062"/>
                </a:lnTo>
                <a:lnTo>
                  <a:pt x="6612" y="133340"/>
                </a:lnTo>
                <a:lnTo>
                  <a:pt x="7210" y="136518"/>
                </a:lnTo>
                <a:lnTo>
                  <a:pt x="9593" y="139629"/>
                </a:lnTo>
                <a:lnTo>
                  <a:pt x="13166" y="142695"/>
                </a:lnTo>
                <a:lnTo>
                  <a:pt x="17533" y="145732"/>
                </a:lnTo>
                <a:lnTo>
                  <a:pt x="21436" y="148748"/>
                </a:lnTo>
                <a:lnTo>
                  <a:pt x="25029" y="151751"/>
                </a:lnTo>
                <a:lnTo>
                  <a:pt x="28418" y="154746"/>
                </a:lnTo>
                <a:lnTo>
                  <a:pt x="32662" y="157734"/>
                </a:lnTo>
                <a:lnTo>
                  <a:pt x="37474" y="160718"/>
                </a:lnTo>
                <a:lnTo>
                  <a:pt x="42668" y="163700"/>
                </a:lnTo>
                <a:lnTo>
                  <a:pt x="48114" y="165688"/>
                </a:lnTo>
                <a:lnTo>
                  <a:pt x="53729" y="167013"/>
                </a:lnTo>
                <a:lnTo>
                  <a:pt x="59458" y="167897"/>
                </a:lnTo>
                <a:lnTo>
                  <a:pt x="66253" y="169478"/>
                </a:lnTo>
                <a:lnTo>
                  <a:pt x="73759" y="171525"/>
                </a:lnTo>
                <a:lnTo>
                  <a:pt x="81740" y="173881"/>
                </a:lnTo>
                <a:lnTo>
                  <a:pt x="89046" y="175452"/>
                </a:lnTo>
                <a:lnTo>
                  <a:pt x="95900" y="176499"/>
                </a:lnTo>
                <a:lnTo>
                  <a:pt x="102453" y="177197"/>
                </a:lnTo>
                <a:lnTo>
                  <a:pt x="109800" y="176670"/>
                </a:lnTo>
                <a:lnTo>
                  <a:pt x="117674" y="175327"/>
                </a:lnTo>
                <a:lnTo>
                  <a:pt x="125899" y="173439"/>
                </a:lnTo>
                <a:lnTo>
                  <a:pt x="133367" y="172181"/>
                </a:lnTo>
                <a:lnTo>
                  <a:pt x="140331" y="171342"/>
                </a:lnTo>
                <a:lnTo>
                  <a:pt x="146958" y="170783"/>
                </a:lnTo>
                <a:lnTo>
                  <a:pt x="153359" y="169418"/>
                </a:lnTo>
                <a:lnTo>
                  <a:pt x="159612" y="167515"/>
                </a:lnTo>
                <a:lnTo>
                  <a:pt x="165765" y="165255"/>
                </a:lnTo>
                <a:lnTo>
                  <a:pt x="170859" y="162756"/>
                </a:lnTo>
                <a:lnTo>
                  <a:pt x="175247" y="160098"/>
                </a:lnTo>
                <a:lnTo>
                  <a:pt x="179164" y="157333"/>
                </a:lnTo>
                <a:lnTo>
                  <a:pt x="183760" y="154498"/>
                </a:lnTo>
                <a:lnTo>
                  <a:pt x="188809" y="151616"/>
                </a:lnTo>
                <a:lnTo>
                  <a:pt x="194159" y="148702"/>
                </a:lnTo>
                <a:lnTo>
                  <a:pt x="197726" y="145767"/>
                </a:lnTo>
                <a:lnTo>
                  <a:pt x="200103" y="142819"/>
                </a:lnTo>
                <a:lnTo>
                  <a:pt x="201688" y="139861"/>
                </a:lnTo>
                <a:lnTo>
                  <a:pt x="202745" y="136897"/>
                </a:lnTo>
                <a:lnTo>
                  <a:pt x="203449" y="133928"/>
                </a:lnTo>
                <a:lnTo>
                  <a:pt x="203920" y="130957"/>
                </a:lnTo>
                <a:lnTo>
                  <a:pt x="204232" y="126992"/>
                </a:lnTo>
                <a:lnTo>
                  <a:pt x="204441" y="122365"/>
                </a:lnTo>
                <a:lnTo>
                  <a:pt x="204580" y="117295"/>
                </a:lnTo>
                <a:lnTo>
                  <a:pt x="203681" y="112923"/>
                </a:lnTo>
                <a:lnTo>
                  <a:pt x="202089" y="109017"/>
                </a:lnTo>
                <a:lnTo>
                  <a:pt x="200036" y="105420"/>
                </a:lnTo>
                <a:lnTo>
                  <a:pt x="195108" y="96132"/>
                </a:lnTo>
                <a:lnTo>
                  <a:pt x="192406" y="90877"/>
                </a:lnTo>
                <a:lnTo>
                  <a:pt x="188619" y="85389"/>
                </a:lnTo>
                <a:lnTo>
                  <a:pt x="184111" y="79746"/>
                </a:lnTo>
                <a:lnTo>
                  <a:pt x="179120" y="74000"/>
                </a:lnTo>
                <a:lnTo>
                  <a:pt x="173809" y="68185"/>
                </a:lnTo>
                <a:lnTo>
                  <a:pt x="162616" y="56432"/>
                </a:lnTo>
                <a:lnTo>
                  <a:pt x="155862" y="51512"/>
                </a:lnTo>
                <a:lnTo>
                  <a:pt x="148381" y="47240"/>
                </a:lnTo>
                <a:lnTo>
                  <a:pt x="140418" y="43399"/>
                </a:lnTo>
                <a:lnTo>
                  <a:pt x="131140" y="37863"/>
                </a:lnTo>
                <a:lnTo>
                  <a:pt x="120986" y="31195"/>
                </a:lnTo>
                <a:lnTo>
                  <a:pt x="110249" y="23773"/>
                </a:lnTo>
                <a:lnTo>
                  <a:pt x="101106" y="17833"/>
                </a:lnTo>
                <a:lnTo>
                  <a:pt x="93026" y="12881"/>
                </a:lnTo>
                <a:lnTo>
                  <a:pt x="709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75"/>
          <p:cNvSpPr/>
          <p:nvPr/>
        </p:nvSpPr>
        <p:spPr>
          <a:xfrm>
            <a:off x="4732734" y="2536031"/>
            <a:ext cx="80369" cy="294681"/>
          </a:xfrm>
          <a:custGeom>
            <a:avLst/>
            <a:gdLst/>
            <a:ahLst/>
            <a:cxnLst/>
            <a:rect l="0" t="0" r="0" b="0"/>
            <a:pathLst>
              <a:path w="80369" h="294681">
                <a:moveTo>
                  <a:pt x="80368" y="0"/>
                </a:moveTo>
                <a:lnTo>
                  <a:pt x="75627" y="9481"/>
                </a:lnTo>
                <a:lnTo>
                  <a:pt x="73239" y="15251"/>
                </a:lnTo>
                <a:lnTo>
                  <a:pt x="70654" y="22073"/>
                </a:lnTo>
                <a:lnTo>
                  <a:pt x="67939" y="29599"/>
                </a:lnTo>
                <a:lnTo>
                  <a:pt x="66129" y="39576"/>
                </a:lnTo>
                <a:lnTo>
                  <a:pt x="64922" y="51189"/>
                </a:lnTo>
                <a:lnTo>
                  <a:pt x="64117" y="63892"/>
                </a:lnTo>
                <a:lnTo>
                  <a:pt x="62589" y="74344"/>
                </a:lnTo>
                <a:lnTo>
                  <a:pt x="60578" y="83297"/>
                </a:lnTo>
                <a:lnTo>
                  <a:pt x="45480" y="135627"/>
                </a:lnTo>
                <a:lnTo>
                  <a:pt x="41234" y="148957"/>
                </a:lnTo>
                <a:lnTo>
                  <a:pt x="37411" y="159828"/>
                </a:lnTo>
                <a:lnTo>
                  <a:pt x="33871" y="169060"/>
                </a:lnTo>
                <a:lnTo>
                  <a:pt x="29526" y="182160"/>
                </a:lnTo>
                <a:lnTo>
                  <a:pt x="19407" y="215236"/>
                </a:lnTo>
                <a:lnTo>
                  <a:pt x="15915" y="227827"/>
                </a:lnTo>
                <a:lnTo>
                  <a:pt x="13586" y="237213"/>
                </a:lnTo>
                <a:lnTo>
                  <a:pt x="12034" y="244462"/>
                </a:lnTo>
                <a:lnTo>
                  <a:pt x="11000" y="251280"/>
                </a:lnTo>
                <a:lnTo>
                  <a:pt x="10309" y="257809"/>
                </a:lnTo>
                <a:lnTo>
                  <a:pt x="9849" y="264146"/>
                </a:lnTo>
                <a:lnTo>
                  <a:pt x="8551" y="269363"/>
                </a:lnTo>
                <a:lnTo>
                  <a:pt x="6693" y="273833"/>
                </a:lnTo>
                <a:lnTo>
                  <a:pt x="4462" y="277806"/>
                </a:lnTo>
                <a:lnTo>
                  <a:pt x="1983" y="284865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76"/>
          <p:cNvSpPr/>
          <p:nvPr/>
        </p:nvSpPr>
        <p:spPr>
          <a:xfrm>
            <a:off x="4188023" y="2553891"/>
            <a:ext cx="62509" cy="276821"/>
          </a:xfrm>
          <a:custGeom>
            <a:avLst/>
            <a:gdLst/>
            <a:ahLst/>
            <a:cxnLst/>
            <a:rect l="0" t="0" r="0" b="0"/>
            <a:pathLst>
              <a:path w="62509" h="276821">
                <a:moveTo>
                  <a:pt x="62508" y="0"/>
                </a:moveTo>
                <a:lnTo>
                  <a:pt x="57768" y="14221"/>
                </a:lnTo>
                <a:lnTo>
                  <a:pt x="56371" y="20395"/>
                </a:lnTo>
                <a:lnTo>
                  <a:pt x="55440" y="26495"/>
                </a:lnTo>
                <a:lnTo>
                  <a:pt x="54820" y="32546"/>
                </a:lnTo>
                <a:lnTo>
                  <a:pt x="54406" y="40549"/>
                </a:lnTo>
                <a:lnTo>
                  <a:pt x="53946" y="60024"/>
                </a:lnTo>
                <a:lnTo>
                  <a:pt x="52832" y="71766"/>
                </a:lnTo>
                <a:lnTo>
                  <a:pt x="51096" y="84555"/>
                </a:lnTo>
                <a:lnTo>
                  <a:pt x="46522" y="111994"/>
                </a:lnTo>
                <a:lnTo>
                  <a:pt x="32597" y="184792"/>
                </a:lnTo>
                <a:lnTo>
                  <a:pt x="29669" y="197608"/>
                </a:lnTo>
                <a:lnTo>
                  <a:pt x="26725" y="209129"/>
                </a:lnTo>
                <a:lnTo>
                  <a:pt x="23770" y="219787"/>
                </a:lnTo>
                <a:lnTo>
                  <a:pt x="20808" y="228876"/>
                </a:lnTo>
                <a:lnTo>
                  <a:pt x="17841" y="236920"/>
                </a:lnTo>
                <a:lnTo>
                  <a:pt x="14870" y="244267"/>
                </a:lnTo>
                <a:lnTo>
                  <a:pt x="11899" y="251149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77"/>
          <p:cNvSpPr/>
          <p:nvPr/>
        </p:nvSpPr>
        <p:spPr>
          <a:xfrm>
            <a:off x="3661172" y="2598539"/>
            <a:ext cx="17860" cy="292960"/>
          </a:xfrm>
          <a:custGeom>
            <a:avLst/>
            <a:gdLst/>
            <a:ahLst/>
            <a:cxnLst/>
            <a:rect l="0" t="0" r="0" b="0"/>
            <a:pathLst>
              <a:path w="17860" h="292960">
                <a:moveTo>
                  <a:pt x="0" y="0"/>
                </a:moveTo>
                <a:lnTo>
                  <a:pt x="0" y="27806"/>
                </a:lnTo>
                <a:lnTo>
                  <a:pt x="992" y="33420"/>
                </a:lnTo>
                <a:lnTo>
                  <a:pt x="2646" y="40139"/>
                </a:lnTo>
                <a:lnTo>
                  <a:pt x="4741" y="47595"/>
                </a:lnTo>
                <a:lnTo>
                  <a:pt x="6137" y="54551"/>
                </a:lnTo>
                <a:lnTo>
                  <a:pt x="7068" y="61172"/>
                </a:lnTo>
                <a:lnTo>
                  <a:pt x="7688" y="67570"/>
                </a:lnTo>
                <a:lnTo>
                  <a:pt x="9094" y="74813"/>
                </a:lnTo>
                <a:lnTo>
                  <a:pt x="11024" y="82617"/>
                </a:lnTo>
                <a:lnTo>
                  <a:pt x="13302" y="90797"/>
                </a:lnTo>
                <a:lnTo>
                  <a:pt x="14821" y="100219"/>
                </a:lnTo>
                <a:lnTo>
                  <a:pt x="15834" y="110469"/>
                </a:lnTo>
                <a:lnTo>
                  <a:pt x="16509" y="121271"/>
                </a:lnTo>
                <a:lnTo>
                  <a:pt x="17259" y="151794"/>
                </a:lnTo>
                <a:lnTo>
                  <a:pt x="17741" y="204279"/>
                </a:lnTo>
                <a:lnTo>
                  <a:pt x="16788" y="213577"/>
                </a:lnTo>
                <a:lnTo>
                  <a:pt x="15161" y="222751"/>
                </a:lnTo>
                <a:lnTo>
                  <a:pt x="13084" y="231845"/>
                </a:lnTo>
                <a:lnTo>
                  <a:pt x="11699" y="238899"/>
                </a:lnTo>
                <a:lnTo>
                  <a:pt x="10776" y="244594"/>
                </a:lnTo>
                <a:lnTo>
                  <a:pt x="10160" y="249383"/>
                </a:lnTo>
                <a:lnTo>
                  <a:pt x="9750" y="256545"/>
                </a:lnTo>
                <a:lnTo>
                  <a:pt x="8961" y="292959"/>
                </a:lnTo>
                <a:lnTo>
                  <a:pt x="8930" y="286073"/>
                </a:lnTo>
                <a:lnTo>
                  <a:pt x="9922" y="284973"/>
                </a:lnTo>
                <a:lnTo>
                  <a:pt x="15997" y="278725"/>
                </a:lnTo>
                <a:lnTo>
                  <a:pt x="17859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78"/>
          <p:cNvSpPr/>
          <p:nvPr/>
        </p:nvSpPr>
        <p:spPr>
          <a:xfrm>
            <a:off x="3139641" y="2732484"/>
            <a:ext cx="251188" cy="115671"/>
          </a:xfrm>
          <a:custGeom>
            <a:avLst/>
            <a:gdLst/>
            <a:ahLst/>
            <a:cxnLst/>
            <a:rect l="0" t="0" r="0" b="0"/>
            <a:pathLst>
              <a:path w="251188" h="115671">
                <a:moveTo>
                  <a:pt x="57187" y="0"/>
                </a:moveTo>
                <a:lnTo>
                  <a:pt x="42966" y="9481"/>
                </a:lnTo>
                <a:lnTo>
                  <a:pt x="36792" y="13266"/>
                </a:lnTo>
                <a:lnTo>
                  <a:pt x="30692" y="16782"/>
                </a:lnTo>
                <a:lnTo>
                  <a:pt x="24641" y="20118"/>
                </a:lnTo>
                <a:lnTo>
                  <a:pt x="19614" y="25318"/>
                </a:lnTo>
                <a:lnTo>
                  <a:pt x="15272" y="31762"/>
                </a:lnTo>
                <a:lnTo>
                  <a:pt x="11384" y="39034"/>
                </a:lnTo>
                <a:lnTo>
                  <a:pt x="7800" y="46859"/>
                </a:lnTo>
                <a:lnTo>
                  <a:pt x="4419" y="55052"/>
                </a:lnTo>
                <a:lnTo>
                  <a:pt x="1173" y="63491"/>
                </a:lnTo>
                <a:lnTo>
                  <a:pt x="0" y="70108"/>
                </a:lnTo>
                <a:lnTo>
                  <a:pt x="211" y="75512"/>
                </a:lnTo>
                <a:lnTo>
                  <a:pt x="1344" y="80107"/>
                </a:lnTo>
                <a:lnTo>
                  <a:pt x="4083" y="84163"/>
                </a:lnTo>
                <a:lnTo>
                  <a:pt x="7894" y="87859"/>
                </a:lnTo>
                <a:lnTo>
                  <a:pt x="12419" y="91315"/>
                </a:lnTo>
                <a:lnTo>
                  <a:pt x="18412" y="94611"/>
                </a:lnTo>
                <a:lnTo>
                  <a:pt x="25384" y="97801"/>
                </a:lnTo>
                <a:lnTo>
                  <a:pt x="33008" y="100919"/>
                </a:lnTo>
                <a:lnTo>
                  <a:pt x="41068" y="102998"/>
                </a:lnTo>
                <a:lnTo>
                  <a:pt x="49417" y="104385"/>
                </a:lnTo>
                <a:lnTo>
                  <a:pt x="57961" y="105309"/>
                </a:lnTo>
                <a:lnTo>
                  <a:pt x="66633" y="106917"/>
                </a:lnTo>
                <a:lnTo>
                  <a:pt x="75390" y="108981"/>
                </a:lnTo>
                <a:lnTo>
                  <a:pt x="84205" y="111350"/>
                </a:lnTo>
                <a:lnTo>
                  <a:pt x="94051" y="112928"/>
                </a:lnTo>
                <a:lnTo>
                  <a:pt x="104583" y="113981"/>
                </a:lnTo>
                <a:lnTo>
                  <a:pt x="115574" y="114683"/>
                </a:lnTo>
                <a:lnTo>
                  <a:pt x="126869" y="115151"/>
                </a:lnTo>
                <a:lnTo>
                  <a:pt x="150004" y="115670"/>
                </a:lnTo>
                <a:lnTo>
                  <a:pt x="160737" y="114817"/>
                </a:lnTo>
                <a:lnTo>
                  <a:pt x="170869" y="113256"/>
                </a:lnTo>
                <a:lnTo>
                  <a:pt x="180600" y="111222"/>
                </a:lnTo>
                <a:lnTo>
                  <a:pt x="190064" y="109867"/>
                </a:lnTo>
                <a:lnTo>
                  <a:pt x="199350" y="108964"/>
                </a:lnTo>
                <a:lnTo>
                  <a:pt x="208517" y="108361"/>
                </a:lnTo>
                <a:lnTo>
                  <a:pt x="216613" y="106967"/>
                </a:lnTo>
                <a:lnTo>
                  <a:pt x="223994" y="105046"/>
                </a:lnTo>
                <a:lnTo>
                  <a:pt x="230900" y="102773"/>
                </a:lnTo>
                <a:lnTo>
                  <a:pt x="236496" y="100265"/>
                </a:lnTo>
                <a:lnTo>
                  <a:pt x="241218" y="97602"/>
                </a:lnTo>
                <a:lnTo>
                  <a:pt x="245359" y="94834"/>
                </a:lnTo>
                <a:lnTo>
                  <a:pt x="248119" y="91004"/>
                </a:lnTo>
                <a:lnTo>
                  <a:pt x="249960" y="86466"/>
                </a:lnTo>
                <a:lnTo>
                  <a:pt x="251187" y="81457"/>
                </a:lnTo>
                <a:lnTo>
                  <a:pt x="251013" y="76133"/>
                </a:lnTo>
                <a:lnTo>
                  <a:pt x="249904" y="70599"/>
                </a:lnTo>
                <a:lnTo>
                  <a:pt x="248173" y="64925"/>
                </a:lnTo>
                <a:lnTo>
                  <a:pt x="247019" y="60151"/>
                </a:lnTo>
                <a:lnTo>
                  <a:pt x="246250" y="55976"/>
                </a:lnTo>
                <a:lnTo>
                  <a:pt x="235781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79"/>
          <p:cNvSpPr/>
          <p:nvPr/>
        </p:nvSpPr>
        <p:spPr>
          <a:xfrm>
            <a:off x="2841402" y="2643188"/>
            <a:ext cx="192393" cy="151746"/>
          </a:xfrm>
          <a:custGeom>
            <a:avLst/>
            <a:gdLst/>
            <a:ahLst/>
            <a:cxnLst/>
            <a:rect l="0" t="0" r="0" b="0"/>
            <a:pathLst>
              <a:path w="192393" h="151746">
                <a:moveTo>
                  <a:pt x="60746" y="0"/>
                </a:moveTo>
                <a:lnTo>
                  <a:pt x="51266" y="9480"/>
                </a:lnTo>
                <a:lnTo>
                  <a:pt x="48473" y="13265"/>
                </a:lnTo>
                <a:lnTo>
                  <a:pt x="46611" y="16781"/>
                </a:lnTo>
                <a:lnTo>
                  <a:pt x="45370" y="20117"/>
                </a:lnTo>
                <a:lnTo>
                  <a:pt x="43550" y="24325"/>
                </a:lnTo>
                <a:lnTo>
                  <a:pt x="38882" y="34293"/>
                </a:lnTo>
                <a:lnTo>
                  <a:pt x="21961" y="68597"/>
                </a:lnTo>
                <a:lnTo>
                  <a:pt x="19014" y="73512"/>
                </a:lnTo>
                <a:lnTo>
                  <a:pt x="16058" y="77781"/>
                </a:lnTo>
                <a:lnTo>
                  <a:pt x="13095" y="81620"/>
                </a:lnTo>
                <a:lnTo>
                  <a:pt x="10127" y="86163"/>
                </a:lnTo>
                <a:lnTo>
                  <a:pt x="7157" y="91176"/>
                </a:lnTo>
                <a:lnTo>
                  <a:pt x="4184" y="96503"/>
                </a:lnTo>
                <a:lnTo>
                  <a:pt x="2202" y="102038"/>
                </a:lnTo>
                <a:lnTo>
                  <a:pt x="881" y="107713"/>
                </a:lnTo>
                <a:lnTo>
                  <a:pt x="0" y="113480"/>
                </a:lnTo>
                <a:lnTo>
                  <a:pt x="405" y="119309"/>
                </a:lnTo>
                <a:lnTo>
                  <a:pt x="1667" y="125180"/>
                </a:lnTo>
                <a:lnTo>
                  <a:pt x="3501" y="131078"/>
                </a:lnTo>
                <a:lnTo>
                  <a:pt x="5715" y="136003"/>
                </a:lnTo>
                <a:lnTo>
                  <a:pt x="8184" y="140277"/>
                </a:lnTo>
                <a:lnTo>
                  <a:pt x="10822" y="144120"/>
                </a:lnTo>
                <a:lnTo>
                  <a:pt x="14565" y="146681"/>
                </a:lnTo>
                <a:lnTo>
                  <a:pt x="19045" y="148389"/>
                </a:lnTo>
                <a:lnTo>
                  <a:pt x="24016" y="149527"/>
                </a:lnTo>
                <a:lnTo>
                  <a:pt x="29314" y="150286"/>
                </a:lnTo>
                <a:lnTo>
                  <a:pt x="34831" y="150792"/>
                </a:lnTo>
                <a:lnTo>
                  <a:pt x="40492" y="151130"/>
                </a:lnTo>
                <a:lnTo>
                  <a:pt x="54721" y="151504"/>
                </a:lnTo>
                <a:lnTo>
                  <a:pt x="88109" y="151745"/>
                </a:lnTo>
                <a:lnTo>
                  <a:pt x="96848" y="150772"/>
                </a:lnTo>
                <a:lnTo>
                  <a:pt x="105650" y="149132"/>
                </a:lnTo>
                <a:lnTo>
                  <a:pt x="114495" y="147046"/>
                </a:lnTo>
                <a:lnTo>
                  <a:pt x="122375" y="144664"/>
                </a:lnTo>
                <a:lnTo>
                  <a:pt x="129614" y="142082"/>
                </a:lnTo>
                <a:lnTo>
                  <a:pt x="136423" y="139370"/>
                </a:lnTo>
                <a:lnTo>
                  <a:pt x="142948" y="135577"/>
                </a:lnTo>
                <a:lnTo>
                  <a:pt x="149282" y="131064"/>
                </a:lnTo>
                <a:lnTo>
                  <a:pt x="155489" y="126072"/>
                </a:lnTo>
                <a:lnTo>
                  <a:pt x="161611" y="121751"/>
                </a:lnTo>
                <a:lnTo>
                  <a:pt x="167677" y="117878"/>
                </a:lnTo>
                <a:lnTo>
                  <a:pt x="173705" y="114304"/>
                </a:lnTo>
                <a:lnTo>
                  <a:pt x="178717" y="110929"/>
                </a:lnTo>
                <a:lnTo>
                  <a:pt x="183049" y="107687"/>
                </a:lnTo>
                <a:lnTo>
                  <a:pt x="186930" y="104533"/>
                </a:lnTo>
                <a:lnTo>
                  <a:pt x="189518" y="101439"/>
                </a:lnTo>
                <a:lnTo>
                  <a:pt x="191242" y="98384"/>
                </a:lnTo>
                <a:lnTo>
                  <a:pt x="192392" y="95354"/>
                </a:lnTo>
                <a:lnTo>
                  <a:pt x="192166" y="91351"/>
                </a:lnTo>
                <a:lnTo>
                  <a:pt x="191024" y="86697"/>
                </a:lnTo>
                <a:lnTo>
                  <a:pt x="189270" y="81611"/>
                </a:lnTo>
                <a:lnTo>
                  <a:pt x="187108" y="77227"/>
                </a:lnTo>
                <a:lnTo>
                  <a:pt x="184675" y="73313"/>
                </a:lnTo>
                <a:lnTo>
                  <a:pt x="182061" y="69711"/>
                </a:lnTo>
                <a:lnTo>
                  <a:pt x="178334" y="65325"/>
                </a:lnTo>
                <a:lnTo>
                  <a:pt x="173865" y="60417"/>
                </a:lnTo>
                <a:lnTo>
                  <a:pt x="168901" y="55161"/>
                </a:lnTo>
                <a:lnTo>
                  <a:pt x="162615" y="50664"/>
                </a:lnTo>
                <a:lnTo>
                  <a:pt x="155448" y="46675"/>
                </a:lnTo>
                <a:lnTo>
                  <a:pt x="147693" y="43022"/>
                </a:lnTo>
                <a:lnTo>
                  <a:pt x="139547" y="38603"/>
                </a:lnTo>
                <a:lnTo>
                  <a:pt x="131139" y="33673"/>
                </a:lnTo>
                <a:lnTo>
                  <a:pt x="122558" y="28402"/>
                </a:lnTo>
                <a:lnTo>
                  <a:pt x="113860" y="23895"/>
                </a:lnTo>
                <a:lnTo>
                  <a:pt x="105085" y="19899"/>
                </a:lnTo>
                <a:lnTo>
                  <a:pt x="96259" y="16242"/>
                </a:lnTo>
                <a:lnTo>
                  <a:pt x="88390" y="13805"/>
                </a:lnTo>
                <a:lnTo>
                  <a:pt x="81160" y="12179"/>
                </a:lnTo>
                <a:lnTo>
                  <a:pt x="60746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80"/>
          <p:cNvSpPr/>
          <p:nvPr/>
        </p:nvSpPr>
        <p:spPr>
          <a:xfrm>
            <a:off x="2509403" y="2723555"/>
            <a:ext cx="35559" cy="250032"/>
          </a:xfrm>
          <a:custGeom>
            <a:avLst/>
            <a:gdLst/>
            <a:ahLst/>
            <a:cxnLst/>
            <a:rect l="0" t="0" r="0" b="0"/>
            <a:pathLst>
              <a:path w="35559" h="250032">
                <a:moveTo>
                  <a:pt x="35558" y="0"/>
                </a:moveTo>
                <a:lnTo>
                  <a:pt x="26077" y="9480"/>
                </a:lnTo>
                <a:lnTo>
                  <a:pt x="22292" y="15250"/>
                </a:lnTo>
                <a:lnTo>
                  <a:pt x="18777" y="22073"/>
                </a:lnTo>
                <a:lnTo>
                  <a:pt x="15441" y="29598"/>
                </a:lnTo>
                <a:lnTo>
                  <a:pt x="12225" y="37591"/>
                </a:lnTo>
                <a:lnTo>
                  <a:pt x="6005" y="54410"/>
                </a:lnTo>
                <a:lnTo>
                  <a:pt x="3950" y="62070"/>
                </a:lnTo>
                <a:lnTo>
                  <a:pt x="2580" y="69161"/>
                </a:lnTo>
                <a:lnTo>
                  <a:pt x="1666" y="75873"/>
                </a:lnTo>
                <a:lnTo>
                  <a:pt x="1057" y="83324"/>
                </a:lnTo>
                <a:lnTo>
                  <a:pt x="651" y="91268"/>
                </a:lnTo>
                <a:lnTo>
                  <a:pt x="200" y="108032"/>
                </a:lnTo>
                <a:lnTo>
                  <a:pt x="0" y="125405"/>
                </a:lnTo>
                <a:lnTo>
                  <a:pt x="938" y="139166"/>
                </a:lnTo>
                <a:lnTo>
                  <a:pt x="6008" y="191495"/>
                </a:lnTo>
                <a:lnTo>
                  <a:pt x="6928" y="205054"/>
                </a:lnTo>
                <a:lnTo>
                  <a:pt x="8224" y="233066"/>
                </a:lnTo>
                <a:lnTo>
                  <a:pt x="8769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81"/>
          <p:cNvSpPr/>
          <p:nvPr/>
        </p:nvSpPr>
        <p:spPr>
          <a:xfrm>
            <a:off x="1834371" y="3093981"/>
            <a:ext cx="4675372" cy="165356"/>
          </a:xfrm>
          <a:custGeom>
            <a:avLst/>
            <a:gdLst/>
            <a:ahLst/>
            <a:cxnLst/>
            <a:rect l="0" t="0" r="0" b="0"/>
            <a:pathLst>
              <a:path w="4675372" h="165356">
                <a:moveTo>
                  <a:pt x="5145" y="165355"/>
                </a:moveTo>
                <a:lnTo>
                  <a:pt x="404" y="160615"/>
                </a:lnTo>
                <a:lnTo>
                  <a:pt x="0" y="159218"/>
                </a:lnTo>
                <a:lnTo>
                  <a:pt x="723" y="158287"/>
                </a:lnTo>
                <a:lnTo>
                  <a:pt x="11772" y="154331"/>
                </a:lnTo>
                <a:lnTo>
                  <a:pt x="28926" y="149542"/>
                </a:lnTo>
                <a:lnTo>
                  <a:pt x="41835" y="146875"/>
                </a:lnTo>
                <a:lnTo>
                  <a:pt x="70069" y="142259"/>
                </a:lnTo>
                <a:lnTo>
                  <a:pt x="161114" y="134312"/>
                </a:lnTo>
                <a:lnTo>
                  <a:pt x="297604" y="137320"/>
                </a:lnTo>
                <a:lnTo>
                  <a:pt x="560217" y="138560"/>
                </a:lnTo>
                <a:lnTo>
                  <a:pt x="669673" y="133824"/>
                </a:lnTo>
                <a:lnTo>
                  <a:pt x="831198" y="124327"/>
                </a:lnTo>
                <a:lnTo>
                  <a:pt x="988093" y="120032"/>
                </a:lnTo>
                <a:lnTo>
                  <a:pt x="1055302" y="114664"/>
                </a:lnTo>
                <a:lnTo>
                  <a:pt x="1133975" y="110648"/>
                </a:lnTo>
                <a:lnTo>
                  <a:pt x="1214938" y="102676"/>
                </a:lnTo>
                <a:lnTo>
                  <a:pt x="1285979" y="97810"/>
                </a:lnTo>
                <a:lnTo>
                  <a:pt x="1356248" y="93663"/>
                </a:lnTo>
                <a:lnTo>
                  <a:pt x="1487287" y="82156"/>
                </a:lnTo>
                <a:lnTo>
                  <a:pt x="1587628" y="76873"/>
                </a:lnTo>
                <a:lnTo>
                  <a:pt x="1649395" y="72121"/>
                </a:lnTo>
                <a:lnTo>
                  <a:pt x="1735210" y="63867"/>
                </a:lnTo>
                <a:lnTo>
                  <a:pt x="1867395" y="57334"/>
                </a:lnTo>
                <a:lnTo>
                  <a:pt x="2009595" y="46257"/>
                </a:lnTo>
                <a:lnTo>
                  <a:pt x="2084983" y="42969"/>
                </a:lnTo>
                <a:lnTo>
                  <a:pt x="2178020" y="36217"/>
                </a:lnTo>
                <a:lnTo>
                  <a:pt x="2230611" y="31638"/>
                </a:lnTo>
                <a:lnTo>
                  <a:pt x="2318150" y="26550"/>
                </a:lnTo>
                <a:lnTo>
                  <a:pt x="2392444" y="23297"/>
                </a:lnTo>
                <a:lnTo>
                  <a:pt x="2458536" y="18544"/>
                </a:lnTo>
                <a:lnTo>
                  <a:pt x="2689668" y="11562"/>
                </a:lnTo>
                <a:lnTo>
                  <a:pt x="2796510" y="6677"/>
                </a:lnTo>
                <a:lnTo>
                  <a:pt x="2967155" y="3899"/>
                </a:lnTo>
                <a:lnTo>
                  <a:pt x="3068836" y="0"/>
                </a:lnTo>
                <a:lnTo>
                  <a:pt x="3183480" y="252"/>
                </a:lnTo>
                <a:lnTo>
                  <a:pt x="3374709" y="3758"/>
                </a:lnTo>
                <a:lnTo>
                  <a:pt x="3569507" y="4545"/>
                </a:lnTo>
                <a:lnTo>
                  <a:pt x="3655161" y="9338"/>
                </a:lnTo>
                <a:lnTo>
                  <a:pt x="3882321" y="20840"/>
                </a:lnTo>
                <a:lnTo>
                  <a:pt x="4170583" y="42120"/>
                </a:lnTo>
                <a:lnTo>
                  <a:pt x="4267797" y="51383"/>
                </a:lnTo>
                <a:lnTo>
                  <a:pt x="4439200" y="68759"/>
                </a:lnTo>
                <a:lnTo>
                  <a:pt x="4520130" y="73624"/>
                </a:lnTo>
                <a:lnTo>
                  <a:pt x="4558900" y="68706"/>
                </a:lnTo>
                <a:lnTo>
                  <a:pt x="4637348" y="67156"/>
                </a:lnTo>
                <a:lnTo>
                  <a:pt x="4642084" y="66154"/>
                </a:lnTo>
                <a:lnTo>
                  <a:pt x="4653492" y="60997"/>
                </a:lnTo>
                <a:lnTo>
                  <a:pt x="4663156" y="59028"/>
                </a:lnTo>
                <a:lnTo>
                  <a:pt x="4666235" y="58752"/>
                </a:lnTo>
                <a:lnTo>
                  <a:pt x="4675371" y="492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82"/>
          <p:cNvSpPr/>
          <p:nvPr/>
        </p:nvSpPr>
        <p:spPr>
          <a:xfrm>
            <a:off x="5915677" y="3429000"/>
            <a:ext cx="377821" cy="214267"/>
          </a:xfrm>
          <a:custGeom>
            <a:avLst/>
            <a:gdLst/>
            <a:ahLst/>
            <a:cxnLst/>
            <a:rect l="0" t="0" r="0" b="0"/>
            <a:pathLst>
              <a:path w="377821" h="214267">
                <a:moveTo>
                  <a:pt x="254737" y="44648"/>
                </a:moveTo>
                <a:lnTo>
                  <a:pt x="249996" y="35168"/>
                </a:lnTo>
                <a:lnTo>
                  <a:pt x="247608" y="32375"/>
                </a:lnTo>
                <a:lnTo>
                  <a:pt x="245024" y="30513"/>
                </a:lnTo>
                <a:lnTo>
                  <a:pt x="239506" y="28444"/>
                </a:lnTo>
                <a:lnTo>
                  <a:pt x="228837" y="27280"/>
                </a:lnTo>
                <a:lnTo>
                  <a:pt x="215444" y="27007"/>
                </a:lnTo>
                <a:lnTo>
                  <a:pt x="195911" y="26854"/>
                </a:lnTo>
                <a:lnTo>
                  <a:pt x="188731" y="27824"/>
                </a:lnTo>
                <a:lnTo>
                  <a:pt x="180967" y="29463"/>
                </a:lnTo>
                <a:lnTo>
                  <a:pt x="172815" y="31549"/>
                </a:lnTo>
                <a:lnTo>
                  <a:pt x="165396" y="33931"/>
                </a:lnTo>
                <a:lnTo>
                  <a:pt x="158465" y="36511"/>
                </a:lnTo>
                <a:lnTo>
                  <a:pt x="151861" y="39224"/>
                </a:lnTo>
                <a:lnTo>
                  <a:pt x="128647" y="47529"/>
                </a:lnTo>
                <a:lnTo>
                  <a:pt x="114122" y="52522"/>
                </a:lnTo>
                <a:lnTo>
                  <a:pt x="102455" y="56843"/>
                </a:lnTo>
                <a:lnTo>
                  <a:pt x="92692" y="60716"/>
                </a:lnTo>
                <a:lnTo>
                  <a:pt x="84199" y="64289"/>
                </a:lnTo>
                <a:lnTo>
                  <a:pt x="75561" y="67664"/>
                </a:lnTo>
                <a:lnTo>
                  <a:pt x="58025" y="74060"/>
                </a:lnTo>
                <a:lnTo>
                  <a:pt x="51167" y="77155"/>
                </a:lnTo>
                <a:lnTo>
                  <a:pt x="40899" y="83239"/>
                </a:lnTo>
                <a:lnTo>
                  <a:pt x="35780" y="87242"/>
                </a:lnTo>
                <a:lnTo>
                  <a:pt x="30383" y="91896"/>
                </a:lnTo>
                <a:lnTo>
                  <a:pt x="20087" y="101366"/>
                </a:lnTo>
                <a:lnTo>
                  <a:pt x="12203" y="108883"/>
                </a:lnTo>
                <a:lnTo>
                  <a:pt x="9704" y="113268"/>
                </a:lnTo>
                <a:lnTo>
                  <a:pt x="8038" y="118176"/>
                </a:lnTo>
                <a:lnTo>
                  <a:pt x="6927" y="123433"/>
                </a:lnTo>
                <a:lnTo>
                  <a:pt x="5195" y="127929"/>
                </a:lnTo>
                <a:lnTo>
                  <a:pt x="3047" y="131919"/>
                </a:lnTo>
                <a:lnTo>
                  <a:pt x="624" y="135571"/>
                </a:lnTo>
                <a:lnTo>
                  <a:pt x="0" y="138998"/>
                </a:lnTo>
                <a:lnTo>
                  <a:pt x="577" y="142275"/>
                </a:lnTo>
                <a:lnTo>
                  <a:pt x="2871" y="148561"/>
                </a:lnTo>
                <a:lnTo>
                  <a:pt x="3890" y="154663"/>
                </a:lnTo>
                <a:lnTo>
                  <a:pt x="6147" y="158671"/>
                </a:lnTo>
                <a:lnTo>
                  <a:pt x="9636" y="163328"/>
                </a:lnTo>
                <a:lnTo>
                  <a:pt x="13945" y="168416"/>
                </a:lnTo>
                <a:lnTo>
                  <a:pt x="18803" y="172801"/>
                </a:lnTo>
                <a:lnTo>
                  <a:pt x="24026" y="176716"/>
                </a:lnTo>
                <a:lnTo>
                  <a:pt x="29492" y="180319"/>
                </a:lnTo>
                <a:lnTo>
                  <a:pt x="36113" y="183712"/>
                </a:lnTo>
                <a:lnTo>
                  <a:pt x="43503" y="186967"/>
                </a:lnTo>
                <a:lnTo>
                  <a:pt x="51407" y="190129"/>
                </a:lnTo>
                <a:lnTo>
                  <a:pt x="60645" y="193229"/>
                </a:lnTo>
                <a:lnTo>
                  <a:pt x="70772" y="196288"/>
                </a:lnTo>
                <a:lnTo>
                  <a:pt x="92608" y="202333"/>
                </a:lnTo>
                <a:lnTo>
                  <a:pt x="115542" y="208327"/>
                </a:lnTo>
                <a:lnTo>
                  <a:pt x="127213" y="210322"/>
                </a:lnTo>
                <a:lnTo>
                  <a:pt x="138964" y="211652"/>
                </a:lnTo>
                <a:lnTo>
                  <a:pt x="150766" y="212539"/>
                </a:lnTo>
                <a:lnTo>
                  <a:pt x="162603" y="213130"/>
                </a:lnTo>
                <a:lnTo>
                  <a:pt x="186337" y="213787"/>
                </a:lnTo>
                <a:lnTo>
                  <a:pt x="252978" y="214266"/>
                </a:lnTo>
                <a:lnTo>
                  <a:pt x="262494" y="213289"/>
                </a:lnTo>
                <a:lnTo>
                  <a:pt x="271815" y="211646"/>
                </a:lnTo>
                <a:lnTo>
                  <a:pt x="281006" y="209559"/>
                </a:lnTo>
                <a:lnTo>
                  <a:pt x="290109" y="207174"/>
                </a:lnTo>
                <a:lnTo>
                  <a:pt x="299154" y="204593"/>
                </a:lnTo>
                <a:lnTo>
                  <a:pt x="308161" y="201880"/>
                </a:lnTo>
                <a:lnTo>
                  <a:pt x="316149" y="199079"/>
                </a:lnTo>
                <a:lnTo>
                  <a:pt x="323460" y="196219"/>
                </a:lnTo>
                <a:lnTo>
                  <a:pt x="330318" y="193321"/>
                </a:lnTo>
                <a:lnTo>
                  <a:pt x="336875" y="189404"/>
                </a:lnTo>
                <a:lnTo>
                  <a:pt x="343230" y="184808"/>
                </a:lnTo>
                <a:lnTo>
                  <a:pt x="349451" y="179760"/>
                </a:lnTo>
                <a:lnTo>
                  <a:pt x="354591" y="175402"/>
                </a:lnTo>
                <a:lnTo>
                  <a:pt x="359010" y="171505"/>
                </a:lnTo>
                <a:lnTo>
                  <a:pt x="362947" y="167915"/>
                </a:lnTo>
                <a:lnTo>
                  <a:pt x="366565" y="163537"/>
                </a:lnTo>
                <a:lnTo>
                  <a:pt x="369968" y="158634"/>
                </a:lnTo>
                <a:lnTo>
                  <a:pt x="373230" y="153381"/>
                </a:lnTo>
                <a:lnTo>
                  <a:pt x="375404" y="147895"/>
                </a:lnTo>
                <a:lnTo>
                  <a:pt x="376854" y="142253"/>
                </a:lnTo>
                <a:lnTo>
                  <a:pt x="377820" y="136507"/>
                </a:lnTo>
                <a:lnTo>
                  <a:pt x="377472" y="130692"/>
                </a:lnTo>
                <a:lnTo>
                  <a:pt x="376248" y="124832"/>
                </a:lnTo>
                <a:lnTo>
                  <a:pt x="372242" y="112035"/>
                </a:lnTo>
                <a:lnTo>
                  <a:pt x="367155" y="96426"/>
                </a:lnTo>
                <a:lnTo>
                  <a:pt x="363416" y="88097"/>
                </a:lnTo>
                <a:lnTo>
                  <a:pt x="358940" y="79567"/>
                </a:lnTo>
                <a:lnTo>
                  <a:pt x="353971" y="70904"/>
                </a:lnTo>
                <a:lnTo>
                  <a:pt x="348674" y="63144"/>
                </a:lnTo>
                <a:lnTo>
                  <a:pt x="343159" y="55987"/>
                </a:lnTo>
                <a:lnTo>
                  <a:pt x="337497" y="49231"/>
                </a:lnTo>
                <a:lnTo>
                  <a:pt x="332731" y="42742"/>
                </a:lnTo>
                <a:lnTo>
                  <a:pt x="328561" y="36432"/>
                </a:lnTo>
                <a:lnTo>
                  <a:pt x="324789" y="30242"/>
                </a:lnTo>
                <a:lnTo>
                  <a:pt x="320290" y="24130"/>
                </a:lnTo>
                <a:lnTo>
                  <a:pt x="315306" y="18071"/>
                </a:lnTo>
                <a:lnTo>
                  <a:pt x="29938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83"/>
          <p:cNvSpPr/>
          <p:nvPr/>
        </p:nvSpPr>
        <p:spPr>
          <a:xfrm>
            <a:off x="5402626" y="3321844"/>
            <a:ext cx="258224" cy="221466"/>
          </a:xfrm>
          <a:custGeom>
            <a:avLst/>
            <a:gdLst/>
            <a:ahLst/>
            <a:cxnLst/>
            <a:rect l="0" t="0" r="0" b="0"/>
            <a:pathLst>
              <a:path w="258224" h="221466">
                <a:moveTo>
                  <a:pt x="106991" y="0"/>
                </a:moveTo>
                <a:lnTo>
                  <a:pt x="92770" y="9481"/>
                </a:lnTo>
                <a:lnTo>
                  <a:pt x="86596" y="14258"/>
                </a:lnTo>
                <a:lnTo>
                  <a:pt x="80496" y="19427"/>
                </a:lnTo>
                <a:lnTo>
                  <a:pt x="74445" y="24858"/>
                </a:lnTo>
                <a:lnTo>
                  <a:pt x="66442" y="31454"/>
                </a:lnTo>
                <a:lnTo>
                  <a:pt x="46967" y="46722"/>
                </a:lnTo>
                <a:lnTo>
                  <a:pt x="39193" y="53968"/>
                </a:lnTo>
                <a:lnTo>
                  <a:pt x="33019" y="60783"/>
                </a:lnTo>
                <a:lnTo>
                  <a:pt x="27912" y="67312"/>
                </a:lnTo>
                <a:lnTo>
                  <a:pt x="23514" y="73648"/>
                </a:lnTo>
                <a:lnTo>
                  <a:pt x="19590" y="79856"/>
                </a:lnTo>
                <a:lnTo>
                  <a:pt x="15981" y="85980"/>
                </a:lnTo>
                <a:lnTo>
                  <a:pt x="12583" y="91054"/>
                </a:lnTo>
                <a:lnTo>
                  <a:pt x="9326" y="95429"/>
                </a:lnTo>
                <a:lnTo>
                  <a:pt x="6163" y="99338"/>
                </a:lnTo>
                <a:lnTo>
                  <a:pt x="4053" y="103929"/>
                </a:lnTo>
                <a:lnTo>
                  <a:pt x="2647" y="108973"/>
                </a:lnTo>
                <a:lnTo>
                  <a:pt x="1710" y="114321"/>
                </a:lnTo>
                <a:lnTo>
                  <a:pt x="1085" y="119870"/>
                </a:lnTo>
                <a:lnTo>
                  <a:pt x="668" y="125554"/>
                </a:lnTo>
                <a:lnTo>
                  <a:pt x="205" y="136169"/>
                </a:lnTo>
                <a:lnTo>
                  <a:pt x="0" y="144194"/>
                </a:lnTo>
                <a:lnTo>
                  <a:pt x="937" y="148715"/>
                </a:lnTo>
                <a:lnTo>
                  <a:pt x="2554" y="153713"/>
                </a:lnTo>
                <a:lnTo>
                  <a:pt x="4625" y="159030"/>
                </a:lnTo>
                <a:lnTo>
                  <a:pt x="7989" y="164559"/>
                </a:lnTo>
                <a:lnTo>
                  <a:pt x="12216" y="170230"/>
                </a:lnTo>
                <a:lnTo>
                  <a:pt x="17019" y="175994"/>
                </a:lnTo>
                <a:lnTo>
                  <a:pt x="22206" y="180829"/>
                </a:lnTo>
                <a:lnTo>
                  <a:pt x="27647" y="185045"/>
                </a:lnTo>
                <a:lnTo>
                  <a:pt x="33258" y="188848"/>
                </a:lnTo>
                <a:lnTo>
                  <a:pt x="38984" y="192375"/>
                </a:lnTo>
                <a:lnTo>
                  <a:pt x="44786" y="195719"/>
                </a:lnTo>
                <a:lnTo>
                  <a:pt x="50638" y="198940"/>
                </a:lnTo>
                <a:lnTo>
                  <a:pt x="58508" y="202080"/>
                </a:lnTo>
                <a:lnTo>
                  <a:pt x="67724" y="205165"/>
                </a:lnTo>
                <a:lnTo>
                  <a:pt x="87555" y="211239"/>
                </a:lnTo>
                <a:lnTo>
                  <a:pt x="106290" y="217246"/>
                </a:lnTo>
                <a:lnTo>
                  <a:pt x="115453" y="219245"/>
                </a:lnTo>
                <a:lnTo>
                  <a:pt x="124539" y="220577"/>
                </a:lnTo>
                <a:lnTo>
                  <a:pt x="133573" y="221465"/>
                </a:lnTo>
                <a:lnTo>
                  <a:pt x="142572" y="221065"/>
                </a:lnTo>
                <a:lnTo>
                  <a:pt x="151547" y="219806"/>
                </a:lnTo>
                <a:lnTo>
                  <a:pt x="160508" y="217975"/>
                </a:lnTo>
                <a:lnTo>
                  <a:pt x="169458" y="216754"/>
                </a:lnTo>
                <a:lnTo>
                  <a:pt x="178401" y="215940"/>
                </a:lnTo>
                <a:lnTo>
                  <a:pt x="187340" y="215398"/>
                </a:lnTo>
                <a:lnTo>
                  <a:pt x="195283" y="214044"/>
                </a:lnTo>
                <a:lnTo>
                  <a:pt x="202564" y="212149"/>
                </a:lnTo>
                <a:lnTo>
                  <a:pt x="209402" y="209894"/>
                </a:lnTo>
                <a:lnTo>
                  <a:pt x="215944" y="207398"/>
                </a:lnTo>
                <a:lnTo>
                  <a:pt x="222291" y="204742"/>
                </a:lnTo>
                <a:lnTo>
                  <a:pt x="228506" y="201979"/>
                </a:lnTo>
                <a:lnTo>
                  <a:pt x="233642" y="198152"/>
                </a:lnTo>
                <a:lnTo>
                  <a:pt x="238058" y="193617"/>
                </a:lnTo>
                <a:lnTo>
                  <a:pt x="241995" y="188609"/>
                </a:lnTo>
                <a:lnTo>
                  <a:pt x="245610" y="183287"/>
                </a:lnTo>
                <a:lnTo>
                  <a:pt x="249013" y="177753"/>
                </a:lnTo>
                <a:lnTo>
                  <a:pt x="252274" y="172080"/>
                </a:lnTo>
                <a:lnTo>
                  <a:pt x="254448" y="165321"/>
                </a:lnTo>
                <a:lnTo>
                  <a:pt x="255898" y="157839"/>
                </a:lnTo>
                <a:lnTo>
                  <a:pt x="256863" y="149874"/>
                </a:lnTo>
                <a:lnTo>
                  <a:pt x="257508" y="141588"/>
                </a:lnTo>
                <a:lnTo>
                  <a:pt x="257937" y="133087"/>
                </a:lnTo>
                <a:lnTo>
                  <a:pt x="258223" y="124443"/>
                </a:lnTo>
                <a:lnTo>
                  <a:pt x="257422" y="115704"/>
                </a:lnTo>
                <a:lnTo>
                  <a:pt x="255895" y="106902"/>
                </a:lnTo>
                <a:lnTo>
                  <a:pt x="240937" y="62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84"/>
          <p:cNvSpPr/>
          <p:nvPr/>
        </p:nvSpPr>
        <p:spPr>
          <a:xfrm>
            <a:off x="4840536" y="3312914"/>
            <a:ext cx="199393" cy="249875"/>
          </a:xfrm>
          <a:custGeom>
            <a:avLst/>
            <a:gdLst/>
            <a:ahLst/>
            <a:cxnLst/>
            <a:rect l="0" t="0" r="0" b="0"/>
            <a:pathLst>
              <a:path w="199393" h="249875">
                <a:moveTo>
                  <a:pt x="133300" y="53578"/>
                </a:moveTo>
                <a:lnTo>
                  <a:pt x="123819" y="58319"/>
                </a:lnTo>
                <a:lnTo>
                  <a:pt x="121026" y="60707"/>
                </a:lnTo>
                <a:lnTo>
                  <a:pt x="119164" y="63292"/>
                </a:lnTo>
                <a:lnTo>
                  <a:pt x="117923" y="66007"/>
                </a:lnTo>
                <a:lnTo>
                  <a:pt x="115112" y="68810"/>
                </a:lnTo>
                <a:lnTo>
                  <a:pt x="111252" y="71670"/>
                </a:lnTo>
                <a:lnTo>
                  <a:pt x="106696" y="74569"/>
                </a:lnTo>
                <a:lnTo>
                  <a:pt x="102665" y="78486"/>
                </a:lnTo>
                <a:lnTo>
                  <a:pt x="98986" y="83082"/>
                </a:lnTo>
                <a:lnTo>
                  <a:pt x="95541" y="88130"/>
                </a:lnTo>
                <a:lnTo>
                  <a:pt x="91261" y="92488"/>
                </a:lnTo>
                <a:lnTo>
                  <a:pt x="86422" y="96385"/>
                </a:lnTo>
                <a:lnTo>
                  <a:pt x="81212" y="99976"/>
                </a:lnTo>
                <a:lnTo>
                  <a:pt x="75755" y="103361"/>
                </a:lnTo>
                <a:lnTo>
                  <a:pt x="70132" y="106611"/>
                </a:lnTo>
                <a:lnTo>
                  <a:pt x="64398" y="109769"/>
                </a:lnTo>
                <a:lnTo>
                  <a:pt x="58592" y="113859"/>
                </a:lnTo>
                <a:lnTo>
                  <a:pt x="52737" y="118570"/>
                </a:lnTo>
                <a:lnTo>
                  <a:pt x="46849" y="123695"/>
                </a:lnTo>
                <a:lnTo>
                  <a:pt x="37662" y="132035"/>
                </a:lnTo>
                <a:lnTo>
                  <a:pt x="29278" y="140042"/>
                </a:lnTo>
                <a:lnTo>
                  <a:pt x="6700" y="162358"/>
                </a:lnTo>
                <a:lnTo>
                  <a:pt x="4252" y="165786"/>
                </a:lnTo>
                <a:lnTo>
                  <a:pt x="1532" y="172240"/>
                </a:lnTo>
                <a:lnTo>
                  <a:pt x="805" y="176342"/>
                </a:lnTo>
                <a:lnTo>
                  <a:pt x="322" y="181061"/>
                </a:lnTo>
                <a:lnTo>
                  <a:pt x="0" y="186192"/>
                </a:lnTo>
                <a:lnTo>
                  <a:pt x="777" y="190605"/>
                </a:lnTo>
                <a:lnTo>
                  <a:pt x="4286" y="198153"/>
                </a:lnTo>
                <a:lnTo>
                  <a:pt x="7603" y="202548"/>
                </a:lnTo>
                <a:lnTo>
                  <a:pt x="11799" y="207461"/>
                </a:lnTo>
                <a:lnTo>
                  <a:pt x="16581" y="212722"/>
                </a:lnTo>
                <a:lnTo>
                  <a:pt x="21753" y="217221"/>
                </a:lnTo>
                <a:lnTo>
                  <a:pt x="27185" y="221212"/>
                </a:lnTo>
                <a:lnTo>
                  <a:pt x="32791" y="224866"/>
                </a:lnTo>
                <a:lnTo>
                  <a:pt x="38512" y="228293"/>
                </a:lnTo>
                <a:lnTo>
                  <a:pt x="44312" y="231570"/>
                </a:lnTo>
                <a:lnTo>
                  <a:pt x="50162" y="234748"/>
                </a:lnTo>
                <a:lnTo>
                  <a:pt x="57038" y="237858"/>
                </a:lnTo>
                <a:lnTo>
                  <a:pt x="64599" y="240924"/>
                </a:lnTo>
                <a:lnTo>
                  <a:pt x="72618" y="243960"/>
                </a:lnTo>
                <a:lnTo>
                  <a:pt x="81931" y="245983"/>
                </a:lnTo>
                <a:lnTo>
                  <a:pt x="92108" y="247333"/>
                </a:lnTo>
                <a:lnTo>
                  <a:pt x="102863" y="248232"/>
                </a:lnTo>
                <a:lnTo>
                  <a:pt x="113008" y="248832"/>
                </a:lnTo>
                <a:lnTo>
                  <a:pt x="132219" y="249498"/>
                </a:lnTo>
                <a:lnTo>
                  <a:pt x="155028" y="249874"/>
                </a:lnTo>
                <a:lnTo>
                  <a:pt x="161676" y="248934"/>
                </a:lnTo>
                <a:lnTo>
                  <a:pt x="168093" y="247315"/>
                </a:lnTo>
                <a:lnTo>
                  <a:pt x="174354" y="245244"/>
                </a:lnTo>
                <a:lnTo>
                  <a:pt x="179521" y="242871"/>
                </a:lnTo>
                <a:lnTo>
                  <a:pt x="183958" y="240297"/>
                </a:lnTo>
                <a:lnTo>
                  <a:pt x="187907" y="237589"/>
                </a:lnTo>
                <a:lnTo>
                  <a:pt x="191533" y="233799"/>
                </a:lnTo>
                <a:lnTo>
                  <a:pt x="194943" y="229288"/>
                </a:lnTo>
                <a:lnTo>
                  <a:pt x="198208" y="224296"/>
                </a:lnTo>
                <a:lnTo>
                  <a:pt x="199392" y="218984"/>
                </a:lnTo>
                <a:lnTo>
                  <a:pt x="199190" y="213458"/>
                </a:lnTo>
                <a:lnTo>
                  <a:pt x="198062" y="207790"/>
                </a:lnTo>
                <a:lnTo>
                  <a:pt x="196319" y="201034"/>
                </a:lnTo>
                <a:lnTo>
                  <a:pt x="194164" y="193554"/>
                </a:lnTo>
                <a:lnTo>
                  <a:pt x="189124" y="177306"/>
                </a:lnTo>
                <a:lnTo>
                  <a:pt x="183577" y="160162"/>
                </a:lnTo>
                <a:lnTo>
                  <a:pt x="178724" y="149439"/>
                </a:lnTo>
                <a:lnTo>
                  <a:pt x="172512" y="137329"/>
                </a:lnTo>
                <a:lnTo>
                  <a:pt x="165394" y="124295"/>
                </a:lnTo>
                <a:lnTo>
                  <a:pt x="144257" y="88646"/>
                </a:lnTo>
                <a:lnTo>
                  <a:pt x="8865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85"/>
          <p:cNvSpPr/>
          <p:nvPr/>
        </p:nvSpPr>
        <p:spPr>
          <a:xfrm>
            <a:off x="4152305" y="1607344"/>
            <a:ext cx="8930" cy="321470"/>
          </a:xfrm>
          <a:custGeom>
            <a:avLst/>
            <a:gdLst/>
            <a:ahLst/>
            <a:cxnLst/>
            <a:rect l="0" t="0" r="0" b="0"/>
            <a:pathLst>
              <a:path w="8930" h="321470">
                <a:moveTo>
                  <a:pt x="0" y="0"/>
                </a:moveTo>
                <a:lnTo>
                  <a:pt x="0" y="89540"/>
                </a:lnTo>
                <a:lnTo>
                  <a:pt x="8929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86"/>
          <p:cNvSpPr/>
          <p:nvPr/>
        </p:nvSpPr>
        <p:spPr>
          <a:xfrm>
            <a:off x="4322152" y="3241477"/>
            <a:ext cx="231008" cy="379841"/>
          </a:xfrm>
          <a:custGeom>
            <a:avLst/>
            <a:gdLst/>
            <a:ahLst/>
            <a:cxnLst/>
            <a:rect l="0" t="0" r="0" b="0"/>
            <a:pathLst>
              <a:path w="231008" h="379841">
                <a:moveTo>
                  <a:pt x="35536" y="241101"/>
                </a:moveTo>
                <a:lnTo>
                  <a:pt x="30795" y="255322"/>
                </a:lnTo>
                <a:lnTo>
                  <a:pt x="27414" y="262488"/>
                </a:lnTo>
                <a:lnTo>
                  <a:pt x="23176" y="270242"/>
                </a:lnTo>
                <a:lnTo>
                  <a:pt x="18366" y="278388"/>
                </a:lnTo>
                <a:lnTo>
                  <a:pt x="14167" y="286795"/>
                </a:lnTo>
                <a:lnTo>
                  <a:pt x="10376" y="295376"/>
                </a:lnTo>
                <a:lnTo>
                  <a:pt x="6857" y="304074"/>
                </a:lnTo>
                <a:lnTo>
                  <a:pt x="4510" y="311856"/>
                </a:lnTo>
                <a:lnTo>
                  <a:pt x="2946" y="319029"/>
                </a:lnTo>
                <a:lnTo>
                  <a:pt x="1902" y="325795"/>
                </a:lnTo>
                <a:lnTo>
                  <a:pt x="743" y="335959"/>
                </a:lnTo>
                <a:lnTo>
                  <a:pt x="92" y="347259"/>
                </a:lnTo>
                <a:lnTo>
                  <a:pt x="0" y="350568"/>
                </a:lnTo>
                <a:lnTo>
                  <a:pt x="931" y="353767"/>
                </a:lnTo>
                <a:lnTo>
                  <a:pt x="4611" y="359966"/>
                </a:lnTo>
                <a:lnTo>
                  <a:pt x="7974" y="363009"/>
                </a:lnTo>
                <a:lnTo>
                  <a:pt x="12200" y="366029"/>
                </a:lnTo>
                <a:lnTo>
                  <a:pt x="17002" y="369035"/>
                </a:lnTo>
                <a:lnTo>
                  <a:pt x="22188" y="371039"/>
                </a:lnTo>
                <a:lnTo>
                  <a:pt x="27630" y="372375"/>
                </a:lnTo>
                <a:lnTo>
                  <a:pt x="33241" y="373265"/>
                </a:lnTo>
                <a:lnTo>
                  <a:pt x="39959" y="374851"/>
                </a:lnTo>
                <a:lnTo>
                  <a:pt x="47414" y="376901"/>
                </a:lnTo>
                <a:lnTo>
                  <a:pt x="55361" y="379259"/>
                </a:lnTo>
                <a:lnTo>
                  <a:pt x="63635" y="379840"/>
                </a:lnTo>
                <a:lnTo>
                  <a:pt x="72128" y="379234"/>
                </a:lnTo>
                <a:lnTo>
                  <a:pt x="80766" y="377839"/>
                </a:lnTo>
                <a:lnTo>
                  <a:pt x="89502" y="376908"/>
                </a:lnTo>
                <a:lnTo>
                  <a:pt x="98302" y="376287"/>
                </a:lnTo>
                <a:lnTo>
                  <a:pt x="107145" y="375874"/>
                </a:lnTo>
                <a:lnTo>
                  <a:pt x="116017" y="374606"/>
                </a:lnTo>
                <a:lnTo>
                  <a:pt x="124909" y="372768"/>
                </a:lnTo>
                <a:lnTo>
                  <a:pt x="133813" y="370551"/>
                </a:lnTo>
                <a:lnTo>
                  <a:pt x="142726" y="368081"/>
                </a:lnTo>
                <a:lnTo>
                  <a:pt x="160566" y="362690"/>
                </a:lnTo>
                <a:lnTo>
                  <a:pt x="187344" y="354077"/>
                </a:lnTo>
                <a:lnTo>
                  <a:pt x="194289" y="349161"/>
                </a:lnTo>
                <a:lnTo>
                  <a:pt x="199910" y="342907"/>
                </a:lnTo>
                <a:lnTo>
                  <a:pt x="204650" y="335760"/>
                </a:lnTo>
                <a:lnTo>
                  <a:pt x="209794" y="329012"/>
                </a:lnTo>
                <a:lnTo>
                  <a:pt x="215207" y="322529"/>
                </a:lnTo>
                <a:lnTo>
                  <a:pt x="220801" y="316222"/>
                </a:lnTo>
                <a:lnTo>
                  <a:pt x="224530" y="310033"/>
                </a:lnTo>
                <a:lnTo>
                  <a:pt x="227016" y="303923"/>
                </a:lnTo>
                <a:lnTo>
                  <a:pt x="228674" y="297865"/>
                </a:lnTo>
                <a:lnTo>
                  <a:pt x="229779" y="290850"/>
                </a:lnTo>
                <a:lnTo>
                  <a:pt x="230515" y="283197"/>
                </a:lnTo>
                <a:lnTo>
                  <a:pt x="231007" y="275118"/>
                </a:lnTo>
                <a:lnTo>
                  <a:pt x="230342" y="266756"/>
                </a:lnTo>
                <a:lnTo>
                  <a:pt x="228907" y="258204"/>
                </a:lnTo>
                <a:lnTo>
                  <a:pt x="226958" y="249527"/>
                </a:lnTo>
                <a:lnTo>
                  <a:pt x="223674" y="239773"/>
                </a:lnTo>
                <a:lnTo>
                  <a:pt x="219500" y="229301"/>
                </a:lnTo>
                <a:lnTo>
                  <a:pt x="214733" y="218352"/>
                </a:lnTo>
                <a:lnTo>
                  <a:pt x="208579" y="208076"/>
                </a:lnTo>
                <a:lnTo>
                  <a:pt x="201499" y="198248"/>
                </a:lnTo>
                <a:lnTo>
                  <a:pt x="181727" y="173439"/>
                </a:lnTo>
                <a:lnTo>
                  <a:pt x="149788" y="132646"/>
                </a:lnTo>
                <a:lnTo>
                  <a:pt x="129563" y="108274"/>
                </a:lnTo>
                <a:lnTo>
                  <a:pt x="3553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87"/>
          <p:cNvSpPr/>
          <p:nvPr/>
        </p:nvSpPr>
        <p:spPr>
          <a:xfrm>
            <a:off x="3625453" y="1634133"/>
            <a:ext cx="35720" cy="330399"/>
          </a:xfrm>
          <a:custGeom>
            <a:avLst/>
            <a:gdLst/>
            <a:ahLst/>
            <a:cxnLst/>
            <a:rect l="0" t="0" r="0" b="0"/>
            <a:pathLst>
              <a:path w="35720" h="330399">
                <a:moveTo>
                  <a:pt x="0" y="0"/>
                </a:moveTo>
                <a:lnTo>
                  <a:pt x="0" y="47595"/>
                </a:lnTo>
                <a:lnTo>
                  <a:pt x="992" y="58519"/>
                </a:lnTo>
                <a:lnTo>
                  <a:pt x="2646" y="71755"/>
                </a:lnTo>
                <a:lnTo>
                  <a:pt x="15232" y="164304"/>
                </a:lnTo>
                <a:lnTo>
                  <a:pt x="20991" y="198701"/>
                </a:lnTo>
                <a:lnTo>
                  <a:pt x="22924" y="214819"/>
                </a:lnTo>
                <a:lnTo>
                  <a:pt x="24212" y="230525"/>
                </a:lnTo>
                <a:lnTo>
                  <a:pt x="35719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88"/>
          <p:cNvSpPr/>
          <p:nvPr/>
        </p:nvSpPr>
        <p:spPr>
          <a:xfrm>
            <a:off x="3759561" y="3375422"/>
            <a:ext cx="220790" cy="383415"/>
          </a:xfrm>
          <a:custGeom>
            <a:avLst/>
            <a:gdLst/>
            <a:ahLst/>
            <a:cxnLst/>
            <a:rect l="0" t="0" r="0" b="0"/>
            <a:pathLst>
              <a:path w="220790" h="383415">
                <a:moveTo>
                  <a:pt x="71275" y="62508"/>
                </a:moveTo>
                <a:lnTo>
                  <a:pt x="44625" y="115808"/>
                </a:lnTo>
                <a:lnTo>
                  <a:pt x="37633" y="131776"/>
                </a:lnTo>
                <a:lnTo>
                  <a:pt x="31980" y="146389"/>
                </a:lnTo>
                <a:lnTo>
                  <a:pt x="6104" y="222403"/>
                </a:lnTo>
                <a:lnTo>
                  <a:pt x="4015" y="231612"/>
                </a:lnTo>
                <a:lnTo>
                  <a:pt x="2623" y="240728"/>
                </a:lnTo>
                <a:lnTo>
                  <a:pt x="1694" y="249782"/>
                </a:lnTo>
                <a:lnTo>
                  <a:pt x="1075" y="258795"/>
                </a:lnTo>
                <a:lnTo>
                  <a:pt x="663" y="267780"/>
                </a:lnTo>
                <a:lnTo>
                  <a:pt x="82" y="292001"/>
                </a:lnTo>
                <a:lnTo>
                  <a:pt x="0" y="298847"/>
                </a:lnTo>
                <a:lnTo>
                  <a:pt x="939" y="306387"/>
                </a:lnTo>
                <a:lnTo>
                  <a:pt x="2556" y="314391"/>
                </a:lnTo>
                <a:lnTo>
                  <a:pt x="4626" y="322703"/>
                </a:lnTo>
                <a:lnTo>
                  <a:pt x="7991" y="329237"/>
                </a:lnTo>
                <a:lnTo>
                  <a:pt x="12218" y="334585"/>
                </a:lnTo>
                <a:lnTo>
                  <a:pt x="22207" y="344165"/>
                </a:lnTo>
                <a:lnTo>
                  <a:pt x="33261" y="355038"/>
                </a:lnTo>
                <a:lnTo>
                  <a:pt x="38987" y="359723"/>
                </a:lnTo>
                <a:lnTo>
                  <a:pt x="44789" y="363839"/>
                </a:lnTo>
                <a:lnTo>
                  <a:pt x="50641" y="367575"/>
                </a:lnTo>
                <a:lnTo>
                  <a:pt x="57519" y="371058"/>
                </a:lnTo>
                <a:lnTo>
                  <a:pt x="65081" y="374372"/>
                </a:lnTo>
                <a:lnTo>
                  <a:pt x="73099" y="377573"/>
                </a:lnTo>
                <a:lnTo>
                  <a:pt x="81420" y="379708"/>
                </a:lnTo>
                <a:lnTo>
                  <a:pt x="89945" y="381130"/>
                </a:lnTo>
                <a:lnTo>
                  <a:pt x="98604" y="382079"/>
                </a:lnTo>
                <a:lnTo>
                  <a:pt x="107354" y="382711"/>
                </a:lnTo>
                <a:lnTo>
                  <a:pt x="116163" y="383133"/>
                </a:lnTo>
                <a:lnTo>
                  <a:pt x="125013" y="383414"/>
                </a:lnTo>
                <a:lnTo>
                  <a:pt x="132898" y="382609"/>
                </a:lnTo>
                <a:lnTo>
                  <a:pt x="140138" y="381081"/>
                </a:lnTo>
                <a:lnTo>
                  <a:pt x="146949" y="379070"/>
                </a:lnTo>
                <a:lnTo>
                  <a:pt x="153475" y="376736"/>
                </a:lnTo>
                <a:lnTo>
                  <a:pt x="159809" y="374189"/>
                </a:lnTo>
                <a:lnTo>
                  <a:pt x="166016" y="371499"/>
                </a:lnTo>
                <a:lnTo>
                  <a:pt x="172139" y="367720"/>
                </a:lnTo>
                <a:lnTo>
                  <a:pt x="178205" y="363217"/>
                </a:lnTo>
                <a:lnTo>
                  <a:pt x="184234" y="358231"/>
                </a:lnTo>
                <a:lnTo>
                  <a:pt x="190237" y="352922"/>
                </a:lnTo>
                <a:lnTo>
                  <a:pt x="202199" y="341732"/>
                </a:lnTo>
                <a:lnTo>
                  <a:pt x="207175" y="335970"/>
                </a:lnTo>
                <a:lnTo>
                  <a:pt x="211484" y="330144"/>
                </a:lnTo>
                <a:lnTo>
                  <a:pt x="215349" y="324275"/>
                </a:lnTo>
                <a:lnTo>
                  <a:pt x="217926" y="316395"/>
                </a:lnTo>
                <a:lnTo>
                  <a:pt x="219644" y="307172"/>
                </a:lnTo>
                <a:lnTo>
                  <a:pt x="220789" y="297055"/>
                </a:lnTo>
                <a:lnTo>
                  <a:pt x="220561" y="286341"/>
                </a:lnTo>
                <a:lnTo>
                  <a:pt x="219416" y="275230"/>
                </a:lnTo>
                <a:lnTo>
                  <a:pt x="217661" y="263854"/>
                </a:lnTo>
                <a:lnTo>
                  <a:pt x="215498" y="252301"/>
                </a:lnTo>
                <a:lnTo>
                  <a:pt x="210450" y="228881"/>
                </a:lnTo>
                <a:lnTo>
                  <a:pt x="206722" y="216087"/>
                </a:lnTo>
                <a:lnTo>
                  <a:pt x="202253" y="202597"/>
                </a:lnTo>
                <a:lnTo>
                  <a:pt x="197289" y="188643"/>
                </a:lnTo>
                <a:lnTo>
                  <a:pt x="191003" y="173387"/>
                </a:lnTo>
                <a:lnTo>
                  <a:pt x="183836" y="157263"/>
                </a:lnTo>
                <a:lnTo>
                  <a:pt x="176081" y="140561"/>
                </a:lnTo>
                <a:lnTo>
                  <a:pt x="167935" y="124465"/>
                </a:lnTo>
                <a:lnTo>
                  <a:pt x="159527" y="108773"/>
                </a:lnTo>
                <a:lnTo>
                  <a:pt x="143240" y="79102"/>
                </a:lnTo>
                <a:lnTo>
                  <a:pt x="129387" y="52685"/>
                </a:lnTo>
                <a:lnTo>
                  <a:pt x="122915" y="41076"/>
                </a:lnTo>
                <a:lnTo>
                  <a:pt x="116616" y="30361"/>
                </a:lnTo>
                <a:lnTo>
                  <a:pt x="9806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89"/>
          <p:cNvSpPr/>
          <p:nvPr/>
        </p:nvSpPr>
        <p:spPr>
          <a:xfrm>
            <a:off x="3081983" y="1375172"/>
            <a:ext cx="52338" cy="464345"/>
          </a:xfrm>
          <a:custGeom>
            <a:avLst/>
            <a:gdLst/>
            <a:ahLst/>
            <a:cxnLst/>
            <a:rect l="0" t="0" r="0" b="0"/>
            <a:pathLst>
              <a:path w="52338" h="464345">
                <a:moveTo>
                  <a:pt x="7689" y="0"/>
                </a:moveTo>
                <a:lnTo>
                  <a:pt x="2948" y="14221"/>
                </a:lnTo>
                <a:lnTo>
                  <a:pt x="1552" y="21387"/>
                </a:lnTo>
                <a:lnTo>
                  <a:pt x="621" y="29141"/>
                </a:lnTo>
                <a:lnTo>
                  <a:pt x="0" y="37287"/>
                </a:lnTo>
                <a:lnTo>
                  <a:pt x="579" y="45694"/>
                </a:lnTo>
                <a:lnTo>
                  <a:pt x="1957" y="54275"/>
                </a:lnTo>
                <a:lnTo>
                  <a:pt x="3867" y="62972"/>
                </a:lnTo>
                <a:lnTo>
                  <a:pt x="5141" y="76708"/>
                </a:lnTo>
                <a:lnTo>
                  <a:pt x="5991" y="93803"/>
                </a:lnTo>
                <a:lnTo>
                  <a:pt x="6557" y="113137"/>
                </a:lnTo>
                <a:lnTo>
                  <a:pt x="7926" y="134956"/>
                </a:lnTo>
                <a:lnTo>
                  <a:pt x="12094" y="183011"/>
                </a:lnTo>
                <a:lnTo>
                  <a:pt x="14594" y="205351"/>
                </a:lnTo>
                <a:lnTo>
                  <a:pt x="20018" y="246049"/>
                </a:lnTo>
                <a:lnTo>
                  <a:pt x="21862" y="264243"/>
                </a:lnTo>
                <a:lnTo>
                  <a:pt x="23090" y="281334"/>
                </a:lnTo>
                <a:lnTo>
                  <a:pt x="23910" y="297689"/>
                </a:lnTo>
                <a:lnTo>
                  <a:pt x="25448" y="315537"/>
                </a:lnTo>
                <a:lnTo>
                  <a:pt x="27466" y="334381"/>
                </a:lnTo>
                <a:lnTo>
                  <a:pt x="52337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90"/>
          <p:cNvSpPr/>
          <p:nvPr/>
        </p:nvSpPr>
        <p:spPr>
          <a:xfrm>
            <a:off x="3310507" y="3339703"/>
            <a:ext cx="223727" cy="330208"/>
          </a:xfrm>
          <a:custGeom>
            <a:avLst/>
            <a:gdLst/>
            <a:ahLst/>
            <a:cxnLst/>
            <a:rect l="0" t="0" r="0" b="0"/>
            <a:pathLst>
              <a:path w="223727" h="330208">
                <a:moveTo>
                  <a:pt x="73845" y="116086"/>
                </a:moveTo>
                <a:lnTo>
                  <a:pt x="69104" y="120827"/>
                </a:lnTo>
                <a:lnTo>
                  <a:pt x="65723" y="125200"/>
                </a:lnTo>
                <a:lnTo>
                  <a:pt x="61485" y="131091"/>
                </a:lnTo>
                <a:lnTo>
                  <a:pt x="46971" y="152054"/>
                </a:lnTo>
                <a:lnTo>
                  <a:pt x="38419" y="164814"/>
                </a:lnTo>
                <a:lnTo>
                  <a:pt x="25358" y="185698"/>
                </a:lnTo>
                <a:lnTo>
                  <a:pt x="17708" y="198213"/>
                </a:lnTo>
                <a:lnTo>
                  <a:pt x="11615" y="210525"/>
                </a:lnTo>
                <a:lnTo>
                  <a:pt x="6561" y="222701"/>
                </a:lnTo>
                <a:lnTo>
                  <a:pt x="2200" y="234788"/>
                </a:lnTo>
                <a:lnTo>
                  <a:pt x="285" y="244830"/>
                </a:lnTo>
                <a:lnTo>
                  <a:pt x="0" y="253509"/>
                </a:lnTo>
                <a:lnTo>
                  <a:pt x="802" y="261280"/>
                </a:lnTo>
                <a:lnTo>
                  <a:pt x="2330" y="268444"/>
                </a:lnTo>
                <a:lnTo>
                  <a:pt x="4340" y="275205"/>
                </a:lnTo>
                <a:lnTo>
                  <a:pt x="6672" y="281696"/>
                </a:lnTo>
                <a:lnTo>
                  <a:pt x="10211" y="287016"/>
                </a:lnTo>
                <a:lnTo>
                  <a:pt x="14556" y="291555"/>
                </a:lnTo>
                <a:lnTo>
                  <a:pt x="19435" y="295574"/>
                </a:lnTo>
                <a:lnTo>
                  <a:pt x="24674" y="300236"/>
                </a:lnTo>
                <a:lnTo>
                  <a:pt x="35785" y="310709"/>
                </a:lnTo>
                <a:lnTo>
                  <a:pt x="42519" y="315288"/>
                </a:lnTo>
                <a:lnTo>
                  <a:pt x="49984" y="319333"/>
                </a:lnTo>
                <a:lnTo>
                  <a:pt x="57937" y="323021"/>
                </a:lnTo>
                <a:lnTo>
                  <a:pt x="66216" y="325481"/>
                </a:lnTo>
                <a:lnTo>
                  <a:pt x="74712" y="327120"/>
                </a:lnTo>
                <a:lnTo>
                  <a:pt x="83353" y="328213"/>
                </a:lnTo>
                <a:lnTo>
                  <a:pt x="92090" y="328941"/>
                </a:lnTo>
                <a:lnTo>
                  <a:pt x="100891" y="329427"/>
                </a:lnTo>
                <a:lnTo>
                  <a:pt x="118607" y="329967"/>
                </a:lnTo>
                <a:lnTo>
                  <a:pt x="136403" y="330207"/>
                </a:lnTo>
                <a:lnTo>
                  <a:pt x="144324" y="329278"/>
                </a:lnTo>
                <a:lnTo>
                  <a:pt x="151588" y="327667"/>
                </a:lnTo>
                <a:lnTo>
                  <a:pt x="158416" y="325601"/>
                </a:lnTo>
                <a:lnTo>
                  <a:pt x="164952" y="323232"/>
                </a:lnTo>
                <a:lnTo>
                  <a:pt x="171294" y="320660"/>
                </a:lnTo>
                <a:lnTo>
                  <a:pt x="177506" y="317953"/>
                </a:lnTo>
                <a:lnTo>
                  <a:pt x="183632" y="314164"/>
                </a:lnTo>
                <a:lnTo>
                  <a:pt x="189700" y="309654"/>
                </a:lnTo>
                <a:lnTo>
                  <a:pt x="195730" y="304662"/>
                </a:lnTo>
                <a:lnTo>
                  <a:pt x="200742" y="299350"/>
                </a:lnTo>
                <a:lnTo>
                  <a:pt x="205076" y="293825"/>
                </a:lnTo>
                <a:lnTo>
                  <a:pt x="208957" y="288157"/>
                </a:lnTo>
                <a:lnTo>
                  <a:pt x="212537" y="281402"/>
                </a:lnTo>
                <a:lnTo>
                  <a:pt x="215915" y="273921"/>
                </a:lnTo>
                <a:lnTo>
                  <a:pt x="219160" y="265958"/>
                </a:lnTo>
                <a:lnTo>
                  <a:pt x="221323" y="257673"/>
                </a:lnTo>
                <a:lnTo>
                  <a:pt x="222765" y="249173"/>
                </a:lnTo>
                <a:lnTo>
                  <a:pt x="223726" y="240529"/>
                </a:lnTo>
                <a:lnTo>
                  <a:pt x="223375" y="230798"/>
                </a:lnTo>
                <a:lnTo>
                  <a:pt x="222149" y="220342"/>
                </a:lnTo>
                <a:lnTo>
                  <a:pt x="220339" y="209402"/>
                </a:lnTo>
                <a:lnTo>
                  <a:pt x="217148" y="198141"/>
                </a:lnTo>
                <a:lnTo>
                  <a:pt x="213036" y="186664"/>
                </a:lnTo>
                <a:lnTo>
                  <a:pt x="208311" y="175044"/>
                </a:lnTo>
                <a:lnTo>
                  <a:pt x="202184" y="162337"/>
                </a:lnTo>
                <a:lnTo>
                  <a:pt x="195123" y="148905"/>
                </a:lnTo>
                <a:lnTo>
                  <a:pt x="187439" y="134988"/>
                </a:lnTo>
                <a:lnTo>
                  <a:pt x="180332" y="120750"/>
                </a:lnTo>
                <a:lnTo>
                  <a:pt x="173609" y="106297"/>
                </a:lnTo>
                <a:lnTo>
                  <a:pt x="160849" y="78001"/>
                </a:lnTo>
                <a:lnTo>
                  <a:pt x="154668" y="64899"/>
                </a:lnTo>
                <a:lnTo>
                  <a:pt x="11849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91"/>
          <p:cNvSpPr/>
          <p:nvPr/>
        </p:nvSpPr>
        <p:spPr>
          <a:xfrm>
            <a:off x="2723555" y="1482328"/>
            <a:ext cx="44649" cy="339329"/>
          </a:xfrm>
          <a:custGeom>
            <a:avLst/>
            <a:gdLst/>
            <a:ahLst/>
            <a:cxnLst/>
            <a:rect l="0" t="0" r="0" b="0"/>
            <a:pathLst>
              <a:path w="44649" h="339329">
                <a:moveTo>
                  <a:pt x="0" y="0"/>
                </a:moveTo>
                <a:lnTo>
                  <a:pt x="0" y="37287"/>
                </a:lnTo>
                <a:lnTo>
                  <a:pt x="992" y="45694"/>
                </a:lnTo>
                <a:lnTo>
                  <a:pt x="2645" y="54275"/>
                </a:lnTo>
                <a:lnTo>
                  <a:pt x="4740" y="62972"/>
                </a:lnTo>
                <a:lnTo>
                  <a:pt x="6137" y="71747"/>
                </a:lnTo>
                <a:lnTo>
                  <a:pt x="7067" y="80574"/>
                </a:lnTo>
                <a:lnTo>
                  <a:pt x="7688" y="89435"/>
                </a:lnTo>
                <a:lnTo>
                  <a:pt x="9094" y="99311"/>
                </a:lnTo>
                <a:lnTo>
                  <a:pt x="11024" y="109863"/>
                </a:lnTo>
                <a:lnTo>
                  <a:pt x="13302" y="120867"/>
                </a:lnTo>
                <a:lnTo>
                  <a:pt x="14821" y="132172"/>
                </a:lnTo>
                <a:lnTo>
                  <a:pt x="15834" y="143677"/>
                </a:lnTo>
                <a:lnTo>
                  <a:pt x="16509" y="155316"/>
                </a:lnTo>
                <a:lnTo>
                  <a:pt x="17951" y="168036"/>
                </a:lnTo>
                <a:lnTo>
                  <a:pt x="19905" y="181477"/>
                </a:lnTo>
                <a:lnTo>
                  <a:pt x="22199" y="195399"/>
                </a:lnTo>
                <a:lnTo>
                  <a:pt x="27395" y="237326"/>
                </a:lnTo>
                <a:lnTo>
                  <a:pt x="30169" y="262397"/>
                </a:lnTo>
                <a:lnTo>
                  <a:pt x="33011" y="282088"/>
                </a:lnTo>
                <a:lnTo>
                  <a:pt x="35898" y="298191"/>
                </a:lnTo>
                <a:lnTo>
                  <a:pt x="44648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192"/>
          <p:cNvSpPr/>
          <p:nvPr/>
        </p:nvSpPr>
        <p:spPr>
          <a:xfrm>
            <a:off x="2939736" y="3366492"/>
            <a:ext cx="242839" cy="317334"/>
          </a:xfrm>
          <a:custGeom>
            <a:avLst/>
            <a:gdLst/>
            <a:ahLst/>
            <a:cxnLst/>
            <a:rect l="0" t="0" r="0" b="0"/>
            <a:pathLst>
              <a:path w="242839" h="317334">
                <a:moveTo>
                  <a:pt x="51709" y="178594"/>
                </a:moveTo>
                <a:lnTo>
                  <a:pt x="39280" y="203452"/>
                </a:lnTo>
                <a:lnTo>
                  <a:pt x="35486" y="210049"/>
                </a:lnTo>
                <a:lnTo>
                  <a:pt x="30972" y="217423"/>
                </a:lnTo>
                <a:lnTo>
                  <a:pt x="25978" y="225316"/>
                </a:lnTo>
                <a:lnTo>
                  <a:pt x="21657" y="232562"/>
                </a:lnTo>
                <a:lnTo>
                  <a:pt x="17784" y="239377"/>
                </a:lnTo>
                <a:lnTo>
                  <a:pt x="10834" y="252242"/>
                </a:lnTo>
                <a:lnTo>
                  <a:pt x="4439" y="264574"/>
                </a:lnTo>
                <a:lnTo>
                  <a:pt x="935" y="274023"/>
                </a:lnTo>
                <a:lnTo>
                  <a:pt x="0" y="277932"/>
                </a:lnTo>
                <a:lnTo>
                  <a:pt x="369" y="281531"/>
                </a:lnTo>
                <a:lnTo>
                  <a:pt x="1608" y="284922"/>
                </a:lnTo>
                <a:lnTo>
                  <a:pt x="3425" y="288174"/>
                </a:lnTo>
                <a:lnTo>
                  <a:pt x="10737" y="294434"/>
                </a:lnTo>
                <a:lnTo>
                  <a:pt x="15465" y="297493"/>
                </a:lnTo>
                <a:lnTo>
                  <a:pt x="20601" y="300524"/>
                </a:lnTo>
                <a:lnTo>
                  <a:pt x="26010" y="303537"/>
                </a:lnTo>
                <a:lnTo>
                  <a:pt x="31599" y="306537"/>
                </a:lnTo>
                <a:lnTo>
                  <a:pt x="37311" y="308538"/>
                </a:lnTo>
                <a:lnTo>
                  <a:pt x="43102" y="309872"/>
                </a:lnTo>
                <a:lnTo>
                  <a:pt x="48948" y="310761"/>
                </a:lnTo>
                <a:lnTo>
                  <a:pt x="55822" y="312346"/>
                </a:lnTo>
                <a:lnTo>
                  <a:pt x="63381" y="314395"/>
                </a:lnTo>
                <a:lnTo>
                  <a:pt x="71396" y="316753"/>
                </a:lnTo>
                <a:lnTo>
                  <a:pt x="79717" y="317333"/>
                </a:lnTo>
                <a:lnTo>
                  <a:pt x="88240" y="316727"/>
                </a:lnTo>
                <a:lnTo>
                  <a:pt x="96899" y="315331"/>
                </a:lnTo>
                <a:lnTo>
                  <a:pt x="105648" y="314400"/>
                </a:lnTo>
                <a:lnTo>
                  <a:pt x="114458" y="313780"/>
                </a:lnTo>
                <a:lnTo>
                  <a:pt x="123307" y="313367"/>
                </a:lnTo>
                <a:lnTo>
                  <a:pt x="133175" y="312099"/>
                </a:lnTo>
                <a:lnTo>
                  <a:pt x="143723" y="310261"/>
                </a:lnTo>
                <a:lnTo>
                  <a:pt x="154724" y="308044"/>
                </a:lnTo>
                <a:lnTo>
                  <a:pt x="164042" y="305573"/>
                </a:lnTo>
                <a:lnTo>
                  <a:pt x="172238" y="302934"/>
                </a:lnTo>
                <a:lnTo>
                  <a:pt x="179687" y="300183"/>
                </a:lnTo>
                <a:lnTo>
                  <a:pt x="186637" y="296364"/>
                </a:lnTo>
                <a:lnTo>
                  <a:pt x="193255" y="291834"/>
                </a:lnTo>
                <a:lnTo>
                  <a:pt x="199651" y="286829"/>
                </a:lnTo>
                <a:lnTo>
                  <a:pt x="205900" y="281509"/>
                </a:lnTo>
                <a:lnTo>
                  <a:pt x="212050" y="275978"/>
                </a:lnTo>
                <a:lnTo>
                  <a:pt x="218134" y="270305"/>
                </a:lnTo>
                <a:lnTo>
                  <a:pt x="223183" y="263547"/>
                </a:lnTo>
                <a:lnTo>
                  <a:pt x="227540" y="256066"/>
                </a:lnTo>
                <a:lnTo>
                  <a:pt x="231438" y="248101"/>
                </a:lnTo>
                <a:lnTo>
                  <a:pt x="235028" y="239815"/>
                </a:lnTo>
                <a:lnTo>
                  <a:pt x="238414" y="231314"/>
                </a:lnTo>
                <a:lnTo>
                  <a:pt x="241664" y="222670"/>
                </a:lnTo>
                <a:lnTo>
                  <a:pt x="242838" y="213931"/>
                </a:lnTo>
                <a:lnTo>
                  <a:pt x="242628" y="205129"/>
                </a:lnTo>
                <a:lnTo>
                  <a:pt x="241497" y="196284"/>
                </a:lnTo>
                <a:lnTo>
                  <a:pt x="239750" y="186419"/>
                </a:lnTo>
                <a:lnTo>
                  <a:pt x="237593" y="175873"/>
                </a:lnTo>
                <a:lnTo>
                  <a:pt x="235163" y="164874"/>
                </a:lnTo>
                <a:lnTo>
                  <a:pt x="230566" y="152580"/>
                </a:lnTo>
                <a:lnTo>
                  <a:pt x="224526" y="139423"/>
                </a:lnTo>
                <a:lnTo>
                  <a:pt x="217522" y="125691"/>
                </a:lnTo>
                <a:lnTo>
                  <a:pt x="210868" y="111575"/>
                </a:lnTo>
                <a:lnTo>
                  <a:pt x="192023" y="68999"/>
                </a:lnTo>
                <a:lnTo>
                  <a:pt x="185931" y="55921"/>
                </a:lnTo>
                <a:lnTo>
                  <a:pt x="14993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193"/>
          <p:cNvSpPr/>
          <p:nvPr/>
        </p:nvSpPr>
        <p:spPr>
          <a:xfrm>
            <a:off x="2437805" y="1598414"/>
            <a:ext cx="53579" cy="366118"/>
          </a:xfrm>
          <a:custGeom>
            <a:avLst/>
            <a:gdLst/>
            <a:ahLst/>
            <a:cxnLst/>
            <a:rect l="0" t="0" r="0" b="0"/>
            <a:pathLst>
              <a:path w="53579" h="366118">
                <a:moveTo>
                  <a:pt x="0" y="0"/>
                </a:moveTo>
                <a:lnTo>
                  <a:pt x="0" y="18962"/>
                </a:lnTo>
                <a:lnTo>
                  <a:pt x="992" y="29508"/>
                </a:lnTo>
                <a:lnTo>
                  <a:pt x="2645" y="41500"/>
                </a:lnTo>
                <a:lnTo>
                  <a:pt x="4740" y="54456"/>
                </a:lnTo>
                <a:lnTo>
                  <a:pt x="6137" y="66070"/>
                </a:lnTo>
                <a:lnTo>
                  <a:pt x="7067" y="76789"/>
                </a:lnTo>
                <a:lnTo>
                  <a:pt x="7688" y="86911"/>
                </a:lnTo>
                <a:lnTo>
                  <a:pt x="8378" y="106096"/>
                </a:lnTo>
                <a:lnTo>
                  <a:pt x="8562" y="115379"/>
                </a:lnTo>
                <a:lnTo>
                  <a:pt x="9676" y="129505"/>
                </a:lnTo>
                <a:lnTo>
                  <a:pt x="13561" y="166368"/>
                </a:lnTo>
                <a:lnTo>
                  <a:pt x="15986" y="184334"/>
                </a:lnTo>
                <a:lnTo>
                  <a:pt x="29911" y="268843"/>
                </a:lnTo>
                <a:lnTo>
                  <a:pt x="32839" y="284400"/>
                </a:lnTo>
                <a:lnTo>
                  <a:pt x="38738" y="312270"/>
                </a:lnTo>
                <a:lnTo>
                  <a:pt x="41700" y="324266"/>
                </a:lnTo>
                <a:lnTo>
                  <a:pt x="44667" y="335240"/>
                </a:lnTo>
                <a:lnTo>
                  <a:pt x="53578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194"/>
          <p:cNvSpPr/>
          <p:nvPr/>
        </p:nvSpPr>
        <p:spPr>
          <a:xfrm>
            <a:off x="2571750" y="3339703"/>
            <a:ext cx="44649" cy="419696"/>
          </a:xfrm>
          <a:custGeom>
            <a:avLst/>
            <a:gdLst/>
            <a:ahLst/>
            <a:cxnLst/>
            <a:rect l="0" t="0" r="0" b="0"/>
            <a:pathLst>
              <a:path w="44649" h="419696">
                <a:moveTo>
                  <a:pt x="44648" y="0"/>
                </a:moveTo>
                <a:lnTo>
                  <a:pt x="32219" y="49716"/>
                </a:lnTo>
                <a:lnTo>
                  <a:pt x="29417" y="59933"/>
                </a:lnTo>
                <a:lnTo>
                  <a:pt x="23658" y="79223"/>
                </a:lnTo>
                <a:lnTo>
                  <a:pt x="22717" y="88534"/>
                </a:lnTo>
                <a:lnTo>
                  <a:pt x="23082" y="97718"/>
                </a:lnTo>
                <a:lnTo>
                  <a:pt x="24318" y="106817"/>
                </a:lnTo>
                <a:lnTo>
                  <a:pt x="25142" y="116852"/>
                </a:lnTo>
                <a:lnTo>
                  <a:pt x="25691" y="127511"/>
                </a:lnTo>
                <a:lnTo>
                  <a:pt x="26301" y="149937"/>
                </a:lnTo>
                <a:lnTo>
                  <a:pt x="26770" y="289096"/>
                </a:lnTo>
                <a:lnTo>
                  <a:pt x="24792" y="308817"/>
                </a:lnTo>
                <a:lnTo>
                  <a:pt x="21489" y="327917"/>
                </a:lnTo>
                <a:lnTo>
                  <a:pt x="17303" y="346604"/>
                </a:lnTo>
                <a:lnTo>
                  <a:pt x="14512" y="361046"/>
                </a:lnTo>
                <a:lnTo>
                  <a:pt x="12651" y="372658"/>
                </a:lnTo>
                <a:lnTo>
                  <a:pt x="11410" y="382384"/>
                </a:lnTo>
                <a:lnTo>
                  <a:pt x="9591" y="390853"/>
                </a:lnTo>
                <a:lnTo>
                  <a:pt x="7386" y="398482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195"/>
          <p:cNvSpPr/>
          <p:nvPr/>
        </p:nvSpPr>
        <p:spPr>
          <a:xfrm>
            <a:off x="2054196" y="3402211"/>
            <a:ext cx="25914" cy="366118"/>
          </a:xfrm>
          <a:custGeom>
            <a:avLst/>
            <a:gdLst/>
            <a:ahLst/>
            <a:cxnLst/>
            <a:rect l="0" t="0" r="0" b="0"/>
            <a:pathLst>
              <a:path w="25914" h="366118">
                <a:moveTo>
                  <a:pt x="8562" y="0"/>
                </a:moveTo>
                <a:lnTo>
                  <a:pt x="3821" y="14221"/>
                </a:lnTo>
                <a:lnTo>
                  <a:pt x="2425" y="19403"/>
                </a:lnTo>
                <a:lnTo>
                  <a:pt x="1494" y="23849"/>
                </a:lnTo>
                <a:lnTo>
                  <a:pt x="873" y="27806"/>
                </a:lnTo>
                <a:lnTo>
                  <a:pt x="460" y="34412"/>
                </a:lnTo>
                <a:lnTo>
                  <a:pt x="0" y="52336"/>
                </a:lnTo>
                <a:lnTo>
                  <a:pt x="869" y="64656"/>
                </a:lnTo>
                <a:lnTo>
                  <a:pt x="2441" y="78823"/>
                </a:lnTo>
                <a:lnTo>
                  <a:pt x="4481" y="94221"/>
                </a:lnTo>
                <a:lnTo>
                  <a:pt x="6834" y="109447"/>
                </a:lnTo>
                <a:lnTo>
                  <a:pt x="12093" y="139593"/>
                </a:lnTo>
                <a:lnTo>
                  <a:pt x="14885" y="153586"/>
                </a:lnTo>
                <a:lnTo>
                  <a:pt x="20633" y="179716"/>
                </a:lnTo>
                <a:lnTo>
                  <a:pt x="22562" y="191248"/>
                </a:lnTo>
                <a:lnTo>
                  <a:pt x="23848" y="201913"/>
                </a:lnTo>
                <a:lnTo>
                  <a:pt x="24706" y="211999"/>
                </a:lnTo>
                <a:lnTo>
                  <a:pt x="25278" y="222692"/>
                </a:lnTo>
                <a:lnTo>
                  <a:pt x="25913" y="245156"/>
                </a:lnTo>
                <a:lnTo>
                  <a:pt x="25090" y="257695"/>
                </a:lnTo>
                <a:lnTo>
                  <a:pt x="23550" y="271016"/>
                </a:lnTo>
                <a:lnTo>
                  <a:pt x="21530" y="284857"/>
                </a:lnTo>
                <a:lnTo>
                  <a:pt x="20184" y="297061"/>
                </a:lnTo>
                <a:lnTo>
                  <a:pt x="19286" y="308173"/>
                </a:lnTo>
                <a:lnTo>
                  <a:pt x="8562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196"/>
          <p:cNvSpPr/>
          <p:nvPr/>
        </p:nvSpPr>
        <p:spPr>
          <a:xfrm>
            <a:off x="2446905" y="3830836"/>
            <a:ext cx="589190" cy="53579"/>
          </a:xfrm>
          <a:custGeom>
            <a:avLst/>
            <a:gdLst/>
            <a:ahLst/>
            <a:cxnLst/>
            <a:rect l="0" t="0" r="0" b="0"/>
            <a:pathLst>
              <a:path w="589190" h="53579">
                <a:moveTo>
                  <a:pt x="589189" y="53578"/>
                </a:moveTo>
                <a:lnTo>
                  <a:pt x="579708" y="48838"/>
                </a:lnTo>
                <a:lnTo>
                  <a:pt x="575923" y="46449"/>
                </a:lnTo>
                <a:lnTo>
                  <a:pt x="572407" y="43864"/>
                </a:lnTo>
                <a:lnTo>
                  <a:pt x="569072" y="41149"/>
                </a:lnTo>
                <a:lnTo>
                  <a:pt x="564863" y="39339"/>
                </a:lnTo>
                <a:lnTo>
                  <a:pt x="560073" y="38132"/>
                </a:lnTo>
                <a:lnTo>
                  <a:pt x="554895" y="37328"/>
                </a:lnTo>
                <a:lnTo>
                  <a:pt x="547475" y="35799"/>
                </a:lnTo>
                <a:lnTo>
                  <a:pt x="528647" y="31455"/>
                </a:lnTo>
                <a:lnTo>
                  <a:pt x="499112" y="23571"/>
                </a:lnTo>
                <a:lnTo>
                  <a:pt x="481513" y="18691"/>
                </a:lnTo>
                <a:lnTo>
                  <a:pt x="461842" y="14444"/>
                </a:lnTo>
                <a:lnTo>
                  <a:pt x="440791" y="10622"/>
                </a:lnTo>
                <a:lnTo>
                  <a:pt x="418820" y="7081"/>
                </a:lnTo>
                <a:lnTo>
                  <a:pt x="391273" y="4721"/>
                </a:lnTo>
                <a:lnTo>
                  <a:pt x="360011" y="3147"/>
                </a:lnTo>
                <a:lnTo>
                  <a:pt x="278198" y="932"/>
                </a:lnTo>
                <a:lnTo>
                  <a:pt x="186411" y="82"/>
                </a:lnTo>
                <a:lnTo>
                  <a:pt x="132376" y="16"/>
                </a:lnTo>
                <a:lnTo>
                  <a:pt x="117959" y="1003"/>
                </a:lnTo>
                <a:lnTo>
                  <a:pt x="102395" y="2653"/>
                </a:lnTo>
                <a:lnTo>
                  <a:pt x="86066" y="4745"/>
                </a:lnTo>
                <a:lnTo>
                  <a:pt x="73195" y="6140"/>
                </a:lnTo>
                <a:lnTo>
                  <a:pt x="62631" y="7070"/>
                </a:lnTo>
                <a:lnTo>
                  <a:pt x="53603" y="7690"/>
                </a:lnTo>
                <a:lnTo>
                  <a:pt x="43616" y="9096"/>
                </a:lnTo>
                <a:lnTo>
                  <a:pt x="32989" y="11024"/>
                </a:lnTo>
                <a:lnTo>
                  <a:pt x="21936" y="13303"/>
                </a:lnTo>
                <a:lnTo>
                  <a:pt x="14567" y="13829"/>
                </a:lnTo>
                <a:lnTo>
                  <a:pt x="9655" y="13188"/>
                </a:lnTo>
                <a:lnTo>
                  <a:pt x="404" y="9179"/>
                </a:lnTo>
                <a:lnTo>
                  <a:pt x="213" y="8104"/>
                </a:lnTo>
                <a:lnTo>
                  <a:pt x="85" y="6395"/>
                </a:lnTo>
                <a:lnTo>
                  <a:pt x="0" y="4263"/>
                </a:lnTo>
                <a:lnTo>
                  <a:pt x="935" y="2842"/>
                </a:lnTo>
                <a:lnTo>
                  <a:pt x="2551" y="1895"/>
                </a:lnTo>
                <a:lnTo>
                  <a:pt x="87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197"/>
          <p:cNvSpPr/>
          <p:nvPr/>
        </p:nvSpPr>
        <p:spPr>
          <a:xfrm>
            <a:off x="2005679" y="1446609"/>
            <a:ext cx="708379" cy="490456"/>
          </a:xfrm>
          <a:custGeom>
            <a:avLst/>
            <a:gdLst/>
            <a:ahLst/>
            <a:cxnLst/>
            <a:rect l="0" t="0" r="0" b="0"/>
            <a:pathLst>
              <a:path w="708379" h="490456">
                <a:moveTo>
                  <a:pt x="21360" y="375047"/>
                </a:moveTo>
                <a:lnTo>
                  <a:pt x="29481" y="365934"/>
                </a:lnTo>
                <a:lnTo>
                  <a:pt x="38529" y="353138"/>
                </a:lnTo>
                <a:lnTo>
                  <a:pt x="43874" y="342820"/>
                </a:lnTo>
                <a:lnTo>
                  <a:pt x="45299" y="338680"/>
                </a:lnTo>
                <a:lnTo>
                  <a:pt x="54820" y="326142"/>
                </a:lnTo>
                <a:lnTo>
                  <a:pt x="61526" y="318631"/>
                </a:lnTo>
                <a:lnTo>
                  <a:pt x="68973" y="309655"/>
                </a:lnTo>
                <a:lnTo>
                  <a:pt x="134750" y="226770"/>
                </a:lnTo>
                <a:lnTo>
                  <a:pt x="153508" y="204758"/>
                </a:lnTo>
                <a:lnTo>
                  <a:pt x="171966" y="184131"/>
                </a:lnTo>
                <a:lnTo>
                  <a:pt x="190225" y="164426"/>
                </a:lnTo>
                <a:lnTo>
                  <a:pt x="205374" y="149305"/>
                </a:lnTo>
                <a:lnTo>
                  <a:pt x="218450" y="137240"/>
                </a:lnTo>
                <a:lnTo>
                  <a:pt x="230144" y="127212"/>
                </a:lnTo>
                <a:lnTo>
                  <a:pt x="240917" y="117550"/>
                </a:lnTo>
                <a:lnTo>
                  <a:pt x="260824" y="98878"/>
                </a:lnTo>
                <a:lnTo>
                  <a:pt x="274268" y="88739"/>
                </a:lnTo>
                <a:lnTo>
                  <a:pt x="290176" y="78011"/>
                </a:lnTo>
                <a:lnTo>
                  <a:pt x="346650" y="41758"/>
                </a:lnTo>
                <a:lnTo>
                  <a:pt x="367347" y="30796"/>
                </a:lnTo>
                <a:lnTo>
                  <a:pt x="386468" y="22617"/>
                </a:lnTo>
                <a:lnTo>
                  <a:pt x="404888" y="15675"/>
                </a:lnTo>
                <a:lnTo>
                  <a:pt x="431993" y="6188"/>
                </a:lnTo>
                <a:lnTo>
                  <a:pt x="449926" y="2750"/>
                </a:lnTo>
                <a:lnTo>
                  <a:pt x="467818" y="1223"/>
                </a:lnTo>
                <a:lnTo>
                  <a:pt x="485692" y="544"/>
                </a:lnTo>
                <a:lnTo>
                  <a:pt x="512489" y="161"/>
                </a:lnTo>
                <a:lnTo>
                  <a:pt x="530351" y="2718"/>
                </a:lnTo>
                <a:lnTo>
                  <a:pt x="548211" y="7161"/>
                </a:lnTo>
                <a:lnTo>
                  <a:pt x="566071" y="12443"/>
                </a:lnTo>
                <a:lnTo>
                  <a:pt x="588120" y="20995"/>
                </a:lnTo>
                <a:lnTo>
                  <a:pt x="607220" y="34554"/>
                </a:lnTo>
                <a:lnTo>
                  <a:pt x="639669" y="60620"/>
                </a:lnTo>
                <a:lnTo>
                  <a:pt x="648870" y="70179"/>
                </a:lnTo>
                <a:lnTo>
                  <a:pt x="655997" y="79528"/>
                </a:lnTo>
                <a:lnTo>
                  <a:pt x="661741" y="88738"/>
                </a:lnTo>
                <a:lnTo>
                  <a:pt x="667554" y="96862"/>
                </a:lnTo>
                <a:lnTo>
                  <a:pt x="679305" y="111180"/>
                </a:lnTo>
                <a:lnTo>
                  <a:pt x="684224" y="118769"/>
                </a:lnTo>
                <a:lnTo>
                  <a:pt x="688496" y="126804"/>
                </a:lnTo>
                <a:lnTo>
                  <a:pt x="692336" y="135138"/>
                </a:lnTo>
                <a:lnTo>
                  <a:pt x="695889" y="143670"/>
                </a:lnTo>
                <a:lnTo>
                  <a:pt x="699249" y="152335"/>
                </a:lnTo>
                <a:lnTo>
                  <a:pt x="702481" y="161088"/>
                </a:lnTo>
                <a:lnTo>
                  <a:pt x="704636" y="169900"/>
                </a:lnTo>
                <a:lnTo>
                  <a:pt x="706073" y="178751"/>
                </a:lnTo>
                <a:lnTo>
                  <a:pt x="707030" y="187629"/>
                </a:lnTo>
                <a:lnTo>
                  <a:pt x="707669" y="200492"/>
                </a:lnTo>
                <a:lnTo>
                  <a:pt x="708378" y="233306"/>
                </a:lnTo>
                <a:lnTo>
                  <a:pt x="707576" y="247811"/>
                </a:lnTo>
                <a:lnTo>
                  <a:pt x="706048" y="260457"/>
                </a:lnTo>
                <a:lnTo>
                  <a:pt x="704038" y="271865"/>
                </a:lnTo>
                <a:lnTo>
                  <a:pt x="701705" y="282447"/>
                </a:lnTo>
                <a:lnTo>
                  <a:pt x="699158" y="292477"/>
                </a:lnTo>
                <a:lnTo>
                  <a:pt x="696467" y="302141"/>
                </a:lnTo>
                <a:lnTo>
                  <a:pt x="692690" y="312553"/>
                </a:lnTo>
                <a:lnTo>
                  <a:pt x="688186" y="323462"/>
                </a:lnTo>
                <a:lnTo>
                  <a:pt x="683200" y="334704"/>
                </a:lnTo>
                <a:lnTo>
                  <a:pt x="677892" y="345175"/>
                </a:lnTo>
                <a:lnTo>
                  <a:pt x="672368" y="355133"/>
                </a:lnTo>
                <a:lnTo>
                  <a:pt x="666701" y="364747"/>
                </a:lnTo>
                <a:lnTo>
                  <a:pt x="659947" y="374134"/>
                </a:lnTo>
                <a:lnTo>
                  <a:pt x="652467" y="383368"/>
                </a:lnTo>
                <a:lnTo>
                  <a:pt x="644504" y="392501"/>
                </a:lnTo>
                <a:lnTo>
                  <a:pt x="636219" y="400573"/>
                </a:lnTo>
                <a:lnTo>
                  <a:pt x="619076" y="414835"/>
                </a:lnTo>
                <a:lnTo>
                  <a:pt x="601535" y="427788"/>
                </a:lnTo>
                <a:lnTo>
                  <a:pt x="582825" y="440160"/>
                </a:lnTo>
                <a:lnTo>
                  <a:pt x="561281" y="452273"/>
                </a:lnTo>
                <a:lnTo>
                  <a:pt x="526838" y="470248"/>
                </a:lnTo>
                <a:lnTo>
                  <a:pt x="515111" y="475226"/>
                </a:lnTo>
                <a:lnTo>
                  <a:pt x="503324" y="479536"/>
                </a:lnTo>
                <a:lnTo>
                  <a:pt x="491498" y="483402"/>
                </a:lnTo>
                <a:lnTo>
                  <a:pt x="479644" y="485979"/>
                </a:lnTo>
                <a:lnTo>
                  <a:pt x="467774" y="487697"/>
                </a:lnTo>
                <a:lnTo>
                  <a:pt x="455891" y="488842"/>
                </a:lnTo>
                <a:lnTo>
                  <a:pt x="443008" y="489606"/>
                </a:lnTo>
                <a:lnTo>
                  <a:pt x="415465" y="490455"/>
                </a:lnTo>
                <a:lnTo>
                  <a:pt x="401175" y="489689"/>
                </a:lnTo>
                <a:lnTo>
                  <a:pt x="386687" y="488186"/>
                </a:lnTo>
                <a:lnTo>
                  <a:pt x="372068" y="486192"/>
                </a:lnTo>
                <a:lnTo>
                  <a:pt x="358352" y="483870"/>
                </a:lnTo>
                <a:lnTo>
                  <a:pt x="345240" y="481330"/>
                </a:lnTo>
                <a:lnTo>
                  <a:pt x="332530" y="478645"/>
                </a:lnTo>
                <a:lnTo>
                  <a:pt x="318104" y="474870"/>
                </a:lnTo>
                <a:lnTo>
                  <a:pt x="302533" y="470369"/>
                </a:lnTo>
                <a:lnTo>
                  <a:pt x="286199" y="465384"/>
                </a:lnTo>
                <a:lnTo>
                  <a:pt x="270349" y="460077"/>
                </a:lnTo>
                <a:lnTo>
                  <a:pt x="239509" y="448888"/>
                </a:lnTo>
                <a:lnTo>
                  <a:pt x="194255" y="431432"/>
                </a:lnTo>
                <a:lnTo>
                  <a:pt x="180280" y="424543"/>
                </a:lnTo>
                <a:lnTo>
                  <a:pt x="166994" y="416974"/>
                </a:lnTo>
                <a:lnTo>
                  <a:pt x="112415" y="383439"/>
                </a:lnTo>
                <a:lnTo>
                  <a:pt x="99922" y="374689"/>
                </a:lnTo>
                <a:lnTo>
                  <a:pt x="88618" y="365879"/>
                </a:lnTo>
                <a:lnTo>
                  <a:pt x="78105" y="357029"/>
                </a:lnTo>
                <a:lnTo>
                  <a:pt x="68120" y="347160"/>
                </a:lnTo>
                <a:lnTo>
                  <a:pt x="58486" y="336612"/>
                </a:lnTo>
                <a:lnTo>
                  <a:pt x="49087" y="325611"/>
                </a:lnTo>
                <a:lnTo>
                  <a:pt x="40837" y="314309"/>
                </a:lnTo>
                <a:lnTo>
                  <a:pt x="33353" y="302805"/>
                </a:lnTo>
                <a:lnTo>
                  <a:pt x="26378" y="291167"/>
                </a:lnTo>
                <a:lnTo>
                  <a:pt x="20737" y="279440"/>
                </a:lnTo>
                <a:lnTo>
                  <a:pt x="15984" y="267653"/>
                </a:lnTo>
                <a:lnTo>
                  <a:pt x="11823" y="255826"/>
                </a:lnTo>
                <a:lnTo>
                  <a:pt x="8057" y="243972"/>
                </a:lnTo>
                <a:lnTo>
                  <a:pt x="1226" y="220219"/>
                </a:lnTo>
                <a:lnTo>
                  <a:pt x="0" y="208328"/>
                </a:lnTo>
                <a:lnTo>
                  <a:pt x="175" y="196433"/>
                </a:lnTo>
                <a:lnTo>
                  <a:pt x="1283" y="184533"/>
                </a:lnTo>
                <a:lnTo>
                  <a:pt x="3015" y="172632"/>
                </a:lnTo>
                <a:lnTo>
                  <a:pt x="5161" y="160729"/>
                </a:lnTo>
                <a:lnTo>
                  <a:pt x="7584" y="148824"/>
                </a:lnTo>
                <a:lnTo>
                  <a:pt x="11184" y="136919"/>
                </a:lnTo>
                <a:lnTo>
                  <a:pt x="15568" y="125014"/>
                </a:lnTo>
                <a:lnTo>
                  <a:pt x="20475" y="113109"/>
                </a:lnTo>
                <a:lnTo>
                  <a:pt x="26723" y="101203"/>
                </a:lnTo>
                <a:lnTo>
                  <a:pt x="33865" y="89297"/>
                </a:lnTo>
                <a:lnTo>
                  <a:pt x="41603" y="77391"/>
                </a:lnTo>
                <a:lnTo>
                  <a:pt x="50731" y="66477"/>
                </a:lnTo>
                <a:lnTo>
                  <a:pt x="60784" y="56224"/>
                </a:lnTo>
                <a:lnTo>
                  <a:pt x="71455" y="46413"/>
                </a:lnTo>
                <a:lnTo>
                  <a:pt x="81546" y="37887"/>
                </a:lnTo>
                <a:lnTo>
                  <a:pt x="100695" y="23123"/>
                </a:lnTo>
                <a:lnTo>
                  <a:pt x="119128" y="12592"/>
                </a:lnTo>
                <a:lnTo>
                  <a:pt x="14637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198"/>
          <p:cNvSpPr/>
          <p:nvPr/>
        </p:nvSpPr>
        <p:spPr>
          <a:xfrm>
            <a:off x="1645519" y="3125391"/>
            <a:ext cx="737491" cy="837257"/>
          </a:xfrm>
          <a:custGeom>
            <a:avLst/>
            <a:gdLst/>
            <a:ahLst/>
            <a:cxnLst/>
            <a:rect l="0" t="0" r="0" b="0"/>
            <a:pathLst>
              <a:path w="737491" h="837257">
                <a:moveTo>
                  <a:pt x="193997" y="196453"/>
                </a:moveTo>
                <a:lnTo>
                  <a:pt x="198737" y="186972"/>
                </a:lnTo>
                <a:lnTo>
                  <a:pt x="216510" y="162916"/>
                </a:lnTo>
                <a:lnTo>
                  <a:pt x="217935" y="159212"/>
                </a:lnTo>
                <a:lnTo>
                  <a:pt x="234163" y="139778"/>
                </a:lnTo>
                <a:lnTo>
                  <a:pt x="252197" y="126285"/>
                </a:lnTo>
                <a:lnTo>
                  <a:pt x="272449" y="112681"/>
                </a:lnTo>
                <a:lnTo>
                  <a:pt x="291372" y="96713"/>
                </a:lnTo>
                <a:lnTo>
                  <a:pt x="302570" y="90272"/>
                </a:lnTo>
                <a:lnTo>
                  <a:pt x="314996" y="84986"/>
                </a:lnTo>
                <a:lnTo>
                  <a:pt x="328241" y="80470"/>
                </a:lnTo>
                <a:lnTo>
                  <a:pt x="342032" y="76467"/>
                </a:lnTo>
                <a:lnTo>
                  <a:pt x="356187" y="72806"/>
                </a:lnTo>
                <a:lnTo>
                  <a:pt x="370584" y="69373"/>
                </a:lnTo>
                <a:lnTo>
                  <a:pt x="385144" y="67084"/>
                </a:lnTo>
                <a:lnTo>
                  <a:pt x="399811" y="65559"/>
                </a:lnTo>
                <a:lnTo>
                  <a:pt x="414550" y="64542"/>
                </a:lnTo>
                <a:lnTo>
                  <a:pt x="429337" y="64856"/>
                </a:lnTo>
                <a:lnTo>
                  <a:pt x="444156" y="66057"/>
                </a:lnTo>
                <a:lnTo>
                  <a:pt x="458996" y="67851"/>
                </a:lnTo>
                <a:lnTo>
                  <a:pt x="474842" y="71031"/>
                </a:lnTo>
                <a:lnTo>
                  <a:pt x="491360" y="75135"/>
                </a:lnTo>
                <a:lnTo>
                  <a:pt x="508325" y="79856"/>
                </a:lnTo>
                <a:lnTo>
                  <a:pt x="524596" y="84987"/>
                </a:lnTo>
                <a:lnTo>
                  <a:pt x="540404" y="90392"/>
                </a:lnTo>
                <a:lnTo>
                  <a:pt x="555904" y="95980"/>
                </a:lnTo>
                <a:lnTo>
                  <a:pt x="571198" y="102682"/>
                </a:lnTo>
                <a:lnTo>
                  <a:pt x="586355" y="110127"/>
                </a:lnTo>
                <a:lnTo>
                  <a:pt x="601420" y="118066"/>
                </a:lnTo>
                <a:lnTo>
                  <a:pt x="615433" y="127328"/>
                </a:lnTo>
                <a:lnTo>
                  <a:pt x="628743" y="137471"/>
                </a:lnTo>
                <a:lnTo>
                  <a:pt x="641586" y="148202"/>
                </a:lnTo>
                <a:lnTo>
                  <a:pt x="663792" y="170709"/>
                </a:lnTo>
                <a:lnTo>
                  <a:pt x="683584" y="194933"/>
                </a:lnTo>
                <a:lnTo>
                  <a:pt x="693029" y="208338"/>
                </a:lnTo>
                <a:lnTo>
                  <a:pt x="702302" y="222236"/>
                </a:lnTo>
                <a:lnTo>
                  <a:pt x="710468" y="236462"/>
                </a:lnTo>
                <a:lnTo>
                  <a:pt x="717897" y="250906"/>
                </a:lnTo>
                <a:lnTo>
                  <a:pt x="724834" y="265498"/>
                </a:lnTo>
                <a:lnTo>
                  <a:pt x="729459" y="281178"/>
                </a:lnTo>
                <a:lnTo>
                  <a:pt x="732541" y="297585"/>
                </a:lnTo>
                <a:lnTo>
                  <a:pt x="734597" y="314476"/>
                </a:lnTo>
                <a:lnTo>
                  <a:pt x="735967" y="330697"/>
                </a:lnTo>
                <a:lnTo>
                  <a:pt x="736881" y="346473"/>
                </a:lnTo>
                <a:lnTo>
                  <a:pt x="737490" y="361950"/>
                </a:lnTo>
                <a:lnTo>
                  <a:pt x="736904" y="379214"/>
                </a:lnTo>
                <a:lnTo>
                  <a:pt x="735521" y="397669"/>
                </a:lnTo>
                <a:lnTo>
                  <a:pt x="733606" y="416917"/>
                </a:lnTo>
                <a:lnTo>
                  <a:pt x="731338" y="435702"/>
                </a:lnTo>
                <a:lnTo>
                  <a:pt x="726172" y="472450"/>
                </a:lnTo>
                <a:lnTo>
                  <a:pt x="722413" y="490584"/>
                </a:lnTo>
                <a:lnTo>
                  <a:pt x="717922" y="508626"/>
                </a:lnTo>
                <a:lnTo>
                  <a:pt x="712945" y="526607"/>
                </a:lnTo>
                <a:lnTo>
                  <a:pt x="706649" y="544548"/>
                </a:lnTo>
                <a:lnTo>
                  <a:pt x="699476" y="562462"/>
                </a:lnTo>
                <a:lnTo>
                  <a:pt x="691717" y="580357"/>
                </a:lnTo>
                <a:lnTo>
                  <a:pt x="682576" y="598241"/>
                </a:lnTo>
                <a:lnTo>
                  <a:pt x="672513" y="616116"/>
                </a:lnTo>
                <a:lnTo>
                  <a:pt x="661836" y="633986"/>
                </a:lnTo>
                <a:lnTo>
                  <a:pt x="650749" y="650860"/>
                </a:lnTo>
                <a:lnTo>
                  <a:pt x="639389" y="667071"/>
                </a:lnTo>
                <a:lnTo>
                  <a:pt x="616183" y="698312"/>
                </a:lnTo>
                <a:lnTo>
                  <a:pt x="592640" y="728733"/>
                </a:lnTo>
                <a:lnTo>
                  <a:pt x="579814" y="742798"/>
                </a:lnTo>
                <a:lnTo>
                  <a:pt x="566302" y="756144"/>
                </a:lnTo>
                <a:lnTo>
                  <a:pt x="552333" y="769010"/>
                </a:lnTo>
                <a:lnTo>
                  <a:pt x="537067" y="780564"/>
                </a:lnTo>
                <a:lnTo>
                  <a:pt x="520937" y="791243"/>
                </a:lnTo>
                <a:lnTo>
                  <a:pt x="504230" y="801339"/>
                </a:lnTo>
                <a:lnTo>
                  <a:pt x="488132" y="809062"/>
                </a:lnTo>
                <a:lnTo>
                  <a:pt x="472438" y="815203"/>
                </a:lnTo>
                <a:lnTo>
                  <a:pt x="457015" y="820288"/>
                </a:lnTo>
                <a:lnTo>
                  <a:pt x="440780" y="824672"/>
                </a:lnTo>
                <a:lnTo>
                  <a:pt x="424003" y="828585"/>
                </a:lnTo>
                <a:lnTo>
                  <a:pt x="406866" y="832187"/>
                </a:lnTo>
                <a:lnTo>
                  <a:pt x="390480" y="834588"/>
                </a:lnTo>
                <a:lnTo>
                  <a:pt x="374595" y="836189"/>
                </a:lnTo>
                <a:lnTo>
                  <a:pt x="359044" y="837256"/>
                </a:lnTo>
                <a:lnTo>
                  <a:pt x="343716" y="835983"/>
                </a:lnTo>
                <a:lnTo>
                  <a:pt x="328536" y="833150"/>
                </a:lnTo>
                <a:lnTo>
                  <a:pt x="313455" y="829277"/>
                </a:lnTo>
                <a:lnTo>
                  <a:pt x="298440" y="824711"/>
                </a:lnTo>
                <a:lnTo>
                  <a:pt x="283469" y="819682"/>
                </a:lnTo>
                <a:lnTo>
                  <a:pt x="268528" y="814345"/>
                </a:lnTo>
                <a:lnTo>
                  <a:pt x="253606" y="806819"/>
                </a:lnTo>
                <a:lnTo>
                  <a:pt x="238697" y="797832"/>
                </a:lnTo>
                <a:lnTo>
                  <a:pt x="223797" y="787872"/>
                </a:lnTo>
                <a:lnTo>
                  <a:pt x="208903" y="777264"/>
                </a:lnTo>
                <a:lnTo>
                  <a:pt x="179124" y="754893"/>
                </a:lnTo>
                <a:lnTo>
                  <a:pt x="165230" y="742379"/>
                </a:lnTo>
                <a:lnTo>
                  <a:pt x="151999" y="729076"/>
                </a:lnTo>
                <a:lnTo>
                  <a:pt x="139209" y="715246"/>
                </a:lnTo>
                <a:lnTo>
                  <a:pt x="126714" y="700072"/>
                </a:lnTo>
                <a:lnTo>
                  <a:pt x="114415" y="684004"/>
                </a:lnTo>
                <a:lnTo>
                  <a:pt x="102247" y="667338"/>
                </a:lnTo>
                <a:lnTo>
                  <a:pt x="91158" y="650275"/>
                </a:lnTo>
                <a:lnTo>
                  <a:pt x="80789" y="632946"/>
                </a:lnTo>
                <a:lnTo>
                  <a:pt x="70900" y="615441"/>
                </a:lnTo>
                <a:lnTo>
                  <a:pt x="51975" y="580115"/>
                </a:lnTo>
                <a:lnTo>
                  <a:pt x="42761" y="562360"/>
                </a:lnTo>
                <a:lnTo>
                  <a:pt x="34633" y="543578"/>
                </a:lnTo>
                <a:lnTo>
                  <a:pt x="27231" y="524112"/>
                </a:lnTo>
                <a:lnTo>
                  <a:pt x="20312" y="504189"/>
                </a:lnTo>
                <a:lnTo>
                  <a:pt x="14707" y="484954"/>
                </a:lnTo>
                <a:lnTo>
                  <a:pt x="9978" y="466178"/>
                </a:lnTo>
                <a:lnTo>
                  <a:pt x="5833" y="447707"/>
                </a:lnTo>
                <a:lnTo>
                  <a:pt x="3070" y="429440"/>
                </a:lnTo>
                <a:lnTo>
                  <a:pt x="1228" y="411309"/>
                </a:lnTo>
                <a:lnTo>
                  <a:pt x="0" y="393268"/>
                </a:lnTo>
                <a:lnTo>
                  <a:pt x="173" y="375288"/>
                </a:lnTo>
                <a:lnTo>
                  <a:pt x="1281" y="357348"/>
                </a:lnTo>
                <a:lnTo>
                  <a:pt x="3012" y="339435"/>
                </a:lnTo>
                <a:lnTo>
                  <a:pt x="6150" y="321540"/>
                </a:lnTo>
                <a:lnTo>
                  <a:pt x="10226" y="303657"/>
                </a:lnTo>
                <a:lnTo>
                  <a:pt x="14928" y="285781"/>
                </a:lnTo>
                <a:lnTo>
                  <a:pt x="21040" y="268903"/>
                </a:lnTo>
                <a:lnTo>
                  <a:pt x="28090" y="252691"/>
                </a:lnTo>
                <a:lnTo>
                  <a:pt x="35768" y="236921"/>
                </a:lnTo>
                <a:lnTo>
                  <a:pt x="43862" y="221448"/>
                </a:lnTo>
                <a:lnTo>
                  <a:pt x="60794" y="191025"/>
                </a:lnTo>
                <a:lnTo>
                  <a:pt x="70468" y="175967"/>
                </a:lnTo>
                <a:lnTo>
                  <a:pt x="80886" y="160968"/>
                </a:lnTo>
                <a:lnTo>
                  <a:pt x="91801" y="146007"/>
                </a:lnTo>
                <a:lnTo>
                  <a:pt x="104038" y="132064"/>
                </a:lnTo>
                <a:lnTo>
                  <a:pt x="117157" y="118801"/>
                </a:lnTo>
                <a:lnTo>
                  <a:pt x="130864" y="105989"/>
                </a:lnTo>
                <a:lnTo>
                  <a:pt x="144963" y="94472"/>
                </a:lnTo>
                <a:lnTo>
                  <a:pt x="159323" y="83817"/>
                </a:lnTo>
                <a:lnTo>
                  <a:pt x="173858" y="73737"/>
                </a:lnTo>
                <a:lnTo>
                  <a:pt x="189500" y="64041"/>
                </a:lnTo>
                <a:lnTo>
                  <a:pt x="205882" y="54600"/>
                </a:lnTo>
                <a:lnTo>
                  <a:pt x="222756" y="45330"/>
                </a:lnTo>
                <a:lnTo>
                  <a:pt x="238966" y="37165"/>
                </a:lnTo>
                <a:lnTo>
                  <a:pt x="254734" y="29738"/>
                </a:lnTo>
                <a:lnTo>
                  <a:pt x="32794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199"/>
          <p:cNvSpPr/>
          <p:nvPr/>
        </p:nvSpPr>
        <p:spPr>
          <a:xfrm>
            <a:off x="839391" y="3625453"/>
            <a:ext cx="857251" cy="71439"/>
          </a:xfrm>
          <a:custGeom>
            <a:avLst/>
            <a:gdLst/>
            <a:ahLst/>
            <a:cxnLst/>
            <a:rect l="0" t="0" r="0" b="0"/>
            <a:pathLst>
              <a:path w="857251" h="71439">
                <a:moveTo>
                  <a:pt x="857250" y="71438"/>
                </a:moveTo>
                <a:lnTo>
                  <a:pt x="829444" y="71438"/>
                </a:lnTo>
                <a:lnTo>
                  <a:pt x="823830" y="70445"/>
                </a:lnTo>
                <a:lnTo>
                  <a:pt x="817110" y="68792"/>
                </a:lnTo>
                <a:lnTo>
                  <a:pt x="800715" y="64309"/>
                </a:lnTo>
                <a:lnTo>
                  <a:pt x="746336" y="50447"/>
                </a:lnTo>
                <a:lnTo>
                  <a:pt x="733698" y="48514"/>
                </a:lnTo>
                <a:lnTo>
                  <a:pt x="720311" y="47226"/>
                </a:lnTo>
                <a:lnTo>
                  <a:pt x="706426" y="46367"/>
                </a:lnTo>
                <a:lnTo>
                  <a:pt x="685263" y="43810"/>
                </a:lnTo>
                <a:lnTo>
                  <a:pt x="604546" y="31722"/>
                </a:lnTo>
                <a:lnTo>
                  <a:pt x="560390" y="24682"/>
                </a:lnTo>
                <a:lnTo>
                  <a:pt x="532343" y="22408"/>
                </a:lnTo>
                <a:lnTo>
                  <a:pt x="499755" y="20892"/>
                </a:lnTo>
                <a:lnTo>
                  <a:pt x="427496" y="19207"/>
                </a:lnTo>
                <a:lnTo>
                  <a:pt x="247065" y="18037"/>
                </a:lnTo>
                <a:lnTo>
                  <a:pt x="209358" y="16986"/>
                </a:lnTo>
                <a:lnTo>
                  <a:pt x="127774" y="13171"/>
                </a:lnTo>
                <a:lnTo>
                  <a:pt x="97089" y="10765"/>
                </a:lnTo>
                <a:lnTo>
                  <a:pt x="73656" y="8169"/>
                </a:lnTo>
                <a:lnTo>
                  <a:pt x="55057" y="5446"/>
                </a:lnTo>
                <a:lnTo>
                  <a:pt x="40673" y="3631"/>
                </a:lnTo>
                <a:lnTo>
                  <a:pt x="29100" y="242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200"/>
          <p:cNvSpPr/>
          <p:nvPr/>
        </p:nvSpPr>
        <p:spPr>
          <a:xfrm>
            <a:off x="629108" y="3696891"/>
            <a:ext cx="362088" cy="232173"/>
          </a:xfrm>
          <a:custGeom>
            <a:avLst/>
            <a:gdLst/>
            <a:ahLst/>
            <a:cxnLst/>
            <a:rect l="0" t="0" r="0" b="0"/>
            <a:pathLst>
              <a:path w="362088" h="232173">
                <a:moveTo>
                  <a:pt x="13830" y="0"/>
                </a:moveTo>
                <a:lnTo>
                  <a:pt x="9089" y="14221"/>
                </a:lnTo>
                <a:lnTo>
                  <a:pt x="7693" y="19402"/>
                </a:lnTo>
                <a:lnTo>
                  <a:pt x="6762" y="23849"/>
                </a:lnTo>
                <a:lnTo>
                  <a:pt x="6141" y="27805"/>
                </a:lnTo>
                <a:lnTo>
                  <a:pt x="4735" y="33420"/>
                </a:lnTo>
                <a:lnTo>
                  <a:pt x="2806" y="40139"/>
                </a:lnTo>
                <a:lnTo>
                  <a:pt x="527" y="47595"/>
                </a:lnTo>
                <a:lnTo>
                  <a:pt x="0" y="56535"/>
                </a:lnTo>
                <a:lnTo>
                  <a:pt x="641" y="66463"/>
                </a:lnTo>
                <a:lnTo>
                  <a:pt x="2061" y="77051"/>
                </a:lnTo>
                <a:lnTo>
                  <a:pt x="3999" y="87086"/>
                </a:lnTo>
                <a:lnTo>
                  <a:pt x="6284" y="96753"/>
                </a:lnTo>
                <a:lnTo>
                  <a:pt x="8799" y="106173"/>
                </a:lnTo>
                <a:lnTo>
                  <a:pt x="12460" y="114438"/>
                </a:lnTo>
                <a:lnTo>
                  <a:pt x="16885" y="121933"/>
                </a:lnTo>
                <a:lnTo>
                  <a:pt x="21820" y="128913"/>
                </a:lnTo>
                <a:lnTo>
                  <a:pt x="28086" y="136544"/>
                </a:lnTo>
                <a:lnTo>
                  <a:pt x="35240" y="144607"/>
                </a:lnTo>
                <a:lnTo>
                  <a:pt x="42986" y="152960"/>
                </a:lnTo>
                <a:lnTo>
                  <a:pt x="52119" y="160512"/>
                </a:lnTo>
                <a:lnTo>
                  <a:pt x="62176" y="167531"/>
                </a:lnTo>
                <a:lnTo>
                  <a:pt x="72850" y="174195"/>
                </a:lnTo>
                <a:lnTo>
                  <a:pt x="84926" y="180622"/>
                </a:lnTo>
                <a:lnTo>
                  <a:pt x="97938" y="186891"/>
                </a:lnTo>
                <a:lnTo>
                  <a:pt x="111574" y="193055"/>
                </a:lnTo>
                <a:lnTo>
                  <a:pt x="125625" y="198157"/>
                </a:lnTo>
                <a:lnTo>
                  <a:pt x="139954" y="202550"/>
                </a:lnTo>
                <a:lnTo>
                  <a:pt x="154467" y="206470"/>
                </a:lnTo>
                <a:lnTo>
                  <a:pt x="170096" y="210076"/>
                </a:lnTo>
                <a:lnTo>
                  <a:pt x="203336" y="216729"/>
                </a:lnTo>
                <a:lnTo>
                  <a:pt x="255519" y="226052"/>
                </a:lnTo>
                <a:lnTo>
                  <a:pt x="272190" y="228092"/>
                </a:lnTo>
                <a:lnTo>
                  <a:pt x="288265" y="229452"/>
                </a:lnTo>
                <a:lnTo>
                  <a:pt x="362087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201"/>
          <p:cNvSpPr/>
          <p:nvPr/>
        </p:nvSpPr>
        <p:spPr>
          <a:xfrm>
            <a:off x="678656" y="3571875"/>
            <a:ext cx="330400" cy="339329"/>
          </a:xfrm>
          <a:custGeom>
            <a:avLst/>
            <a:gdLst/>
            <a:ahLst/>
            <a:cxnLst/>
            <a:rect l="0" t="0" r="0" b="0"/>
            <a:pathLst>
              <a:path w="330400" h="339329">
                <a:moveTo>
                  <a:pt x="330399" y="0"/>
                </a:moveTo>
                <a:lnTo>
                  <a:pt x="311437" y="9481"/>
                </a:lnTo>
                <a:lnTo>
                  <a:pt x="304859" y="12274"/>
                </a:lnTo>
                <a:lnTo>
                  <a:pt x="294905" y="15377"/>
                </a:lnTo>
                <a:lnTo>
                  <a:pt x="287884" y="18188"/>
                </a:lnTo>
                <a:lnTo>
                  <a:pt x="279235" y="22047"/>
                </a:lnTo>
                <a:lnTo>
                  <a:pt x="269501" y="26605"/>
                </a:lnTo>
                <a:lnTo>
                  <a:pt x="259042" y="30635"/>
                </a:lnTo>
                <a:lnTo>
                  <a:pt x="248101" y="34314"/>
                </a:lnTo>
                <a:lnTo>
                  <a:pt x="236838" y="37759"/>
                </a:lnTo>
                <a:lnTo>
                  <a:pt x="225361" y="43032"/>
                </a:lnTo>
                <a:lnTo>
                  <a:pt x="213741" y="49524"/>
                </a:lnTo>
                <a:lnTo>
                  <a:pt x="202025" y="56828"/>
                </a:lnTo>
                <a:lnTo>
                  <a:pt x="190246" y="64675"/>
                </a:lnTo>
                <a:lnTo>
                  <a:pt x="166575" y="81330"/>
                </a:lnTo>
                <a:lnTo>
                  <a:pt x="155698" y="89939"/>
                </a:lnTo>
                <a:lnTo>
                  <a:pt x="145471" y="98655"/>
                </a:lnTo>
                <a:lnTo>
                  <a:pt x="135676" y="107442"/>
                </a:lnTo>
                <a:lnTo>
                  <a:pt x="125177" y="116276"/>
                </a:lnTo>
                <a:lnTo>
                  <a:pt x="102929" y="134030"/>
                </a:lnTo>
                <a:lnTo>
                  <a:pt x="93424" y="143924"/>
                </a:lnTo>
                <a:lnTo>
                  <a:pt x="85103" y="154488"/>
                </a:lnTo>
                <a:lnTo>
                  <a:pt x="77571" y="165500"/>
                </a:lnTo>
                <a:lnTo>
                  <a:pt x="61265" y="190964"/>
                </a:lnTo>
                <a:lnTo>
                  <a:pt x="52750" y="204700"/>
                </a:lnTo>
                <a:lnTo>
                  <a:pt x="44096" y="222787"/>
                </a:lnTo>
                <a:lnTo>
                  <a:pt x="35351" y="243775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202"/>
          <p:cNvSpPr/>
          <p:nvPr/>
        </p:nvSpPr>
        <p:spPr>
          <a:xfrm>
            <a:off x="1768078" y="3295055"/>
            <a:ext cx="634009" cy="535782"/>
          </a:xfrm>
          <a:custGeom>
            <a:avLst/>
            <a:gdLst/>
            <a:ahLst/>
            <a:cxnLst/>
            <a:rect l="0" t="0" r="0" b="0"/>
            <a:pathLst>
              <a:path w="634009" h="535782">
                <a:moveTo>
                  <a:pt x="634008" y="0"/>
                </a:moveTo>
                <a:lnTo>
                  <a:pt x="629268" y="9481"/>
                </a:lnTo>
                <a:lnTo>
                  <a:pt x="619003" y="22073"/>
                </a:lnTo>
                <a:lnTo>
                  <a:pt x="605511" y="36599"/>
                </a:lnTo>
                <a:lnTo>
                  <a:pt x="592900" y="49670"/>
                </a:lnTo>
                <a:lnTo>
                  <a:pt x="578034" y="62094"/>
                </a:lnTo>
                <a:lnTo>
                  <a:pt x="561506" y="74230"/>
                </a:lnTo>
                <a:lnTo>
                  <a:pt x="544238" y="86239"/>
                </a:lnTo>
                <a:lnTo>
                  <a:pt x="494080" y="123117"/>
                </a:lnTo>
                <a:lnTo>
                  <a:pt x="477222" y="134664"/>
                </a:lnTo>
                <a:lnTo>
                  <a:pt x="462016" y="144346"/>
                </a:lnTo>
                <a:lnTo>
                  <a:pt x="447909" y="152785"/>
                </a:lnTo>
                <a:lnTo>
                  <a:pt x="434536" y="162380"/>
                </a:lnTo>
                <a:lnTo>
                  <a:pt x="421652" y="172746"/>
                </a:lnTo>
                <a:lnTo>
                  <a:pt x="409093" y="183624"/>
                </a:lnTo>
                <a:lnTo>
                  <a:pt x="381911" y="206295"/>
                </a:lnTo>
                <a:lnTo>
                  <a:pt x="367716" y="217898"/>
                </a:lnTo>
                <a:lnTo>
                  <a:pt x="353293" y="228609"/>
                </a:lnTo>
                <a:lnTo>
                  <a:pt x="338716" y="238726"/>
                </a:lnTo>
                <a:lnTo>
                  <a:pt x="324037" y="248447"/>
                </a:lnTo>
                <a:lnTo>
                  <a:pt x="309291" y="259889"/>
                </a:lnTo>
                <a:lnTo>
                  <a:pt x="294498" y="272478"/>
                </a:lnTo>
                <a:lnTo>
                  <a:pt x="279676" y="285832"/>
                </a:lnTo>
                <a:lnTo>
                  <a:pt x="263842" y="298703"/>
                </a:lnTo>
                <a:lnTo>
                  <a:pt x="247332" y="311252"/>
                </a:lnTo>
                <a:lnTo>
                  <a:pt x="230372" y="323587"/>
                </a:lnTo>
                <a:lnTo>
                  <a:pt x="213113" y="337764"/>
                </a:lnTo>
                <a:lnTo>
                  <a:pt x="195653" y="353168"/>
                </a:lnTo>
                <a:lnTo>
                  <a:pt x="159387" y="386159"/>
                </a:lnTo>
                <a:lnTo>
                  <a:pt x="139992" y="403291"/>
                </a:lnTo>
                <a:lnTo>
                  <a:pt x="0" y="5357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203"/>
          <p:cNvSpPr/>
          <p:nvPr/>
        </p:nvSpPr>
        <p:spPr>
          <a:xfrm>
            <a:off x="2428875" y="4295180"/>
            <a:ext cx="17860" cy="8930"/>
          </a:xfrm>
          <a:custGeom>
            <a:avLst/>
            <a:gdLst/>
            <a:ahLst/>
            <a:cxnLst/>
            <a:rect l="0" t="0" r="0" b="0"/>
            <a:pathLst>
              <a:path w="17860" h="8930">
                <a:moveTo>
                  <a:pt x="0" y="0"/>
                </a:moveTo>
                <a:lnTo>
                  <a:pt x="17859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204"/>
          <p:cNvSpPr/>
          <p:nvPr/>
        </p:nvSpPr>
        <p:spPr>
          <a:xfrm>
            <a:off x="6081117" y="3893344"/>
            <a:ext cx="98228" cy="446485"/>
          </a:xfrm>
          <a:custGeom>
            <a:avLst/>
            <a:gdLst/>
            <a:ahLst/>
            <a:cxnLst/>
            <a:rect l="0" t="0" r="0" b="0"/>
            <a:pathLst>
              <a:path w="98228" h="446485">
                <a:moveTo>
                  <a:pt x="98227" y="0"/>
                </a:moveTo>
                <a:lnTo>
                  <a:pt x="98227" y="144673"/>
                </a:lnTo>
                <a:lnTo>
                  <a:pt x="97235" y="156972"/>
                </a:lnTo>
                <a:lnTo>
                  <a:pt x="95581" y="169140"/>
                </a:lnTo>
                <a:lnTo>
                  <a:pt x="93486" y="181221"/>
                </a:lnTo>
                <a:lnTo>
                  <a:pt x="91098" y="193243"/>
                </a:lnTo>
                <a:lnTo>
                  <a:pt x="71369" y="283874"/>
                </a:lnTo>
                <a:lnTo>
                  <a:pt x="68415" y="296406"/>
                </a:lnTo>
                <a:lnTo>
                  <a:pt x="63470" y="311705"/>
                </a:lnTo>
                <a:lnTo>
                  <a:pt x="57196" y="328850"/>
                </a:lnTo>
                <a:lnTo>
                  <a:pt x="44272" y="362452"/>
                </a:lnTo>
                <a:lnTo>
                  <a:pt x="35221" y="387309"/>
                </a:lnTo>
                <a:lnTo>
                  <a:pt x="29434" y="399096"/>
                </a:lnTo>
                <a:lnTo>
                  <a:pt x="22599" y="410924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205"/>
          <p:cNvSpPr/>
          <p:nvPr/>
        </p:nvSpPr>
        <p:spPr>
          <a:xfrm>
            <a:off x="5500688" y="3920334"/>
            <a:ext cx="267891" cy="410565"/>
          </a:xfrm>
          <a:custGeom>
            <a:avLst/>
            <a:gdLst/>
            <a:ahLst/>
            <a:cxnLst/>
            <a:rect l="0" t="0" r="0" b="0"/>
            <a:pathLst>
              <a:path w="267891" h="410565">
                <a:moveTo>
                  <a:pt x="0" y="124814"/>
                </a:moveTo>
                <a:lnTo>
                  <a:pt x="4740" y="110593"/>
                </a:lnTo>
                <a:lnTo>
                  <a:pt x="9713" y="100966"/>
                </a:lnTo>
                <a:lnTo>
                  <a:pt x="15231" y="91395"/>
                </a:lnTo>
                <a:lnTo>
                  <a:pt x="18091" y="84675"/>
                </a:lnTo>
                <a:lnTo>
                  <a:pt x="20990" y="77219"/>
                </a:lnTo>
                <a:lnTo>
                  <a:pt x="23915" y="70264"/>
                </a:lnTo>
                <a:lnTo>
                  <a:pt x="26857" y="63643"/>
                </a:lnTo>
                <a:lnTo>
                  <a:pt x="33764" y="50994"/>
                </a:lnTo>
                <a:lnTo>
                  <a:pt x="38384" y="44843"/>
                </a:lnTo>
                <a:lnTo>
                  <a:pt x="43449" y="38758"/>
                </a:lnTo>
                <a:lnTo>
                  <a:pt x="48810" y="32717"/>
                </a:lnTo>
                <a:lnTo>
                  <a:pt x="60057" y="20713"/>
                </a:lnTo>
                <a:lnTo>
                  <a:pt x="66827" y="15726"/>
                </a:lnTo>
                <a:lnTo>
                  <a:pt x="74317" y="11409"/>
                </a:lnTo>
                <a:lnTo>
                  <a:pt x="82287" y="7539"/>
                </a:lnTo>
                <a:lnTo>
                  <a:pt x="90577" y="4959"/>
                </a:lnTo>
                <a:lnTo>
                  <a:pt x="99079" y="3239"/>
                </a:lnTo>
                <a:lnTo>
                  <a:pt x="107725" y="2092"/>
                </a:lnTo>
                <a:lnTo>
                  <a:pt x="116465" y="1328"/>
                </a:lnTo>
                <a:lnTo>
                  <a:pt x="125268" y="818"/>
                </a:lnTo>
                <a:lnTo>
                  <a:pt x="134113" y="478"/>
                </a:lnTo>
                <a:lnTo>
                  <a:pt x="165524" y="0"/>
                </a:lnTo>
                <a:lnTo>
                  <a:pt x="175834" y="925"/>
                </a:lnTo>
                <a:lnTo>
                  <a:pt x="185684" y="2534"/>
                </a:lnTo>
                <a:lnTo>
                  <a:pt x="195226" y="4599"/>
                </a:lnTo>
                <a:lnTo>
                  <a:pt x="204565" y="7960"/>
                </a:lnTo>
                <a:lnTo>
                  <a:pt x="213767" y="12185"/>
                </a:lnTo>
                <a:lnTo>
                  <a:pt x="222878" y="16986"/>
                </a:lnTo>
                <a:lnTo>
                  <a:pt x="230937" y="22171"/>
                </a:lnTo>
                <a:lnTo>
                  <a:pt x="238293" y="27612"/>
                </a:lnTo>
                <a:lnTo>
                  <a:pt x="245183" y="33224"/>
                </a:lnTo>
                <a:lnTo>
                  <a:pt x="250768" y="38949"/>
                </a:lnTo>
                <a:lnTo>
                  <a:pt x="255483" y="44751"/>
                </a:lnTo>
                <a:lnTo>
                  <a:pt x="259619" y="50603"/>
                </a:lnTo>
                <a:lnTo>
                  <a:pt x="262376" y="57481"/>
                </a:lnTo>
                <a:lnTo>
                  <a:pt x="264214" y="65043"/>
                </a:lnTo>
                <a:lnTo>
                  <a:pt x="265439" y="73060"/>
                </a:lnTo>
                <a:lnTo>
                  <a:pt x="265264" y="81382"/>
                </a:lnTo>
                <a:lnTo>
                  <a:pt x="264155" y="89906"/>
                </a:lnTo>
                <a:lnTo>
                  <a:pt x="262423" y="98566"/>
                </a:lnTo>
                <a:lnTo>
                  <a:pt x="259285" y="107316"/>
                </a:lnTo>
                <a:lnTo>
                  <a:pt x="255208" y="116125"/>
                </a:lnTo>
                <a:lnTo>
                  <a:pt x="250506" y="124975"/>
                </a:lnTo>
                <a:lnTo>
                  <a:pt x="244394" y="133851"/>
                </a:lnTo>
                <a:lnTo>
                  <a:pt x="237343" y="142745"/>
                </a:lnTo>
                <a:lnTo>
                  <a:pt x="229666" y="151651"/>
                </a:lnTo>
                <a:lnTo>
                  <a:pt x="221572" y="160565"/>
                </a:lnTo>
                <a:lnTo>
                  <a:pt x="204640" y="178407"/>
                </a:lnTo>
                <a:lnTo>
                  <a:pt x="194966" y="187332"/>
                </a:lnTo>
                <a:lnTo>
                  <a:pt x="184548" y="196258"/>
                </a:lnTo>
                <a:lnTo>
                  <a:pt x="173633" y="205186"/>
                </a:lnTo>
                <a:lnTo>
                  <a:pt x="163380" y="213122"/>
                </a:lnTo>
                <a:lnTo>
                  <a:pt x="153568" y="220397"/>
                </a:lnTo>
                <a:lnTo>
                  <a:pt x="144050" y="227232"/>
                </a:lnTo>
                <a:lnTo>
                  <a:pt x="135721" y="234765"/>
                </a:lnTo>
                <a:lnTo>
                  <a:pt x="128184" y="242763"/>
                </a:lnTo>
                <a:lnTo>
                  <a:pt x="121174" y="251072"/>
                </a:lnTo>
                <a:lnTo>
                  <a:pt x="115510" y="258595"/>
                </a:lnTo>
                <a:lnTo>
                  <a:pt x="110740" y="265596"/>
                </a:lnTo>
                <a:lnTo>
                  <a:pt x="106569" y="272247"/>
                </a:lnTo>
                <a:lnTo>
                  <a:pt x="99288" y="284928"/>
                </a:lnTo>
                <a:lnTo>
                  <a:pt x="95958" y="291088"/>
                </a:lnTo>
                <a:lnTo>
                  <a:pt x="94730" y="297179"/>
                </a:lnTo>
                <a:lnTo>
                  <a:pt x="94903" y="303224"/>
                </a:lnTo>
                <a:lnTo>
                  <a:pt x="97741" y="315233"/>
                </a:lnTo>
                <a:lnTo>
                  <a:pt x="102310" y="327184"/>
                </a:lnTo>
                <a:lnTo>
                  <a:pt x="106902" y="333150"/>
                </a:lnTo>
                <a:lnTo>
                  <a:pt x="112940" y="339111"/>
                </a:lnTo>
                <a:lnTo>
                  <a:pt x="119941" y="345069"/>
                </a:lnTo>
                <a:lnTo>
                  <a:pt x="127586" y="351026"/>
                </a:lnTo>
                <a:lnTo>
                  <a:pt x="135658" y="356981"/>
                </a:lnTo>
                <a:lnTo>
                  <a:pt x="144017" y="362936"/>
                </a:lnTo>
                <a:lnTo>
                  <a:pt x="154550" y="368890"/>
                </a:lnTo>
                <a:lnTo>
                  <a:pt x="166534" y="374844"/>
                </a:lnTo>
                <a:lnTo>
                  <a:pt x="179483" y="380798"/>
                </a:lnTo>
                <a:lnTo>
                  <a:pt x="195062" y="386752"/>
                </a:lnTo>
                <a:lnTo>
                  <a:pt x="212392" y="392705"/>
                </a:lnTo>
                <a:lnTo>
                  <a:pt x="267890" y="4105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206"/>
          <p:cNvSpPr/>
          <p:nvPr/>
        </p:nvSpPr>
        <p:spPr>
          <a:xfrm>
            <a:off x="5125641" y="3821906"/>
            <a:ext cx="80368" cy="383978"/>
          </a:xfrm>
          <a:custGeom>
            <a:avLst/>
            <a:gdLst/>
            <a:ahLst/>
            <a:cxnLst/>
            <a:rect l="0" t="0" r="0" b="0"/>
            <a:pathLst>
              <a:path w="80368" h="383978">
                <a:moveTo>
                  <a:pt x="80367" y="0"/>
                </a:moveTo>
                <a:lnTo>
                  <a:pt x="80367" y="100705"/>
                </a:lnTo>
                <a:lnTo>
                  <a:pt x="79375" y="129645"/>
                </a:lnTo>
                <a:lnTo>
                  <a:pt x="77721" y="151914"/>
                </a:lnTo>
                <a:lnTo>
                  <a:pt x="75626" y="169737"/>
                </a:lnTo>
                <a:lnTo>
                  <a:pt x="73238" y="185588"/>
                </a:lnTo>
                <a:lnTo>
                  <a:pt x="70653" y="200124"/>
                </a:lnTo>
                <a:lnTo>
                  <a:pt x="67938" y="213783"/>
                </a:lnTo>
                <a:lnTo>
                  <a:pt x="62275" y="239544"/>
                </a:lnTo>
                <a:lnTo>
                  <a:pt x="59376" y="251969"/>
                </a:lnTo>
                <a:lnTo>
                  <a:pt x="55459" y="263230"/>
                </a:lnTo>
                <a:lnTo>
                  <a:pt x="50864" y="273713"/>
                </a:lnTo>
                <a:lnTo>
                  <a:pt x="45815" y="283679"/>
                </a:lnTo>
                <a:lnTo>
                  <a:pt x="41458" y="293299"/>
                </a:lnTo>
                <a:lnTo>
                  <a:pt x="37560" y="302689"/>
                </a:lnTo>
                <a:lnTo>
                  <a:pt x="33969" y="311926"/>
                </a:lnTo>
                <a:lnTo>
                  <a:pt x="30584" y="320068"/>
                </a:lnTo>
                <a:lnTo>
                  <a:pt x="27334" y="327480"/>
                </a:lnTo>
                <a:lnTo>
                  <a:pt x="21079" y="341008"/>
                </a:lnTo>
                <a:lnTo>
                  <a:pt x="14991" y="353635"/>
                </a:lnTo>
                <a:lnTo>
                  <a:pt x="11978" y="358788"/>
                </a:lnTo>
                <a:lnTo>
                  <a:pt x="8977" y="363215"/>
                </a:lnTo>
                <a:lnTo>
                  <a:pt x="5985" y="367160"/>
                </a:lnTo>
                <a:lnTo>
                  <a:pt x="3990" y="370781"/>
                </a:lnTo>
                <a:lnTo>
                  <a:pt x="2660" y="374187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207"/>
          <p:cNvSpPr/>
          <p:nvPr/>
        </p:nvSpPr>
        <p:spPr>
          <a:xfrm>
            <a:off x="5002234" y="3920133"/>
            <a:ext cx="203775" cy="124858"/>
          </a:xfrm>
          <a:custGeom>
            <a:avLst/>
            <a:gdLst/>
            <a:ahLst/>
            <a:cxnLst/>
            <a:rect l="0" t="0" r="0" b="0"/>
            <a:pathLst>
              <a:path w="203775" h="124858">
                <a:moveTo>
                  <a:pt x="16250" y="0"/>
                </a:moveTo>
                <a:lnTo>
                  <a:pt x="11510" y="14221"/>
                </a:lnTo>
                <a:lnTo>
                  <a:pt x="9121" y="20395"/>
                </a:lnTo>
                <a:lnTo>
                  <a:pt x="6537" y="26495"/>
                </a:lnTo>
                <a:lnTo>
                  <a:pt x="3822" y="32546"/>
                </a:lnTo>
                <a:lnTo>
                  <a:pt x="2012" y="39557"/>
                </a:lnTo>
                <a:lnTo>
                  <a:pt x="805" y="47207"/>
                </a:lnTo>
                <a:lnTo>
                  <a:pt x="0" y="55284"/>
                </a:lnTo>
                <a:lnTo>
                  <a:pt x="456" y="61661"/>
                </a:lnTo>
                <a:lnTo>
                  <a:pt x="1752" y="66904"/>
                </a:lnTo>
                <a:lnTo>
                  <a:pt x="3609" y="71392"/>
                </a:lnTo>
                <a:lnTo>
                  <a:pt x="4846" y="76368"/>
                </a:lnTo>
                <a:lnTo>
                  <a:pt x="5671" y="81670"/>
                </a:lnTo>
                <a:lnTo>
                  <a:pt x="6220" y="87189"/>
                </a:lnTo>
                <a:lnTo>
                  <a:pt x="8571" y="91860"/>
                </a:lnTo>
                <a:lnTo>
                  <a:pt x="12123" y="95967"/>
                </a:lnTo>
                <a:lnTo>
                  <a:pt x="16476" y="99696"/>
                </a:lnTo>
                <a:lnTo>
                  <a:pt x="21362" y="103175"/>
                </a:lnTo>
                <a:lnTo>
                  <a:pt x="26603" y="106486"/>
                </a:lnTo>
                <a:lnTo>
                  <a:pt x="32082" y="109687"/>
                </a:lnTo>
                <a:lnTo>
                  <a:pt x="37718" y="112812"/>
                </a:lnTo>
                <a:lnTo>
                  <a:pt x="49274" y="118930"/>
                </a:lnTo>
                <a:lnTo>
                  <a:pt x="56125" y="120959"/>
                </a:lnTo>
                <a:lnTo>
                  <a:pt x="63670" y="122311"/>
                </a:lnTo>
                <a:lnTo>
                  <a:pt x="71676" y="123212"/>
                </a:lnTo>
                <a:lnTo>
                  <a:pt x="79990" y="123814"/>
                </a:lnTo>
                <a:lnTo>
                  <a:pt x="88509" y="124214"/>
                </a:lnTo>
                <a:lnTo>
                  <a:pt x="106905" y="124659"/>
                </a:lnTo>
                <a:lnTo>
                  <a:pt x="128309" y="124857"/>
                </a:lnTo>
                <a:lnTo>
                  <a:pt x="137589" y="123918"/>
                </a:lnTo>
                <a:lnTo>
                  <a:pt x="145760" y="122299"/>
                </a:lnTo>
                <a:lnTo>
                  <a:pt x="162115" y="117855"/>
                </a:lnTo>
                <a:lnTo>
                  <a:pt x="203774" y="1071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208"/>
          <p:cNvSpPr/>
          <p:nvPr/>
        </p:nvSpPr>
        <p:spPr>
          <a:xfrm>
            <a:off x="4473773" y="3841742"/>
            <a:ext cx="256434" cy="417163"/>
          </a:xfrm>
          <a:custGeom>
            <a:avLst/>
            <a:gdLst/>
            <a:ahLst/>
            <a:cxnLst/>
            <a:rect l="0" t="0" r="0" b="0"/>
            <a:pathLst>
              <a:path w="256434" h="417163">
                <a:moveTo>
                  <a:pt x="0" y="24813"/>
                </a:moveTo>
                <a:lnTo>
                  <a:pt x="4741" y="15332"/>
                </a:lnTo>
                <a:lnTo>
                  <a:pt x="8122" y="11547"/>
                </a:lnTo>
                <a:lnTo>
                  <a:pt x="12360" y="8032"/>
                </a:lnTo>
                <a:lnTo>
                  <a:pt x="17170" y="4696"/>
                </a:lnTo>
                <a:lnTo>
                  <a:pt x="22361" y="2471"/>
                </a:lnTo>
                <a:lnTo>
                  <a:pt x="27805" y="989"/>
                </a:lnTo>
                <a:lnTo>
                  <a:pt x="33420" y="0"/>
                </a:lnTo>
                <a:lnTo>
                  <a:pt x="41132" y="334"/>
                </a:lnTo>
                <a:lnTo>
                  <a:pt x="50242" y="1548"/>
                </a:lnTo>
                <a:lnTo>
                  <a:pt x="60284" y="3350"/>
                </a:lnTo>
                <a:lnTo>
                  <a:pt x="70947" y="5543"/>
                </a:lnTo>
                <a:lnTo>
                  <a:pt x="133061" y="19066"/>
                </a:lnTo>
                <a:lnTo>
                  <a:pt x="147246" y="22966"/>
                </a:lnTo>
                <a:lnTo>
                  <a:pt x="161665" y="27550"/>
                </a:lnTo>
                <a:lnTo>
                  <a:pt x="210969" y="44426"/>
                </a:lnTo>
                <a:lnTo>
                  <a:pt x="220021" y="48802"/>
                </a:lnTo>
                <a:lnTo>
                  <a:pt x="228040" y="53704"/>
                </a:lnTo>
                <a:lnTo>
                  <a:pt x="235371" y="58957"/>
                </a:lnTo>
                <a:lnTo>
                  <a:pt x="241250" y="65435"/>
                </a:lnTo>
                <a:lnTo>
                  <a:pt x="246161" y="72730"/>
                </a:lnTo>
                <a:lnTo>
                  <a:pt x="250428" y="80570"/>
                </a:lnTo>
                <a:lnTo>
                  <a:pt x="253273" y="87781"/>
                </a:lnTo>
                <a:lnTo>
                  <a:pt x="255169" y="94573"/>
                </a:lnTo>
                <a:lnTo>
                  <a:pt x="256433" y="101085"/>
                </a:lnTo>
                <a:lnTo>
                  <a:pt x="255292" y="108403"/>
                </a:lnTo>
                <a:lnTo>
                  <a:pt x="252546" y="116258"/>
                </a:lnTo>
                <a:lnTo>
                  <a:pt x="248731" y="124472"/>
                </a:lnTo>
                <a:lnTo>
                  <a:pt x="244204" y="132924"/>
                </a:lnTo>
                <a:lnTo>
                  <a:pt x="239201" y="141535"/>
                </a:lnTo>
                <a:lnTo>
                  <a:pt x="233882" y="150253"/>
                </a:lnTo>
                <a:lnTo>
                  <a:pt x="227359" y="158049"/>
                </a:lnTo>
                <a:lnTo>
                  <a:pt x="220034" y="165231"/>
                </a:lnTo>
                <a:lnTo>
                  <a:pt x="212174" y="172003"/>
                </a:lnTo>
                <a:lnTo>
                  <a:pt x="202966" y="179494"/>
                </a:lnTo>
                <a:lnTo>
                  <a:pt x="182150" y="195755"/>
                </a:lnTo>
                <a:lnTo>
                  <a:pt x="148119" y="221644"/>
                </a:lnTo>
                <a:lnTo>
                  <a:pt x="136449" y="229456"/>
                </a:lnTo>
                <a:lnTo>
                  <a:pt x="124701" y="236648"/>
                </a:lnTo>
                <a:lnTo>
                  <a:pt x="112900" y="243427"/>
                </a:lnTo>
                <a:lnTo>
                  <a:pt x="102056" y="250923"/>
                </a:lnTo>
                <a:lnTo>
                  <a:pt x="91850" y="258896"/>
                </a:lnTo>
                <a:lnTo>
                  <a:pt x="82069" y="267189"/>
                </a:lnTo>
                <a:lnTo>
                  <a:pt x="72573" y="274701"/>
                </a:lnTo>
                <a:lnTo>
                  <a:pt x="63264" y="281694"/>
                </a:lnTo>
                <a:lnTo>
                  <a:pt x="54083" y="288341"/>
                </a:lnTo>
                <a:lnTo>
                  <a:pt x="45977" y="294756"/>
                </a:lnTo>
                <a:lnTo>
                  <a:pt x="38589" y="301018"/>
                </a:lnTo>
                <a:lnTo>
                  <a:pt x="31679" y="307176"/>
                </a:lnTo>
                <a:lnTo>
                  <a:pt x="26081" y="314258"/>
                </a:lnTo>
                <a:lnTo>
                  <a:pt x="21356" y="321956"/>
                </a:lnTo>
                <a:lnTo>
                  <a:pt x="17214" y="330065"/>
                </a:lnTo>
                <a:lnTo>
                  <a:pt x="14453" y="337454"/>
                </a:lnTo>
                <a:lnTo>
                  <a:pt x="12612" y="344365"/>
                </a:lnTo>
                <a:lnTo>
                  <a:pt x="11384" y="350957"/>
                </a:lnTo>
                <a:lnTo>
                  <a:pt x="11559" y="356344"/>
                </a:lnTo>
                <a:lnTo>
                  <a:pt x="12667" y="360927"/>
                </a:lnTo>
                <a:lnTo>
                  <a:pt x="16544" y="368666"/>
                </a:lnTo>
                <a:lnTo>
                  <a:pt x="21574" y="375413"/>
                </a:lnTo>
                <a:lnTo>
                  <a:pt x="25297" y="379593"/>
                </a:lnTo>
                <a:lnTo>
                  <a:pt x="34725" y="389530"/>
                </a:lnTo>
                <a:lnTo>
                  <a:pt x="42002" y="393965"/>
                </a:lnTo>
                <a:lnTo>
                  <a:pt x="50821" y="397914"/>
                </a:lnTo>
                <a:lnTo>
                  <a:pt x="60670" y="401539"/>
                </a:lnTo>
                <a:lnTo>
                  <a:pt x="71205" y="404948"/>
                </a:lnTo>
                <a:lnTo>
                  <a:pt x="82197" y="408213"/>
                </a:lnTo>
                <a:lnTo>
                  <a:pt x="93493" y="411382"/>
                </a:lnTo>
                <a:lnTo>
                  <a:pt x="104993" y="413494"/>
                </a:lnTo>
                <a:lnTo>
                  <a:pt x="116629" y="414902"/>
                </a:lnTo>
                <a:lnTo>
                  <a:pt x="128354" y="415841"/>
                </a:lnTo>
                <a:lnTo>
                  <a:pt x="139147" y="416467"/>
                </a:lnTo>
                <a:lnTo>
                  <a:pt x="159078" y="417162"/>
                </a:lnTo>
                <a:lnTo>
                  <a:pt x="168560" y="416355"/>
                </a:lnTo>
                <a:lnTo>
                  <a:pt x="177858" y="414826"/>
                </a:lnTo>
                <a:lnTo>
                  <a:pt x="187033" y="412814"/>
                </a:lnTo>
                <a:lnTo>
                  <a:pt x="194142" y="410480"/>
                </a:lnTo>
                <a:lnTo>
                  <a:pt x="199874" y="407932"/>
                </a:lnTo>
                <a:lnTo>
                  <a:pt x="204687" y="405241"/>
                </a:lnTo>
                <a:lnTo>
                  <a:pt x="212680" y="396960"/>
                </a:lnTo>
                <a:lnTo>
                  <a:pt x="218548" y="387657"/>
                </a:lnTo>
                <a:lnTo>
                  <a:pt x="221156" y="380215"/>
                </a:lnTo>
                <a:lnTo>
                  <a:pt x="221852" y="372872"/>
                </a:lnTo>
                <a:lnTo>
                  <a:pt x="222316" y="363016"/>
                </a:lnTo>
                <a:lnTo>
                  <a:pt x="222624" y="351485"/>
                </a:lnTo>
                <a:lnTo>
                  <a:pt x="221838" y="341813"/>
                </a:lnTo>
                <a:lnTo>
                  <a:pt x="220322" y="333381"/>
                </a:lnTo>
                <a:lnTo>
                  <a:pt x="218319" y="325775"/>
                </a:lnTo>
                <a:lnTo>
                  <a:pt x="215000" y="316735"/>
                </a:lnTo>
                <a:lnTo>
                  <a:pt x="210802" y="306740"/>
                </a:lnTo>
                <a:lnTo>
                  <a:pt x="206019" y="296108"/>
                </a:lnTo>
                <a:lnTo>
                  <a:pt x="200846" y="286043"/>
                </a:lnTo>
                <a:lnTo>
                  <a:pt x="195414" y="276357"/>
                </a:lnTo>
                <a:lnTo>
                  <a:pt x="189807" y="266923"/>
                </a:lnTo>
                <a:lnTo>
                  <a:pt x="183093" y="256665"/>
                </a:lnTo>
                <a:lnTo>
                  <a:pt x="175641" y="245857"/>
                </a:lnTo>
                <a:lnTo>
                  <a:pt x="167695" y="234684"/>
                </a:lnTo>
                <a:lnTo>
                  <a:pt x="159422" y="224258"/>
                </a:lnTo>
                <a:lnTo>
                  <a:pt x="150930" y="214331"/>
                </a:lnTo>
                <a:lnTo>
                  <a:pt x="142292" y="204736"/>
                </a:lnTo>
                <a:lnTo>
                  <a:pt x="133557" y="194371"/>
                </a:lnTo>
                <a:lnTo>
                  <a:pt x="115914" y="172271"/>
                </a:lnTo>
                <a:lnTo>
                  <a:pt x="108034" y="161814"/>
                </a:lnTo>
                <a:lnTo>
                  <a:pt x="93987" y="142257"/>
                </a:lnTo>
                <a:lnTo>
                  <a:pt x="74922" y="114512"/>
                </a:lnTo>
                <a:lnTo>
                  <a:pt x="69792" y="106440"/>
                </a:lnTo>
                <a:lnTo>
                  <a:pt x="65380" y="99075"/>
                </a:lnTo>
                <a:lnTo>
                  <a:pt x="58823" y="86591"/>
                </a:lnTo>
                <a:lnTo>
                  <a:pt x="57075" y="81874"/>
                </a:lnTo>
                <a:lnTo>
                  <a:pt x="53579" y="605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209"/>
          <p:cNvSpPr/>
          <p:nvPr/>
        </p:nvSpPr>
        <p:spPr>
          <a:xfrm>
            <a:off x="3804047" y="4027289"/>
            <a:ext cx="71438" cy="312540"/>
          </a:xfrm>
          <a:custGeom>
            <a:avLst/>
            <a:gdLst/>
            <a:ahLst/>
            <a:cxnLst/>
            <a:rect l="0" t="0" r="0" b="0"/>
            <a:pathLst>
              <a:path w="71438" h="312540">
                <a:moveTo>
                  <a:pt x="71437" y="0"/>
                </a:moveTo>
                <a:lnTo>
                  <a:pt x="57216" y="14221"/>
                </a:lnTo>
                <a:lnTo>
                  <a:pt x="53027" y="19403"/>
                </a:lnTo>
                <a:lnTo>
                  <a:pt x="50234" y="23849"/>
                </a:lnTo>
                <a:lnTo>
                  <a:pt x="48372" y="27806"/>
                </a:lnTo>
                <a:lnTo>
                  <a:pt x="46139" y="33420"/>
                </a:lnTo>
                <a:lnTo>
                  <a:pt x="41011" y="47596"/>
                </a:lnTo>
                <a:lnTo>
                  <a:pt x="37263" y="55543"/>
                </a:lnTo>
                <a:lnTo>
                  <a:pt x="32779" y="63817"/>
                </a:lnTo>
                <a:lnTo>
                  <a:pt x="27806" y="72311"/>
                </a:lnTo>
                <a:lnTo>
                  <a:pt x="23498" y="81941"/>
                </a:lnTo>
                <a:lnTo>
                  <a:pt x="19634" y="92331"/>
                </a:lnTo>
                <a:lnTo>
                  <a:pt x="16066" y="103226"/>
                </a:lnTo>
                <a:lnTo>
                  <a:pt x="13687" y="113466"/>
                </a:lnTo>
                <a:lnTo>
                  <a:pt x="12101" y="123269"/>
                </a:lnTo>
                <a:lnTo>
                  <a:pt x="11044" y="132781"/>
                </a:lnTo>
                <a:lnTo>
                  <a:pt x="9347" y="142098"/>
                </a:lnTo>
                <a:lnTo>
                  <a:pt x="7223" y="151287"/>
                </a:lnTo>
                <a:lnTo>
                  <a:pt x="4816" y="160389"/>
                </a:lnTo>
                <a:lnTo>
                  <a:pt x="3211" y="169434"/>
                </a:lnTo>
                <a:lnTo>
                  <a:pt x="2140" y="178440"/>
                </a:lnTo>
                <a:lnTo>
                  <a:pt x="1427" y="187421"/>
                </a:lnTo>
                <a:lnTo>
                  <a:pt x="951" y="196385"/>
                </a:lnTo>
                <a:lnTo>
                  <a:pt x="423" y="214282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210"/>
          <p:cNvSpPr/>
          <p:nvPr/>
        </p:nvSpPr>
        <p:spPr>
          <a:xfrm>
            <a:off x="4027863" y="3955852"/>
            <a:ext cx="133372" cy="428043"/>
          </a:xfrm>
          <a:custGeom>
            <a:avLst/>
            <a:gdLst/>
            <a:ahLst/>
            <a:cxnLst/>
            <a:rect l="0" t="0" r="0" b="0"/>
            <a:pathLst>
              <a:path w="133372" h="428043">
                <a:moveTo>
                  <a:pt x="133371" y="0"/>
                </a:moveTo>
                <a:lnTo>
                  <a:pt x="128631" y="14221"/>
                </a:lnTo>
                <a:lnTo>
                  <a:pt x="125250" y="20394"/>
                </a:lnTo>
                <a:lnTo>
                  <a:pt x="121012" y="26494"/>
                </a:lnTo>
                <a:lnTo>
                  <a:pt x="116202" y="32546"/>
                </a:lnTo>
                <a:lnTo>
                  <a:pt x="111011" y="39557"/>
                </a:lnTo>
                <a:lnTo>
                  <a:pt x="99952" y="55284"/>
                </a:lnTo>
                <a:lnTo>
                  <a:pt x="92240" y="67613"/>
                </a:lnTo>
                <a:lnTo>
                  <a:pt x="56639" y="126722"/>
                </a:lnTo>
                <a:lnTo>
                  <a:pt x="49474" y="138059"/>
                </a:lnTo>
                <a:lnTo>
                  <a:pt x="42713" y="150578"/>
                </a:lnTo>
                <a:lnTo>
                  <a:pt x="36222" y="163886"/>
                </a:lnTo>
                <a:lnTo>
                  <a:pt x="29909" y="177718"/>
                </a:lnTo>
                <a:lnTo>
                  <a:pt x="24709" y="190908"/>
                </a:lnTo>
                <a:lnTo>
                  <a:pt x="20250" y="203670"/>
                </a:lnTo>
                <a:lnTo>
                  <a:pt x="16285" y="216147"/>
                </a:lnTo>
                <a:lnTo>
                  <a:pt x="9234" y="240594"/>
                </a:lnTo>
                <a:lnTo>
                  <a:pt x="5965" y="252669"/>
                </a:lnTo>
                <a:lnTo>
                  <a:pt x="3785" y="263696"/>
                </a:lnTo>
                <a:lnTo>
                  <a:pt x="2332" y="274024"/>
                </a:lnTo>
                <a:lnTo>
                  <a:pt x="1364" y="283886"/>
                </a:lnTo>
                <a:lnTo>
                  <a:pt x="718" y="294429"/>
                </a:lnTo>
                <a:lnTo>
                  <a:pt x="0" y="316727"/>
                </a:lnTo>
                <a:lnTo>
                  <a:pt x="1793" y="327237"/>
                </a:lnTo>
                <a:lnTo>
                  <a:pt x="4973" y="337220"/>
                </a:lnTo>
                <a:lnTo>
                  <a:pt x="9077" y="346852"/>
                </a:lnTo>
                <a:lnTo>
                  <a:pt x="12805" y="356251"/>
                </a:lnTo>
                <a:lnTo>
                  <a:pt x="19593" y="374630"/>
                </a:lnTo>
                <a:lnTo>
                  <a:pt x="23785" y="382706"/>
                </a:lnTo>
                <a:lnTo>
                  <a:pt x="28564" y="390075"/>
                </a:lnTo>
                <a:lnTo>
                  <a:pt x="33734" y="396972"/>
                </a:lnTo>
                <a:lnTo>
                  <a:pt x="40158" y="402562"/>
                </a:lnTo>
                <a:lnTo>
                  <a:pt x="47416" y="407281"/>
                </a:lnTo>
                <a:lnTo>
                  <a:pt x="69208" y="418663"/>
                </a:lnTo>
                <a:lnTo>
                  <a:pt x="75713" y="421983"/>
                </a:lnTo>
                <a:lnTo>
                  <a:pt x="81042" y="424197"/>
                </a:lnTo>
                <a:lnTo>
                  <a:pt x="85587" y="425673"/>
                </a:lnTo>
                <a:lnTo>
                  <a:pt x="89609" y="426657"/>
                </a:lnTo>
                <a:lnTo>
                  <a:pt x="94275" y="427313"/>
                </a:lnTo>
                <a:lnTo>
                  <a:pt x="99369" y="427750"/>
                </a:lnTo>
                <a:lnTo>
                  <a:pt x="104750" y="428042"/>
                </a:lnTo>
                <a:lnTo>
                  <a:pt x="108338" y="427244"/>
                </a:lnTo>
                <a:lnTo>
                  <a:pt x="110729" y="425720"/>
                </a:lnTo>
                <a:lnTo>
                  <a:pt x="112323" y="423712"/>
                </a:lnTo>
                <a:lnTo>
                  <a:pt x="113386" y="421380"/>
                </a:lnTo>
                <a:lnTo>
                  <a:pt x="114567" y="416144"/>
                </a:lnTo>
                <a:lnTo>
                  <a:pt x="115232" y="402878"/>
                </a:lnTo>
                <a:lnTo>
                  <a:pt x="115512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211"/>
          <p:cNvSpPr/>
          <p:nvPr/>
        </p:nvSpPr>
        <p:spPr>
          <a:xfrm>
            <a:off x="3241477" y="3948163"/>
            <a:ext cx="378443" cy="347018"/>
          </a:xfrm>
          <a:custGeom>
            <a:avLst/>
            <a:gdLst/>
            <a:ahLst/>
            <a:cxnLst/>
            <a:rect l="0" t="0" r="0" b="0"/>
            <a:pathLst>
              <a:path w="378443" h="347018">
                <a:moveTo>
                  <a:pt x="133945" y="7689"/>
                </a:moveTo>
                <a:lnTo>
                  <a:pt x="143426" y="7689"/>
                </a:lnTo>
                <a:lnTo>
                  <a:pt x="149195" y="6696"/>
                </a:lnTo>
                <a:lnTo>
                  <a:pt x="156018" y="5043"/>
                </a:lnTo>
                <a:lnTo>
                  <a:pt x="163543" y="2948"/>
                </a:lnTo>
                <a:lnTo>
                  <a:pt x="172529" y="1552"/>
                </a:lnTo>
                <a:lnTo>
                  <a:pt x="182488" y="621"/>
                </a:lnTo>
                <a:lnTo>
                  <a:pt x="193096" y="0"/>
                </a:lnTo>
                <a:lnTo>
                  <a:pt x="207113" y="579"/>
                </a:lnTo>
                <a:lnTo>
                  <a:pt x="223403" y="1956"/>
                </a:lnTo>
                <a:lnTo>
                  <a:pt x="241209" y="3867"/>
                </a:lnTo>
                <a:lnTo>
                  <a:pt x="257048" y="5141"/>
                </a:lnTo>
                <a:lnTo>
                  <a:pt x="271576" y="5990"/>
                </a:lnTo>
                <a:lnTo>
                  <a:pt x="285231" y="6556"/>
                </a:lnTo>
                <a:lnTo>
                  <a:pt x="298302" y="7926"/>
                </a:lnTo>
                <a:lnTo>
                  <a:pt x="310985" y="9831"/>
                </a:lnTo>
                <a:lnTo>
                  <a:pt x="323409" y="12094"/>
                </a:lnTo>
                <a:lnTo>
                  <a:pt x="333676" y="14594"/>
                </a:lnTo>
                <a:lnTo>
                  <a:pt x="342505" y="17253"/>
                </a:lnTo>
                <a:lnTo>
                  <a:pt x="350375" y="20018"/>
                </a:lnTo>
                <a:lnTo>
                  <a:pt x="361767" y="25736"/>
                </a:lnTo>
                <a:lnTo>
                  <a:pt x="370136" y="31585"/>
                </a:lnTo>
                <a:lnTo>
                  <a:pt x="377164" y="37491"/>
                </a:lnTo>
                <a:lnTo>
                  <a:pt x="378442" y="41448"/>
                </a:lnTo>
                <a:lnTo>
                  <a:pt x="378303" y="46070"/>
                </a:lnTo>
                <a:lnTo>
                  <a:pt x="377217" y="51135"/>
                </a:lnTo>
                <a:lnTo>
                  <a:pt x="374509" y="56497"/>
                </a:lnTo>
                <a:lnTo>
                  <a:pt x="370720" y="62056"/>
                </a:lnTo>
                <a:lnTo>
                  <a:pt x="366209" y="67746"/>
                </a:lnTo>
                <a:lnTo>
                  <a:pt x="361217" y="73523"/>
                </a:lnTo>
                <a:lnTo>
                  <a:pt x="355905" y="79360"/>
                </a:lnTo>
                <a:lnTo>
                  <a:pt x="350379" y="85235"/>
                </a:lnTo>
                <a:lnTo>
                  <a:pt x="343719" y="91136"/>
                </a:lnTo>
                <a:lnTo>
                  <a:pt x="336302" y="97055"/>
                </a:lnTo>
                <a:lnTo>
                  <a:pt x="328381" y="102985"/>
                </a:lnTo>
                <a:lnTo>
                  <a:pt x="303705" y="120157"/>
                </a:lnTo>
                <a:lnTo>
                  <a:pt x="288790" y="130292"/>
                </a:lnTo>
                <a:lnTo>
                  <a:pt x="272893" y="140026"/>
                </a:lnTo>
                <a:lnTo>
                  <a:pt x="256343" y="149492"/>
                </a:lnTo>
                <a:lnTo>
                  <a:pt x="239356" y="158779"/>
                </a:lnTo>
                <a:lnTo>
                  <a:pt x="227039" y="165962"/>
                </a:lnTo>
                <a:lnTo>
                  <a:pt x="217836" y="171744"/>
                </a:lnTo>
                <a:lnTo>
                  <a:pt x="210708" y="176589"/>
                </a:lnTo>
                <a:lnTo>
                  <a:pt x="200143" y="187266"/>
                </a:lnTo>
                <a:lnTo>
                  <a:pt x="193132" y="197634"/>
                </a:lnTo>
                <a:lnTo>
                  <a:pt x="190016" y="205549"/>
                </a:lnTo>
                <a:lnTo>
                  <a:pt x="190177" y="209049"/>
                </a:lnTo>
                <a:lnTo>
                  <a:pt x="191277" y="212374"/>
                </a:lnTo>
                <a:lnTo>
                  <a:pt x="195144" y="218715"/>
                </a:lnTo>
                <a:lnTo>
                  <a:pt x="203893" y="228855"/>
                </a:lnTo>
                <a:lnTo>
                  <a:pt x="213319" y="238607"/>
                </a:lnTo>
                <a:lnTo>
                  <a:pt x="224123" y="246910"/>
                </a:lnTo>
                <a:lnTo>
                  <a:pt x="235540" y="253908"/>
                </a:lnTo>
                <a:lnTo>
                  <a:pt x="247229" y="260325"/>
                </a:lnTo>
                <a:lnTo>
                  <a:pt x="256392" y="269130"/>
                </a:lnTo>
                <a:lnTo>
                  <a:pt x="263772" y="278666"/>
                </a:lnTo>
                <a:lnTo>
                  <a:pt x="270359" y="286212"/>
                </a:lnTo>
                <a:lnTo>
                  <a:pt x="271521" y="289613"/>
                </a:lnTo>
                <a:lnTo>
                  <a:pt x="271303" y="292872"/>
                </a:lnTo>
                <a:lnTo>
                  <a:pt x="270165" y="296038"/>
                </a:lnTo>
                <a:lnTo>
                  <a:pt x="266255" y="302201"/>
                </a:lnTo>
                <a:lnTo>
                  <a:pt x="260219" y="309239"/>
                </a:lnTo>
                <a:lnTo>
                  <a:pt x="250921" y="318982"/>
                </a:lnTo>
                <a:lnTo>
                  <a:pt x="243679" y="323366"/>
                </a:lnTo>
                <a:lnTo>
                  <a:pt x="234882" y="327281"/>
                </a:lnTo>
                <a:lnTo>
                  <a:pt x="225049" y="330883"/>
                </a:lnTo>
                <a:lnTo>
                  <a:pt x="214524" y="333285"/>
                </a:lnTo>
                <a:lnTo>
                  <a:pt x="203539" y="334885"/>
                </a:lnTo>
                <a:lnTo>
                  <a:pt x="192248" y="335952"/>
                </a:lnTo>
                <a:lnTo>
                  <a:pt x="180751" y="337656"/>
                </a:lnTo>
                <a:lnTo>
                  <a:pt x="169118" y="339784"/>
                </a:lnTo>
                <a:lnTo>
                  <a:pt x="157393" y="342195"/>
                </a:lnTo>
                <a:lnTo>
                  <a:pt x="144616" y="343803"/>
                </a:lnTo>
                <a:lnTo>
                  <a:pt x="131137" y="344874"/>
                </a:lnTo>
                <a:lnTo>
                  <a:pt x="117190" y="345588"/>
                </a:lnTo>
                <a:lnTo>
                  <a:pt x="83173" y="346381"/>
                </a:lnTo>
                <a:lnTo>
                  <a:pt x="0" y="3470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212"/>
          <p:cNvSpPr/>
          <p:nvPr/>
        </p:nvSpPr>
        <p:spPr>
          <a:xfrm>
            <a:off x="3607977" y="3991788"/>
            <a:ext cx="123635" cy="330182"/>
          </a:xfrm>
          <a:custGeom>
            <a:avLst/>
            <a:gdLst/>
            <a:ahLst/>
            <a:cxnLst/>
            <a:rect l="0" t="0" r="0" b="0"/>
            <a:pathLst>
              <a:path w="123635" h="330182">
                <a:moveTo>
                  <a:pt x="53195" y="17642"/>
                </a:moveTo>
                <a:lnTo>
                  <a:pt x="60883" y="2265"/>
                </a:lnTo>
                <a:lnTo>
                  <a:pt x="62289" y="1438"/>
                </a:lnTo>
                <a:lnTo>
                  <a:pt x="64219" y="886"/>
                </a:lnTo>
                <a:lnTo>
                  <a:pt x="66497" y="518"/>
                </a:lnTo>
                <a:lnTo>
                  <a:pt x="69009" y="273"/>
                </a:lnTo>
                <a:lnTo>
                  <a:pt x="71675" y="109"/>
                </a:lnTo>
                <a:lnTo>
                  <a:pt x="74444" y="0"/>
                </a:lnTo>
                <a:lnTo>
                  <a:pt x="77283" y="920"/>
                </a:lnTo>
                <a:lnTo>
                  <a:pt x="80168" y="2525"/>
                </a:lnTo>
                <a:lnTo>
                  <a:pt x="83083" y="4587"/>
                </a:lnTo>
                <a:lnTo>
                  <a:pt x="87011" y="8939"/>
                </a:lnTo>
                <a:lnTo>
                  <a:pt x="91614" y="14817"/>
                </a:lnTo>
                <a:lnTo>
                  <a:pt x="96667" y="21711"/>
                </a:lnTo>
                <a:lnTo>
                  <a:pt x="102020" y="28293"/>
                </a:lnTo>
                <a:lnTo>
                  <a:pt x="107573" y="34664"/>
                </a:lnTo>
                <a:lnTo>
                  <a:pt x="113259" y="40896"/>
                </a:lnTo>
                <a:lnTo>
                  <a:pt x="117051" y="48028"/>
                </a:lnTo>
                <a:lnTo>
                  <a:pt x="119578" y="55758"/>
                </a:lnTo>
                <a:lnTo>
                  <a:pt x="121263" y="63889"/>
                </a:lnTo>
                <a:lnTo>
                  <a:pt x="122386" y="72286"/>
                </a:lnTo>
                <a:lnTo>
                  <a:pt x="123135" y="80860"/>
                </a:lnTo>
                <a:lnTo>
                  <a:pt x="123634" y="89553"/>
                </a:lnTo>
                <a:lnTo>
                  <a:pt x="122975" y="97333"/>
                </a:lnTo>
                <a:lnTo>
                  <a:pt x="121543" y="104503"/>
                </a:lnTo>
                <a:lnTo>
                  <a:pt x="119596" y="111268"/>
                </a:lnTo>
                <a:lnTo>
                  <a:pt x="116314" y="119747"/>
                </a:lnTo>
                <a:lnTo>
                  <a:pt x="112142" y="129368"/>
                </a:lnTo>
                <a:lnTo>
                  <a:pt x="107376" y="139751"/>
                </a:lnTo>
                <a:lnTo>
                  <a:pt x="102214" y="149650"/>
                </a:lnTo>
                <a:lnTo>
                  <a:pt x="96788" y="159225"/>
                </a:lnTo>
                <a:lnTo>
                  <a:pt x="91187" y="168586"/>
                </a:lnTo>
                <a:lnTo>
                  <a:pt x="84476" y="177802"/>
                </a:lnTo>
                <a:lnTo>
                  <a:pt x="77026" y="186923"/>
                </a:lnTo>
                <a:lnTo>
                  <a:pt x="69082" y="195980"/>
                </a:lnTo>
                <a:lnTo>
                  <a:pt x="49673" y="219273"/>
                </a:lnTo>
                <a:lnTo>
                  <a:pt x="38941" y="232430"/>
                </a:lnTo>
                <a:lnTo>
                  <a:pt x="29801" y="243186"/>
                </a:lnTo>
                <a:lnTo>
                  <a:pt x="21724" y="252340"/>
                </a:lnTo>
                <a:lnTo>
                  <a:pt x="14355" y="260428"/>
                </a:lnTo>
                <a:lnTo>
                  <a:pt x="9442" y="267804"/>
                </a:lnTo>
                <a:lnTo>
                  <a:pt x="6167" y="274705"/>
                </a:lnTo>
                <a:lnTo>
                  <a:pt x="3984" y="281291"/>
                </a:lnTo>
                <a:lnTo>
                  <a:pt x="1558" y="291254"/>
                </a:lnTo>
                <a:lnTo>
                  <a:pt x="479" y="299981"/>
                </a:lnTo>
                <a:lnTo>
                  <a:pt x="192" y="305087"/>
                </a:lnTo>
                <a:lnTo>
                  <a:pt x="0" y="310475"/>
                </a:lnTo>
                <a:lnTo>
                  <a:pt x="865" y="315059"/>
                </a:lnTo>
                <a:lnTo>
                  <a:pt x="4471" y="322798"/>
                </a:lnTo>
                <a:lnTo>
                  <a:pt x="6821" y="325259"/>
                </a:lnTo>
                <a:lnTo>
                  <a:pt x="9381" y="326900"/>
                </a:lnTo>
                <a:lnTo>
                  <a:pt x="17476" y="3301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213"/>
          <p:cNvSpPr/>
          <p:nvPr/>
        </p:nvSpPr>
        <p:spPr>
          <a:xfrm>
            <a:off x="2902148" y="3893344"/>
            <a:ext cx="142876" cy="464345"/>
          </a:xfrm>
          <a:custGeom>
            <a:avLst/>
            <a:gdLst/>
            <a:ahLst/>
            <a:cxnLst/>
            <a:rect l="0" t="0" r="0" b="0"/>
            <a:pathLst>
              <a:path w="142876" h="464345">
                <a:moveTo>
                  <a:pt x="142875" y="0"/>
                </a:moveTo>
                <a:lnTo>
                  <a:pt x="138135" y="9481"/>
                </a:lnTo>
                <a:lnTo>
                  <a:pt x="135746" y="13266"/>
                </a:lnTo>
                <a:lnTo>
                  <a:pt x="133162" y="16781"/>
                </a:lnTo>
                <a:lnTo>
                  <a:pt x="130446" y="20117"/>
                </a:lnTo>
                <a:lnTo>
                  <a:pt x="128636" y="24325"/>
                </a:lnTo>
                <a:lnTo>
                  <a:pt x="126625" y="34293"/>
                </a:lnTo>
                <a:lnTo>
                  <a:pt x="123085" y="45338"/>
                </a:lnTo>
                <a:lnTo>
                  <a:pt x="119197" y="56861"/>
                </a:lnTo>
                <a:lnTo>
                  <a:pt x="111756" y="100582"/>
                </a:lnTo>
                <a:lnTo>
                  <a:pt x="109231" y="110711"/>
                </a:lnTo>
                <a:lnTo>
                  <a:pt x="106555" y="119447"/>
                </a:lnTo>
                <a:lnTo>
                  <a:pt x="98049" y="143871"/>
                </a:lnTo>
                <a:lnTo>
                  <a:pt x="95131" y="152469"/>
                </a:lnTo>
                <a:lnTo>
                  <a:pt x="89218" y="167130"/>
                </a:lnTo>
                <a:lnTo>
                  <a:pt x="72064" y="207233"/>
                </a:lnTo>
                <a:lnTo>
                  <a:pt x="64910" y="225467"/>
                </a:lnTo>
                <a:lnTo>
                  <a:pt x="59148" y="241593"/>
                </a:lnTo>
                <a:lnTo>
                  <a:pt x="54315" y="256312"/>
                </a:lnTo>
                <a:lnTo>
                  <a:pt x="49108" y="269101"/>
                </a:lnTo>
                <a:lnTo>
                  <a:pt x="43653" y="280604"/>
                </a:lnTo>
                <a:lnTo>
                  <a:pt x="38032" y="291249"/>
                </a:lnTo>
                <a:lnTo>
                  <a:pt x="33292" y="301322"/>
                </a:lnTo>
                <a:lnTo>
                  <a:pt x="29141" y="311014"/>
                </a:lnTo>
                <a:lnTo>
                  <a:pt x="25380" y="320452"/>
                </a:lnTo>
                <a:lnTo>
                  <a:pt x="21881" y="331705"/>
                </a:lnTo>
                <a:lnTo>
                  <a:pt x="18556" y="344168"/>
                </a:lnTo>
                <a:lnTo>
                  <a:pt x="6091" y="395075"/>
                </a:lnTo>
                <a:lnTo>
                  <a:pt x="4061" y="405266"/>
                </a:lnTo>
                <a:lnTo>
                  <a:pt x="2707" y="414045"/>
                </a:lnTo>
                <a:lnTo>
                  <a:pt x="1805" y="421881"/>
                </a:lnTo>
                <a:lnTo>
                  <a:pt x="803" y="435881"/>
                </a:lnTo>
                <a:lnTo>
                  <a:pt x="357" y="447725"/>
                </a:lnTo>
                <a:lnTo>
                  <a:pt x="0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214"/>
          <p:cNvSpPr/>
          <p:nvPr/>
        </p:nvSpPr>
        <p:spPr>
          <a:xfrm>
            <a:off x="2911078" y="4098727"/>
            <a:ext cx="185452" cy="232172"/>
          </a:xfrm>
          <a:custGeom>
            <a:avLst/>
            <a:gdLst/>
            <a:ahLst/>
            <a:cxnLst/>
            <a:rect l="0" t="0" r="0" b="0"/>
            <a:pathLst>
              <a:path w="185452" h="232172">
                <a:moveTo>
                  <a:pt x="0" y="232171"/>
                </a:moveTo>
                <a:lnTo>
                  <a:pt x="9481" y="227431"/>
                </a:lnTo>
                <a:lnTo>
                  <a:pt x="12274" y="225042"/>
                </a:lnTo>
                <a:lnTo>
                  <a:pt x="14136" y="222458"/>
                </a:lnTo>
                <a:lnTo>
                  <a:pt x="15377" y="219742"/>
                </a:lnTo>
                <a:lnTo>
                  <a:pt x="17197" y="217932"/>
                </a:lnTo>
                <a:lnTo>
                  <a:pt x="19402" y="216726"/>
                </a:lnTo>
                <a:lnTo>
                  <a:pt x="25330" y="214789"/>
                </a:lnTo>
                <a:lnTo>
                  <a:pt x="31097" y="209713"/>
                </a:lnTo>
                <a:lnTo>
                  <a:pt x="34622" y="207277"/>
                </a:lnTo>
                <a:lnTo>
                  <a:pt x="38957" y="204661"/>
                </a:lnTo>
                <a:lnTo>
                  <a:pt x="43830" y="201925"/>
                </a:lnTo>
                <a:lnTo>
                  <a:pt x="48072" y="199109"/>
                </a:lnTo>
                <a:lnTo>
                  <a:pt x="51892" y="196239"/>
                </a:lnTo>
                <a:lnTo>
                  <a:pt x="55430" y="193334"/>
                </a:lnTo>
                <a:lnTo>
                  <a:pt x="64735" y="188420"/>
                </a:lnTo>
                <a:lnTo>
                  <a:pt x="77883" y="182168"/>
                </a:lnTo>
                <a:lnTo>
                  <a:pt x="93594" y="175023"/>
                </a:lnTo>
                <a:lnTo>
                  <a:pt x="106052" y="168276"/>
                </a:lnTo>
                <a:lnTo>
                  <a:pt x="116342" y="161793"/>
                </a:lnTo>
                <a:lnTo>
                  <a:pt x="134059" y="149298"/>
                </a:lnTo>
                <a:lnTo>
                  <a:pt x="151856" y="137130"/>
                </a:lnTo>
                <a:lnTo>
                  <a:pt x="158784" y="131107"/>
                </a:lnTo>
                <a:lnTo>
                  <a:pt x="164395" y="125108"/>
                </a:lnTo>
                <a:lnTo>
                  <a:pt x="169128" y="119124"/>
                </a:lnTo>
                <a:lnTo>
                  <a:pt x="173276" y="114142"/>
                </a:lnTo>
                <a:lnTo>
                  <a:pt x="177033" y="109829"/>
                </a:lnTo>
                <a:lnTo>
                  <a:pt x="180530" y="105962"/>
                </a:lnTo>
                <a:lnTo>
                  <a:pt x="182861" y="101399"/>
                </a:lnTo>
                <a:lnTo>
                  <a:pt x="184415" y="96372"/>
                </a:lnTo>
                <a:lnTo>
                  <a:pt x="185451" y="91037"/>
                </a:lnTo>
                <a:lnTo>
                  <a:pt x="185150" y="84504"/>
                </a:lnTo>
                <a:lnTo>
                  <a:pt x="183957" y="77172"/>
                </a:lnTo>
                <a:lnTo>
                  <a:pt x="182169" y="69307"/>
                </a:lnTo>
                <a:lnTo>
                  <a:pt x="179985" y="62079"/>
                </a:lnTo>
                <a:lnTo>
                  <a:pt x="177537" y="55277"/>
                </a:lnTo>
                <a:lnTo>
                  <a:pt x="174913" y="48757"/>
                </a:lnTo>
                <a:lnTo>
                  <a:pt x="171179" y="43419"/>
                </a:lnTo>
                <a:lnTo>
                  <a:pt x="166705" y="38868"/>
                </a:lnTo>
                <a:lnTo>
                  <a:pt x="161739" y="34841"/>
                </a:lnTo>
                <a:lnTo>
                  <a:pt x="156443" y="31165"/>
                </a:lnTo>
                <a:lnTo>
                  <a:pt x="150928" y="27722"/>
                </a:lnTo>
                <a:lnTo>
                  <a:pt x="145267" y="24434"/>
                </a:lnTo>
                <a:lnTo>
                  <a:pt x="133685" y="18136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215"/>
          <p:cNvSpPr/>
          <p:nvPr/>
        </p:nvSpPr>
        <p:spPr>
          <a:xfrm>
            <a:off x="3170039" y="3893344"/>
            <a:ext cx="62509" cy="330399"/>
          </a:xfrm>
          <a:custGeom>
            <a:avLst/>
            <a:gdLst/>
            <a:ahLst/>
            <a:cxnLst/>
            <a:rect l="0" t="0" r="0" b="0"/>
            <a:pathLst>
              <a:path w="62509" h="330399">
                <a:moveTo>
                  <a:pt x="62508" y="0"/>
                </a:moveTo>
                <a:lnTo>
                  <a:pt x="62508" y="34293"/>
                </a:lnTo>
                <a:lnTo>
                  <a:pt x="61516" y="40721"/>
                </a:lnTo>
                <a:lnTo>
                  <a:pt x="59862" y="47984"/>
                </a:lnTo>
                <a:lnTo>
                  <a:pt x="57767" y="55801"/>
                </a:lnTo>
                <a:lnTo>
                  <a:pt x="55379" y="66967"/>
                </a:lnTo>
                <a:lnTo>
                  <a:pt x="50079" y="95247"/>
                </a:lnTo>
                <a:lnTo>
                  <a:pt x="41517" y="144638"/>
                </a:lnTo>
                <a:lnTo>
                  <a:pt x="33004" y="187315"/>
                </a:lnTo>
                <a:lnTo>
                  <a:pt x="27956" y="211197"/>
                </a:lnTo>
                <a:lnTo>
                  <a:pt x="23598" y="230095"/>
                </a:lnTo>
                <a:lnTo>
                  <a:pt x="19701" y="245670"/>
                </a:lnTo>
                <a:lnTo>
                  <a:pt x="16111" y="259030"/>
                </a:lnTo>
                <a:lnTo>
                  <a:pt x="12725" y="269921"/>
                </a:lnTo>
                <a:lnTo>
                  <a:pt x="9476" y="279166"/>
                </a:lnTo>
                <a:lnTo>
                  <a:pt x="6317" y="287314"/>
                </a:lnTo>
                <a:lnTo>
                  <a:pt x="4211" y="293738"/>
                </a:lnTo>
                <a:lnTo>
                  <a:pt x="2807" y="299013"/>
                </a:lnTo>
                <a:lnTo>
                  <a:pt x="1248" y="308512"/>
                </a:lnTo>
                <a:lnTo>
                  <a:pt x="832" y="313822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216"/>
          <p:cNvSpPr/>
          <p:nvPr/>
        </p:nvSpPr>
        <p:spPr>
          <a:xfrm>
            <a:off x="3145554" y="3875484"/>
            <a:ext cx="149502" cy="194614"/>
          </a:xfrm>
          <a:custGeom>
            <a:avLst/>
            <a:gdLst/>
            <a:ahLst/>
            <a:cxnLst/>
            <a:rect l="0" t="0" r="0" b="0"/>
            <a:pathLst>
              <a:path w="149502" h="194614">
                <a:moveTo>
                  <a:pt x="51274" y="0"/>
                </a:moveTo>
                <a:lnTo>
                  <a:pt x="51274" y="9481"/>
                </a:lnTo>
                <a:lnTo>
                  <a:pt x="48298" y="18228"/>
                </a:lnTo>
                <a:lnTo>
                  <a:pt x="43337" y="30011"/>
                </a:lnTo>
                <a:lnTo>
                  <a:pt x="37053" y="43820"/>
                </a:lnTo>
                <a:lnTo>
                  <a:pt x="24779" y="72392"/>
                </a:lnTo>
                <a:lnTo>
                  <a:pt x="18728" y="86957"/>
                </a:lnTo>
                <a:lnTo>
                  <a:pt x="13701" y="100635"/>
                </a:lnTo>
                <a:lnTo>
                  <a:pt x="9359" y="113723"/>
                </a:lnTo>
                <a:lnTo>
                  <a:pt x="5471" y="126417"/>
                </a:lnTo>
                <a:lnTo>
                  <a:pt x="2879" y="136864"/>
                </a:lnTo>
                <a:lnTo>
                  <a:pt x="1151" y="145813"/>
                </a:lnTo>
                <a:lnTo>
                  <a:pt x="0" y="153764"/>
                </a:lnTo>
                <a:lnTo>
                  <a:pt x="224" y="160056"/>
                </a:lnTo>
                <a:lnTo>
                  <a:pt x="1366" y="165243"/>
                </a:lnTo>
                <a:lnTo>
                  <a:pt x="3119" y="169694"/>
                </a:lnTo>
                <a:lnTo>
                  <a:pt x="5280" y="173653"/>
                </a:lnTo>
                <a:lnTo>
                  <a:pt x="7713" y="177285"/>
                </a:lnTo>
                <a:lnTo>
                  <a:pt x="10327" y="180697"/>
                </a:lnTo>
                <a:lnTo>
                  <a:pt x="13062" y="183965"/>
                </a:lnTo>
                <a:lnTo>
                  <a:pt x="15877" y="187136"/>
                </a:lnTo>
                <a:lnTo>
                  <a:pt x="18747" y="190241"/>
                </a:lnTo>
                <a:lnTo>
                  <a:pt x="22644" y="192312"/>
                </a:lnTo>
                <a:lnTo>
                  <a:pt x="27227" y="193693"/>
                </a:lnTo>
                <a:lnTo>
                  <a:pt x="32266" y="194613"/>
                </a:lnTo>
                <a:lnTo>
                  <a:pt x="37610" y="194234"/>
                </a:lnTo>
                <a:lnTo>
                  <a:pt x="43157" y="192990"/>
                </a:lnTo>
                <a:lnTo>
                  <a:pt x="48839" y="191167"/>
                </a:lnTo>
                <a:lnTo>
                  <a:pt x="58580" y="188961"/>
                </a:lnTo>
                <a:lnTo>
                  <a:pt x="85279" y="183863"/>
                </a:lnTo>
                <a:lnTo>
                  <a:pt x="97757" y="181115"/>
                </a:lnTo>
                <a:lnTo>
                  <a:pt x="109051" y="178290"/>
                </a:lnTo>
                <a:lnTo>
                  <a:pt x="119558" y="175415"/>
                </a:lnTo>
                <a:lnTo>
                  <a:pt x="127555" y="172506"/>
                </a:lnTo>
                <a:lnTo>
                  <a:pt x="133878" y="169574"/>
                </a:lnTo>
                <a:lnTo>
                  <a:pt x="149501" y="1607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217"/>
          <p:cNvSpPr/>
          <p:nvPr/>
        </p:nvSpPr>
        <p:spPr>
          <a:xfrm>
            <a:off x="2357438" y="3946922"/>
            <a:ext cx="17860" cy="401837"/>
          </a:xfrm>
          <a:custGeom>
            <a:avLst/>
            <a:gdLst/>
            <a:ahLst/>
            <a:cxnLst/>
            <a:rect l="0" t="0" r="0" b="0"/>
            <a:pathLst>
              <a:path w="17860" h="401837">
                <a:moveTo>
                  <a:pt x="17859" y="0"/>
                </a:moveTo>
                <a:lnTo>
                  <a:pt x="17859" y="9481"/>
                </a:lnTo>
                <a:lnTo>
                  <a:pt x="16867" y="12274"/>
                </a:lnTo>
                <a:lnTo>
                  <a:pt x="15213" y="14135"/>
                </a:lnTo>
                <a:lnTo>
                  <a:pt x="13118" y="15377"/>
                </a:lnTo>
                <a:lnTo>
                  <a:pt x="11722" y="18188"/>
                </a:lnTo>
                <a:lnTo>
                  <a:pt x="10791" y="22047"/>
                </a:lnTo>
                <a:lnTo>
                  <a:pt x="10170" y="26605"/>
                </a:lnTo>
                <a:lnTo>
                  <a:pt x="9757" y="33611"/>
                </a:lnTo>
                <a:lnTo>
                  <a:pt x="9297" y="51980"/>
                </a:lnTo>
                <a:lnTo>
                  <a:pt x="9038" y="79893"/>
                </a:lnTo>
                <a:lnTo>
                  <a:pt x="8010" y="90966"/>
                </a:lnTo>
                <a:lnTo>
                  <a:pt x="6332" y="103308"/>
                </a:lnTo>
                <a:lnTo>
                  <a:pt x="4221" y="116497"/>
                </a:lnTo>
                <a:lnTo>
                  <a:pt x="2814" y="128266"/>
                </a:lnTo>
                <a:lnTo>
                  <a:pt x="1876" y="139089"/>
                </a:lnTo>
                <a:lnTo>
                  <a:pt x="1250" y="149281"/>
                </a:lnTo>
                <a:lnTo>
                  <a:pt x="1826" y="170958"/>
                </a:lnTo>
                <a:lnTo>
                  <a:pt x="7232" y="286226"/>
                </a:lnTo>
                <a:lnTo>
                  <a:pt x="8594" y="345486"/>
                </a:lnTo>
                <a:lnTo>
                  <a:pt x="7714" y="354347"/>
                </a:lnTo>
                <a:lnTo>
                  <a:pt x="6134" y="362239"/>
                </a:lnTo>
                <a:lnTo>
                  <a:pt x="4089" y="369485"/>
                </a:lnTo>
                <a:lnTo>
                  <a:pt x="2726" y="375308"/>
                </a:lnTo>
                <a:lnTo>
                  <a:pt x="1817" y="380182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218"/>
          <p:cNvSpPr/>
          <p:nvPr/>
        </p:nvSpPr>
        <p:spPr>
          <a:xfrm>
            <a:off x="2395489" y="3893992"/>
            <a:ext cx="193920" cy="445300"/>
          </a:xfrm>
          <a:custGeom>
            <a:avLst/>
            <a:gdLst/>
            <a:ahLst/>
            <a:cxnLst/>
            <a:rect l="0" t="0" r="0" b="0"/>
            <a:pathLst>
              <a:path w="193920" h="445300">
                <a:moveTo>
                  <a:pt x="69105" y="169016"/>
                </a:moveTo>
                <a:lnTo>
                  <a:pt x="64364" y="154795"/>
                </a:lnTo>
                <a:lnTo>
                  <a:pt x="62968" y="147629"/>
                </a:lnTo>
                <a:lnTo>
                  <a:pt x="62037" y="139875"/>
                </a:lnTo>
                <a:lnTo>
                  <a:pt x="61416" y="131729"/>
                </a:lnTo>
                <a:lnTo>
                  <a:pt x="61003" y="124314"/>
                </a:lnTo>
                <a:lnTo>
                  <a:pt x="60543" y="110784"/>
                </a:lnTo>
                <a:lnTo>
                  <a:pt x="60284" y="92010"/>
                </a:lnTo>
                <a:lnTo>
                  <a:pt x="61240" y="84936"/>
                </a:lnTo>
                <a:lnTo>
                  <a:pt x="62869" y="77244"/>
                </a:lnTo>
                <a:lnTo>
                  <a:pt x="64948" y="69139"/>
                </a:lnTo>
                <a:lnTo>
                  <a:pt x="67326" y="61752"/>
                </a:lnTo>
                <a:lnTo>
                  <a:pt x="72614" y="48251"/>
                </a:lnTo>
                <a:lnTo>
                  <a:pt x="76405" y="42866"/>
                </a:lnTo>
                <a:lnTo>
                  <a:pt x="80917" y="38283"/>
                </a:lnTo>
                <a:lnTo>
                  <a:pt x="85909" y="34236"/>
                </a:lnTo>
                <a:lnTo>
                  <a:pt x="91222" y="29553"/>
                </a:lnTo>
                <a:lnTo>
                  <a:pt x="102416" y="19058"/>
                </a:lnTo>
                <a:lnTo>
                  <a:pt x="108180" y="14474"/>
                </a:lnTo>
                <a:lnTo>
                  <a:pt x="114006" y="10425"/>
                </a:lnTo>
                <a:lnTo>
                  <a:pt x="119875" y="6734"/>
                </a:lnTo>
                <a:lnTo>
                  <a:pt x="125772" y="4274"/>
                </a:lnTo>
                <a:lnTo>
                  <a:pt x="131688" y="2633"/>
                </a:lnTo>
                <a:lnTo>
                  <a:pt x="137616" y="1539"/>
                </a:lnTo>
                <a:lnTo>
                  <a:pt x="143552" y="810"/>
                </a:lnTo>
                <a:lnTo>
                  <a:pt x="149494" y="324"/>
                </a:lnTo>
                <a:lnTo>
                  <a:pt x="155440" y="0"/>
                </a:lnTo>
                <a:lnTo>
                  <a:pt x="161388" y="776"/>
                </a:lnTo>
                <a:lnTo>
                  <a:pt x="167338" y="2285"/>
                </a:lnTo>
                <a:lnTo>
                  <a:pt x="173289" y="4284"/>
                </a:lnTo>
                <a:lnTo>
                  <a:pt x="178248" y="6609"/>
                </a:lnTo>
                <a:lnTo>
                  <a:pt x="182547" y="9151"/>
                </a:lnTo>
                <a:lnTo>
                  <a:pt x="186404" y="11838"/>
                </a:lnTo>
                <a:lnTo>
                  <a:pt x="188977" y="15613"/>
                </a:lnTo>
                <a:lnTo>
                  <a:pt x="191834" y="25100"/>
                </a:lnTo>
                <a:lnTo>
                  <a:pt x="193104" y="35931"/>
                </a:lnTo>
                <a:lnTo>
                  <a:pt x="193443" y="41597"/>
                </a:lnTo>
                <a:lnTo>
                  <a:pt x="192676" y="48351"/>
                </a:lnTo>
                <a:lnTo>
                  <a:pt x="191173" y="55831"/>
                </a:lnTo>
                <a:lnTo>
                  <a:pt x="189179" y="63793"/>
                </a:lnTo>
                <a:lnTo>
                  <a:pt x="183881" y="75055"/>
                </a:lnTo>
                <a:lnTo>
                  <a:pt x="176380" y="88516"/>
                </a:lnTo>
                <a:lnTo>
                  <a:pt x="167411" y="103443"/>
                </a:lnTo>
                <a:lnTo>
                  <a:pt x="158455" y="117363"/>
                </a:lnTo>
                <a:lnTo>
                  <a:pt x="149507" y="130612"/>
                </a:lnTo>
                <a:lnTo>
                  <a:pt x="131628" y="155916"/>
                </a:lnTo>
                <a:lnTo>
                  <a:pt x="86966" y="216483"/>
                </a:lnTo>
                <a:lnTo>
                  <a:pt x="78036" y="227450"/>
                </a:lnTo>
                <a:lnTo>
                  <a:pt x="69106" y="237738"/>
                </a:lnTo>
                <a:lnTo>
                  <a:pt x="60176" y="247573"/>
                </a:lnTo>
                <a:lnTo>
                  <a:pt x="52238" y="258098"/>
                </a:lnTo>
                <a:lnTo>
                  <a:pt x="44962" y="269084"/>
                </a:lnTo>
                <a:lnTo>
                  <a:pt x="31586" y="290881"/>
                </a:lnTo>
                <a:lnTo>
                  <a:pt x="19026" y="310491"/>
                </a:lnTo>
                <a:lnTo>
                  <a:pt x="13891" y="319887"/>
                </a:lnTo>
                <a:lnTo>
                  <a:pt x="9475" y="329128"/>
                </a:lnTo>
                <a:lnTo>
                  <a:pt x="5539" y="338265"/>
                </a:lnTo>
                <a:lnTo>
                  <a:pt x="2915" y="347333"/>
                </a:lnTo>
                <a:lnTo>
                  <a:pt x="1166" y="356355"/>
                </a:lnTo>
                <a:lnTo>
                  <a:pt x="0" y="365346"/>
                </a:lnTo>
                <a:lnTo>
                  <a:pt x="214" y="373325"/>
                </a:lnTo>
                <a:lnTo>
                  <a:pt x="1350" y="380628"/>
                </a:lnTo>
                <a:lnTo>
                  <a:pt x="5257" y="394035"/>
                </a:lnTo>
                <a:lnTo>
                  <a:pt x="10301" y="406608"/>
                </a:lnTo>
                <a:lnTo>
                  <a:pt x="14027" y="411746"/>
                </a:lnTo>
                <a:lnTo>
                  <a:pt x="18496" y="416164"/>
                </a:lnTo>
                <a:lnTo>
                  <a:pt x="23459" y="420102"/>
                </a:lnTo>
                <a:lnTo>
                  <a:pt x="28753" y="423719"/>
                </a:lnTo>
                <a:lnTo>
                  <a:pt x="34266" y="427123"/>
                </a:lnTo>
                <a:lnTo>
                  <a:pt x="39926" y="430384"/>
                </a:lnTo>
                <a:lnTo>
                  <a:pt x="46675" y="433550"/>
                </a:lnTo>
                <a:lnTo>
                  <a:pt x="54152" y="436654"/>
                </a:lnTo>
                <a:lnTo>
                  <a:pt x="62113" y="439714"/>
                </a:lnTo>
                <a:lnTo>
                  <a:pt x="70397" y="441755"/>
                </a:lnTo>
                <a:lnTo>
                  <a:pt x="78896" y="443115"/>
                </a:lnTo>
                <a:lnTo>
                  <a:pt x="87538" y="444022"/>
                </a:lnTo>
                <a:lnTo>
                  <a:pt x="96277" y="444627"/>
                </a:lnTo>
                <a:lnTo>
                  <a:pt x="105079" y="445030"/>
                </a:lnTo>
                <a:lnTo>
                  <a:pt x="113923" y="445299"/>
                </a:lnTo>
                <a:lnTo>
                  <a:pt x="121804" y="444486"/>
                </a:lnTo>
                <a:lnTo>
                  <a:pt x="129042" y="442951"/>
                </a:lnTo>
                <a:lnTo>
                  <a:pt x="135852" y="440937"/>
                </a:lnTo>
                <a:lnTo>
                  <a:pt x="142376" y="439593"/>
                </a:lnTo>
                <a:lnTo>
                  <a:pt x="148710" y="438698"/>
                </a:lnTo>
                <a:lnTo>
                  <a:pt x="154917" y="438101"/>
                </a:lnTo>
                <a:lnTo>
                  <a:pt x="161040" y="436710"/>
                </a:lnTo>
                <a:lnTo>
                  <a:pt x="167106" y="434791"/>
                </a:lnTo>
                <a:lnTo>
                  <a:pt x="173134" y="432519"/>
                </a:lnTo>
                <a:lnTo>
                  <a:pt x="178145" y="430013"/>
                </a:lnTo>
                <a:lnTo>
                  <a:pt x="182478" y="427350"/>
                </a:lnTo>
                <a:lnTo>
                  <a:pt x="186359" y="424582"/>
                </a:lnTo>
                <a:lnTo>
                  <a:pt x="188946" y="421745"/>
                </a:lnTo>
                <a:lnTo>
                  <a:pt x="190671" y="418861"/>
                </a:lnTo>
                <a:lnTo>
                  <a:pt x="192587" y="413012"/>
                </a:lnTo>
                <a:lnTo>
                  <a:pt x="193666" y="403148"/>
                </a:lnTo>
                <a:lnTo>
                  <a:pt x="193919" y="393460"/>
                </a:lnTo>
                <a:lnTo>
                  <a:pt x="191385" y="382540"/>
                </a:lnTo>
                <a:lnTo>
                  <a:pt x="189320" y="376850"/>
                </a:lnTo>
                <a:lnTo>
                  <a:pt x="185959" y="371072"/>
                </a:lnTo>
                <a:lnTo>
                  <a:pt x="181735" y="365235"/>
                </a:lnTo>
                <a:lnTo>
                  <a:pt x="176933" y="359360"/>
                </a:lnTo>
                <a:lnTo>
                  <a:pt x="155955" y="332129"/>
                </a:lnTo>
                <a:lnTo>
                  <a:pt x="142100" y="312948"/>
                </a:lnTo>
                <a:lnTo>
                  <a:pt x="135628" y="303666"/>
                </a:lnTo>
                <a:lnTo>
                  <a:pt x="115207" y="272186"/>
                </a:lnTo>
                <a:lnTo>
                  <a:pt x="102816" y="252679"/>
                </a:lnTo>
                <a:lnTo>
                  <a:pt x="93563" y="236697"/>
                </a:lnTo>
                <a:lnTo>
                  <a:pt x="86403" y="223066"/>
                </a:lnTo>
                <a:lnTo>
                  <a:pt x="67781" y="184543"/>
                </a:lnTo>
                <a:lnTo>
                  <a:pt x="65246" y="176391"/>
                </a:lnTo>
                <a:lnTo>
                  <a:pt x="63556" y="167979"/>
                </a:lnTo>
                <a:lnTo>
                  <a:pt x="60175" y="106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219"/>
          <p:cNvSpPr/>
          <p:nvPr/>
        </p:nvSpPr>
        <p:spPr>
          <a:xfrm>
            <a:off x="2696766" y="3895042"/>
            <a:ext cx="177904" cy="337563"/>
          </a:xfrm>
          <a:custGeom>
            <a:avLst/>
            <a:gdLst/>
            <a:ahLst/>
            <a:cxnLst/>
            <a:rect l="0" t="0" r="0" b="0"/>
            <a:pathLst>
              <a:path w="177904" h="337563">
                <a:moveTo>
                  <a:pt x="0" y="69739"/>
                </a:moveTo>
                <a:lnTo>
                  <a:pt x="0" y="44881"/>
                </a:lnTo>
                <a:lnTo>
                  <a:pt x="992" y="39277"/>
                </a:lnTo>
                <a:lnTo>
                  <a:pt x="2645" y="33556"/>
                </a:lnTo>
                <a:lnTo>
                  <a:pt x="4740" y="27758"/>
                </a:lnTo>
                <a:lnTo>
                  <a:pt x="7129" y="23892"/>
                </a:lnTo>
                <a:lnTo>
                  <a:pt x="9713" y="21315"/>
                </a:lnTo>
                <a:lnTo>
                  <a:pt x="12429" y="19597"/>
                </a:lnTo>
                <a:lnTo>
                  <a:pt x="16223" y="17459"/>
                </a:lnTo>
                <a:lnTo>
                  <a:pt x="25731" y="12439"/>
                </a:lnTo>
                <a:lnTo>
                  <a:pt x="32037" y="9711"/>
                </a:lnTo>
                <a:lnTo>
                  <a:pt x="39217" y="6900"/>
                </a:lnTo>
                <a:lnTo>
                  <a:pt x="46980" y="4034"/>
                </a:lnTo>
                <a:lnTo>
                  <a:pt x="54141" y="2123"/>
                </a:lnTo>
                <a:lnTo>
                  <a:pt x="60898" y="850"/>
                </a:lnTo>
                <a:lnTo>
                  <a:pt x="67388" y="0"/>
                </a:lnTo>
                <a:lnTo>
                  <a:pt x="72706" y="426"/>
                </a:lnTo>
                <a:lnTo>
                  <a:pt x="77244" y="1702"/>
                </a:lnTo>
                <a:lnTo>
                  <a:pt x="81262" y="3546"/>
                </a:lnTo>
                <a:lnTo>
                  <a:pt x="84932" y="4774"/>
                </a:lnTo>
                <a:lnTo>
                  <a:pt x="88371" y="5594"/>
                </a:lnTo>
                <a:lnTo>
                  <a:pt x="91656" y="6139"/>
                </a:lnTo>
                <a:lnTo>
                  <a:pt x="95831" y="8488"/>
                </a:lnTo>
                <a:lnTo>
                  <a:pt x="100598" y="12038"/>
                </a:lnTo>
                <a:lnTo>
                  <a:pt x="105760" y="16389"/>
                </a:lnTo>
                <a:lnTo>
                  <a:pt x="109202" y="20281"/>
                </a:lnTo>
                <a:lnTo>
                  <a:pt x="113026" y="27253"/>
                </a:lnTo>
                <a:lnTo>
                  <a:pt x="117372" y="33659"/>
                </a:lnTo>
                <a:lnTo>
                  <a:pt x="119920" y="36756"/>
                </a:lnTo>
                <a:lnTo>
                  <a:pt x="121618" y="40805"/>
                </a:lnTo>
                <a:lnTo>
                  <a:pt x="123505" y="50595"/>
                </a:lnTo>
                <a:lnTo>
                  <a:pt x="124344" y="58916"/>
                </a:lnTo>
                <a:lnTo>
                  <a:pt x="124568" y="62524"/>
                </a:lnTo>
                <a:lnTo>
                  <a:pt x="123725" y="68897"/>
                </a:lnTo>
                <a:lnTo>
                  <a:pt x="122171" y="77116"/>
                </a:lnTo>
                <a:lnTo>
                  <a:pt x="112547" y="123562"/>
                </a:lnTo>
                <a:lnTo>
                  <a:pt x="109758" y="134395"/>
                </a:lnTo>
                <a:lnTo>
                  <a:pt x="106906" y="143601"/>
                </a:lnTo>
                <a:lnTo>
                  <a:pt x="104013" y="151723"/>
                </a:lnTo>
                <a:lnTo>
                  <a:pt x="96131" y="165074"/>
                </a:lnTo>
                <a:lnTo>
                  <a:pt x="84923" y="181913"/>
                </a:lnTo>
                <a:lnTo>
                  <a:pt x="71498" y="201077"/>
                </a:lnTo>
                <a:lnTo>
                  <a:pt x="60564" y="217821"/>
                </a:lnTo>
                <a:lnTo>
                  <a:pt x="51290" y="232953"/>
                </a:lnTo>
                <a:lnTo>
                  <a:pt x="36686" y="258365"/>
                </a:lnTo>
                <a:lnTo>
                  <a:pt x="26888" y="276273"/>
                </a:lnTo>
                <a:lnTo>
                  <a:pt x="23878" y="282835"/>
                </a:lnTo>
                <a:lnTo>
                  <a:pt x="20534" y="292771"/>
                </a:lnTo>
                <a:lnTo>
                  <a:pt x="13911" y="313424"/>
                </a:lnTo>
                <a:lnTo>
                  <a:pt x="13243" y="319509"/>
                </a:lnTo>
                <a:lnTo>
                  <a:pt x="13789" y="324557"/>
                </a:lnTo>
                <a:lnTo>
                  <a:pt x="15146" y="328915"/>
                </a:lnTo>
                <a:lnTo>
                  <a:pt x="17043" y="331820"/>
                </a:lnTo>
                <a:lnTo>
                  <a:pt x="19299" y="333756"/>
                </a:lnTo>
                <a:lnTo>
                  <a:pt x="21795" y="335048"/>
                </a:lnTo>
                <a:lnTo>
                  <a:pt x="27215" y="336482"/>
                </a:lnTo>
                <a:lnTo>
                  <a:pt x="30050" y="336865"/>
                </a:lnTo>
                <a:lnTo>
                  <a:pt x="34916" y="337120"/>
                </a:lnTo>
                <a:lnTo>
                  <a:pt x="48260" y="337403"/>
                </a:lnTo>
                <a:lnTo>
                  <a:pt x="67767" y="337562"/>
                </a:lnTo>
                <a:lnTo>
                  <a:pt x="74944" y="336593"/>
                </a:lnTo>
                <a:lnTo>
                  <a:pt x="82704" y="334954"/>
                </a:lnTo>
                <a:lnTo>
                  <a:pt x="90855" y="332870"/>
                </a:lnTo>
                <a:lnTo>
                  <a:pt x="99265" y="330487"/>
                </a:lnTo>
                <a:lnTo>
                  <a:pt x="116547" y="325195"/>
                </a:lnTo>
                <a:lnTo>
                  <a:pt x="124331" y="322395"/>
                </a:lnTo>
                <a:lnTo>
                  <a:pt x="131505" y="319536"/>
                </a:lnTo>
                <a:lnTo>
                  <a:pt x="138271" y="316637"/>
                </a:lnTo>
                <a:lnTo>
                  <a:pt x="144766" y="312721"/>
                </a:lnTo>
                <a:lnTo>
                  <a:pt x="151081" y="308125"/>
                </a:lnTo>
                <a:lnTo>
                  <a:pt x="157275" y="303077"/>
                </a:lnTo>
                <a:lnTo>
                  <a:pt x="162397" y="298720"/>
                </a:lnTo>
                <a:lnTo>
                  <a:pt x="166804" y="294823"/>
                </a:lnTo>
                <a:lnTo>
                  <a:pt x="170734" y="291232"/>
                </a:lnTo>
                <a:lnTo>
                  <a:pt x="173354" y="287846"/>
                </a:lnTo>
                <a:lnTo>
                  <a:pt x="176264" y="281439"/>
                </a:lnTo>
                <a:lnTo>
                  <a:pt x="177558" y="272638"/>
                </a:lnTo>
                <a:lnTo>
                  <a:pt x="177903" y="267513"/>
                </a:lnTo>
                <a:lnTo>
                  <a:pt x="177141" y="262112"/>
                </a:lnTo>
                <a:lnTo>
                  <a:pt x="175641" y="256527"/>
                </a:lnTo>
                <a:lnTo>
                  <a:pt x="171328" y="246022"/>
                </a:lnTo>
                <a:lnTo>
                  <a:pt x="163322" y="233537"/>
                </a:lnTo>
                <a:lnTo>
                  <a:pt x="160475" y="228547"/>
                </a:lnTo>
                <a:lnTo>
                  <a:pt x="157585" y="223236"/>
                </a:lnTo>
                <a:lnTo>
                  <a:pt x="153674" y="217711"/>
                </a:lnTo>
                <a:lnTo>
                  <a:pt x="149082" y="212044"/>
                </a:lnTo>
                <a:lnTo>
                  <a:pt x="144036" y="206281"/>
                </a:lnTo>
                <a:lnTo>
                  <a:pt x="138688" y="200455"/>
                </a:lnTo>
                <a:lnTo>
                  <a:pt x="127454" y="188689"/>
                </a:lnTo>
                <a:lnTo>
                  <a:pt x="120688" y="182773"/>
                </a:lnTo>
                <a:lnTo>
                  <a:pt x="113201" y="176846"/>
                </a:lnTo>
                <a:lnTo>
                  <a:pt x="105233" y="170909"/>
                </a:lnTo>
                <a:lnTo>
                  <a:pt x="95952" y="161991"/>
                </a:lnTo>
                <a:lnTo>
                  <a:pt x="85796" y="151084"/>
                </a:lnTo>
                <a:lnTo>
                  <a:pt x="75057" y="138852"/>
                </a:lnTo>
                <a:lnTo>
                  <a:pt x="65912" y="129705"/>
                </a:lnTo>
                <a:lnTo>
                  <a:pt x="57832" y="122615"/>
                </a:lnTo>
                <a:lnTo>
                  <a:pt x="26789" y="965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220"/>
          <p:cNvSpPr/>
          <p:nvPr/>
        </p:nvSpPr>
        <p:spPr>
          <a:xfrm>
            <a:off x="2450614" y="3884427"/>
            <a:ext cx="192575" cy="401824"/>
          </a:xfrm>
          <a:custGeom>
            <a:avLst/>
            <a:gdLst/>
            <a:ahLst/>
            <a:cxnLst/>
            <a:rect l="0" t="0" r="0" b="0"/>
            <a:pathLst>
              <a:path w="192575" h="401824">
                <a:moveTo>
                  <a:pt x="22909" y="116073"/>
                </a:moveTo>
                <a:lnTo>
                  <a:pt x="10480" y="103644"/>
                </a:lnTo>
                <a:lnTo>
                  <a:pt x="8670" y="100842"/>
                </a:lnTo>
                <a:lnTo>
                  <a:pt x="6659" y="95082"/>
                </a:lnTo>
                <a:lnTo>
                  <a:pt x="5527" y="86262"/>
                </a:lnTo>
                <a:lnTo>
                  <a:pt x="4376" y="83300"/>
                </a:lnTo>
                <a:lnTo>
                  <a:pt x="451" y="77364"/>
                </a:lnTo>
                <a:lnTo>
                  <a:pt x="0" y="73400"/>
                </a:lnTo>
                <a:lnTo>
                  <a:pt x="2144" y="63704"/>
                </a:lnTo>
                <a:lnTo>
                  <a:pt x="3759" y="52780"/>
                </a:lnTo>
                <a:lnTo>
                  <a:pt x="4189" y="47088"/>
                </a:lnTo>
                <a:lnTo>
                  <a:pt x="5468" y="42302"/>
                </a:lnTo>
                <a:lnTo>
                  <a:pt x="9536" y="34338"/>
                </a:lnTo>
                <a:lnTo>
                  <a:pt x="12009" y="31817"/>
                </a:lnTo>
                <a:lnTo>
                  <a:pt x="14650" y="30137"/>
                </a:lnTo>
                <a:lnTo>
                  <a:pt x="17404" y="29016"/>
                </a:lnTo>
                <a:lnTo>
                  <a:pt x="19239" y="27278"/>
                </a:lnTo>
                <a:lnTo>
                  <a:pt x="20462" y="25126"/>
                </a:lnTo>
                <a:lnTo>
                  <a:pt x="21278" y="22700"/>
                </a:lnTo>
                <a:lnTo>
                  <a:pt x="24830" y="17358"/>
                </a:lnTo>
                <a:lnTo>
                  <a:pt x="29716" y="11676"/>
                </a:lnTo>
                <a:lnTo>
                  <a:pt x="35195" y="5844"/>
                </a:lnTo>
                <a:lnTo>
                  <a:pt x="39037" y="3891"/>
                </a:lnTo>
                <a:lnTo>
                  <a:pt x="43583" y="2590"/>
                </a:lnTo>
                <a:lnTo>
                  <a:pt x="48598" y="1722"/>
                </a:lnTo>
                <a:lnTo>
                  <a:pt x="52934" y="1144"/>
                </a:lnTo>
                <a:lnTo>
                  <a:pt x="56816" y="758"/>
                </a:lnTo>
                <a:lnTo>
                  <a:pt x="60397" y="501"/>
                </a:lnTo>
                <a:lnTo>
                  <a:pt x="63776" y="330"/>
                </a:lnTo>
                <a:lnTo>
                  <a:pt x="70177" y="139"/>
                </a:lnTo>
                <a:lnTo>
                  <a:pt x="83362" y="17"/>
                </a:lnTo>
                <a:lnTo>
                  <a:pt x="93103" y="0"/>
                </a:lnTo>
                <a:lnTo>
                  <a:pt x="97486" y="988"/>
                </a:lnTo>
                <a:lnTo>
                  <a:pt x="101401" y="2639"/>
                </a:lnTo>
                <a:lnTo>
                  <a:pt x="105002" y="4731"/>
                </a:lnTo>
                <a:lnTo>
                  <a:pt x="107404" y="7119"/>
                </a:lnTo>
                <a:lnTo>
                  <a:pt x="109005" y="9702"/>
                </a:lnTo>
                <a:lnTo>
                  <a:pt x="110072" y="12417"/>
                </a:lnTo>
                <a:lnTo>
                  <a:pt x="113904" y="18079"/>
                </a:lnTo>
                <a:lnTo>
                  <a:pt x="116314" y="20978"/>
                </a:lnTo>
                <a:lnTo>
                  <a:pt x="121639" y="32137"/>
                </a:lnTo>
                <a:lnTo>
                  <a:pt x="124448" y="39280"/>
                </a:lnTo>
                <a:lnTo>
                  <a:pt x="126321" y="46026"/>
                </a:lnTo>
                <a:lnTo>
                  <a:pt x="127569" y="52508"/>
                </a:lnTo>
                <a:lnTo>
                  <a:pt x="128401" y="58813"/>
                </a:lnTo>
                <a:lnTo>
                  <a:pt x="127964" y="67978"/>
                </a:lnTo>
                <a:lnTo>
                  <a:pt x="126680" y="79049"/>
                </a:lnTo>
                <a:lnTo>
                  <a:pt x="124832" y="91390"/>
                </a:lnTo>
                <a:lnTo>
                  <a:pt x="123600" y="101602"/>
                </a:lnTo>
                <a:lnTo>
                  <a:pt x="122779" y="110395"/>
                </a:lnTo>
                <a:lnTo>
                  <a:pt x="122231" y="118241"/>
                </a:lnTo>
                <a:lnTo>
                  <a:pt x="120874" y="126448"/>
                </a:lnTo>
                <a:lnTo>
                  <a:pt x="118977" y="134896"/>
                </a:lnTo>
                <a:lnTo>
                  <a:pt x="116720" y="143504"/>
                </a:lnTo>
                <a:lnTo>
                  <a:pt x="108921" y="168944"/>
                </a:lnTo>
                <a:lnTo>
                  <a:pt x="104063" y="184063"/>
                </a:lnTo>
                <a:lnTo>
                  <a:pt x="97848" y="199102"/>
                </a:lnTo>
                <a:lnTo>
                  <a:pt x="90728" y="214090"/>
                </a:lnTo>
                <a:lnTo>
                  <a:pt x="83004" y="229042"/>
                </a:lnTo>
                <a:lnTo>
                  <a:pt x="75871" y="243972"/>
                </a:lnTo>
                <a:lnTo>
                  <a:pt x="69131" y="258886"/>
                </a:lnTo>
                <a:lnTo>
                  <a:pt x="62654" y="273789"/>
                </a:lnTo>
                <a:lnTo>
                  <a:pt x="56351" y="285710"/>
                </a:lnTo>
                <a:lnTo>
                  <a:pt x="50165" y="295640"/>
                </a:lnTo>
                <a:lnTo>
                  <a:pt x="44056" y="304246"/>
                </a:lnTo>
                <a:lnTo>
                  <a:pt x="38991" y="312959"/>
                </a:lnTo>
                <a:lnTo>
                  <a:pt x="34623" y="321744"/>
                </a:lnTo>
                <a:lnTo>
                  <a:pt x="30719" y="330578"/>
                </a:lnTo>
                <a:lnTo>
                  <a:pt x="27123" y="339443"/>
                </a:lnTo>
                <a:lnTo>
                  <a:pt x="20483" y="357232"/>
                </a:lnTo>
                <a:lnTo>
                  <a:pt x="16870" y="369768"/>
                </a:lnTo>
                <a:lnTo>
                  <a:pt x="15264" y="378647"/>
                </a:lnTo>
                <a:lnTo>
                  <a:pt x="14149" y="390821"/>
                </a:lnTo>
                <a:lnTo>
                  <a:pt x="16701" y="394618"/>
                </a:lnTo>
                <a:lnTo>
                  <a:pt x="21683" y="400400"/>
                </a:lnTo>
                <a:lnTo>
                  <a:pt x="23084" y="400874"/>
                </a:lnTo>
                <a:lnTo>
                  <a:pt x="27286" y="401401"/>
                </a:lnTo>
                <a:lnTo>
                  <a:pt x="30789" y="401542"/>
                </a:lnTo>
                <a:lnTo>
                  <a:pt x="45198" y="401740"/>
                </a:lnTo>
                <a:lnTo>
                  <a:pt x="192559" y="401823"/>
                </a:lnTo>
                <a:lnTo>
                  <a:pt x="192574" y="3839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221"/>
          <p:cNvSpPr/>
          <p:nvPr/>
        </p:nvSpPr>
        <p:spPr>
          <a:xfrm>
            <a:off x="4509492" y="483989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222"/>
          <p:cNvSpPr/>
          <p:nvPr/>
        </p:nvSpPr>
        <p:spPr>
          <a:xfrm>
            <a:off x="3277195" y="3991570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223"/>
          <p:cNvSpPr/>
          <p:nvPr/>
        </p:nvSpPr>
        <p:spPr>
          <a:xfrm>
            <a:off x="3053953" y="4964906"/>
            <a:ext cx="526853" cy="89298"/>
          </a:xfrm>
          <a:custGeom>
            <a:avLst/>
            <a:gdLst/>
            <a:ahLst/>
            <a:cxnLst/>
            <a:rect l="0" t="0" r="0" b="0"/>
            <a:pathLst>
              <a:path w="526853" h="89298">
                <a:moveTo>
                  <a:pt x="0" y="89297"/>
                </a:moveTo>
                <a:lnTo>
                  <a:pt x="28443" y="84556"/>
                </a:lnTo>
                <a:lnTo>
                  <a:pt x="68865" y="79584"/>
                </a:lnTo>
                <a:lnTo>
                  <a:pt x="93535" y="76868"/>
                </a:lnTo>
                <a:lnTo>
                  <a:pt x="113951" y="75058"/>
                </a:lnTo>
                <a:lnTo>
                  <a:pt x="131530" y="73852"/>
                </a:lnTo>
                <a:lnTo>
                  <a:pt x="147218" y="73047"/>
                </a:lnTo>
                <a:lnTo>
                  <a:pt x="166606" y="70526"/>
                </a:lnTo>
                <a:lnTo>
                  <a:pt x="188461" y="66861"/>
                </a:lnTo>
                <a:lnTo>
                  <a:pt x="211961" y="62433"/>
                </a:lnTo>
                <a:lnTo>
                  <a:pt x="259239" y="52222"/>
                </a:lnTo>
                <a:lnTo>
                  <a:pt x="282959" y="46721"/>
                </a:lnTo>
                <a:lnTo>
                  <a:pt x="301749" y="43054"/>
                </a:lnTo>
                <a:lnTo>
                  <a:pt x="317252" y="40609"/>
                </a:lnTo>
                <a:lnTo>
                  <a:pt x="330564" y="38979"/>
                </a:lnTo>
                <a:lnTo>
                  <a:pt x="346384" y="35908"/>
                </a:lnTo>
                <a:lnTo>
                  <a:pt x="363876" y="31876"/>
                </a:lnTo>
                <a:lnTo>
                  <a:pt x="382483" y="27204"/>
                </a:lnTo>
                <a:lnTo>
                  <a:pt x="396871" y="24089"/>
                </a:lnTo>
                <a:lnTo>
                  <a:pt x="408448" y="22013"/>
                </a:lnTo>
                <a:lnTo>
                  <a:pt x="418150" y="20628"/>
                </a:lnTo>
                <a:lnTo>
                  <a:pt x="442160" y="16445"/>
                </a:lnTo>
                <a:lnTo>
                  <a:pt x="52685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224"/>
          <p:cNvSpPr/>
          <p:nvPr/>
        </p:nvSpPr>
        <p:spPr>
          <a:xfrm>
            <a:off x="3911203" y="4679156"/>
            <a:ext cx="8931" cy="634009"/>
          </a:xfrm>
          <a:custGeom>
            <a:avLst/>
            <a:gdLst/>
            <a:ahLst/>
            <a:cxnLst/>
            <a:rect l="0" t="0" r="0" b="0"/>
            <a:pathLst>
              <a:path w="8931" h="634009">
                <a:moveTo>
                  <a:pt x="0" y="0"/>
                </a:moveTo>
                <a:lnTo>
                  <a:pt x="0" y="14221"/>
                </a:lnTo>
                <a:lnTo>
                  <a:pt x="992" y="22380"/>
                </a:lnTo>
                <a:lnTo>
                  <a:pt x="2646" y="31787"/>
                </a:lnTo>
                <a:lnTo>
                  <a:pt x="4741" y="42027"/>
                </a:lnTo>
                <a:lnTo>
                  <a:pt x="6137" y="52823"/>
                </a:lnTo>
                <a:lnTo>
                  <a:pt x="7068" y="63989"/>
                </a:lnTo>
                <a:lnTo>
                  <a:pt x="7688" y="75402"/>
                </a:lnTo>
                <a:lnTo>
                  <a:pt x="8378" y="98666"/>
                </a:lnTo>
                <a:lnTo>
                  <a:pt x="8685" y="153985"/>
                </a:lnTo>
                <a:lnTo>
                  <a:pt x="8930" y="6340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225"/>
          <p:cNvSpPr/>
          <p:nvPr/>
        </p:nvSpPr>
        <p:spPr>
          <a:xfrm>
            <a:off x="4071938" y="4706519"/>
            <a:ext cx="455415" cy="624505"/>
          </a:xfrm>
          <a:custGeom>
            <a:avLst/>
            <a:gdLst/>
            <a:ahLst/>
            <a:cxnLst/>
            <a:rect l="0" t="0" r="0" b="0"/>
            <a:pathLst>
              <a:path w="455415" h="624505">
                <a:moveTo>
                  <a:pt x="0" y="151231"/>
                </a:moveTo>
                <a:lnTo>
                  <a:pt x="12429" y="126373"/>
                </a:lnTo>
                <a:lnTo>
                  <a:pt x="23383" y="109756"/>
                </a:lnTo>
                <a:lnTo>
                  <a:pt x="37181" y="90134"/>
                </a:lnTo>
                <a:lnTo>
                  <a:pt x="49928" y="71491"/>
                </a:lnTo>
                <a:lnTo>
                  <a:pt x="57098" y="63345"/>
                </a:lnTo>
                <a:lnTo>
                  <a:pt x="64854" y="55929"/>
                </a:lnTo>
                <a:lnTo>
                  <a:pt x="73002" y="49001"/>
                </a:lnTo>
                <a:lnTo>
                  <a:pt x="81410" y="42398"/>
                </a:lnTo>
                <a:lnTo>
                  <a:pt x="89992" y="36012"/>
                </a:lnTo>
                <a:lnTo>
                  <a:pt x="98690" y="29770"/>
                </a:lnTo>
                <a:lnTo>
                  <a:pt x="108457" y="24616"/>
                </a:lnTo>
                <a:lnTo>
                  <a:pt x="118938" y="20188"/>
                </a:lnTo>
                <a:lnTo>
                  <a:pt x="150004" y="9216"/>
                </a:lnTo>
                <a:lnTo>
                  <a:pt x="159534" y="5952"/>
                </a:lnTo>
                <a:lnTo>
                  <a:pt x="169855" y="3777"/>
                </a:lnTo>
                <a:lnTo>
                  <a:pt x="180706" y="2327"/>
                </a:lnTo>
                <a:lnTo>
                  <a:pt x="191908" y="1360"/>
                </a:lnTo>
                <a:lnTo>
                  <a:pt x="204337" y="715"/>
                </a:lnTo>
                <a:lnTo>
                  <a:pt x="231376" y="0"/>
                </a:lnTo>
                <a:lnTo>
                  <a:pt x="244539" y="801"/>
                </a:lnTo>
                <a:lnTo>
                  <a:pt x="257284" y="2327"/>
                </a:lnTo>
                <a:lnTo>
                  <a:pt x="269749" y="4336"/>
                </a:lnTo>
                <a:lnTo>
                  <a:pt x="282028" y="6669"/>
                </a:lnTo>
                <a:lnTo>
                  <a:pt x="306255" y="11906"/>
                </a:lnTo>
                <a:lnTo>
                  <a:pt x="317279" y="15684"/>
                </a:lnTo>
                <a:lnTo>
                  <a:pt x="327605" y="20186"/>
                </a:lnTo>
                <a:lnTo>
                  <a:pt x="337466" y="25172"/>
                </a:lnTo>
                <a:lnTo>
                  <a:pt x="347016" y="30481"/>
                </a:lnTo>
                <a:lnTo>
                  <a:pt x="356360" y="36005"/>
                </a:lnTo>
                <a:lnTo>
                  <a:pt x="365565" y="41671"/>
                </a:lnTo>
                <a:lnTo>
                  <a:pt x="373686" y="47434"/>
                </a:lnTo>
                <a:lnTo>
                  <a:pt x="381085" y="53259"/>
                </a:lnTo>
                <a:lnTo>
                  <a:pt x="393605" y="65024"/>
                </a:lnTo>
                <a:lnTo>
                  <a:pt x="402478" y="76867"/>
                </a:lnTo>
                <a:lnTo>
                  <a:pt x="409727" y="91391"/>
                </a:lnTo>
                <a:lnTo>
                  <a:pt x="415265" y="106776"/>
                </a:lnTo>
                <a:lnTo>
                  <a:pt x="417726" y="120228"/>
                </a:lnTo>
                <a:lnTo>
                  <a:pt x="416174" y="135468"/>
                </a:lnTo>
                <a:lnTo>
                  <a:pt x="412177" y="152162"/>
                </a:lnTo>
                <a:lnTo>
                  <a:pt x="407093" y="169505"/>
                </a:lnTo>
                <a:lnTo>
                  <a:pt x="398881" y="187134"/>
                </a:lnTo>
                <a:lnTo>
                  <a:pt x="388616" y="204891"/>
                </a:lnTo>
                <a:lnTo>
                  <a:pt x="377439" y="222705"/>
                </a:lnTo>
                <a:lnTo>
                  <a:pt x="363211" y="240544"/>
                </a:lnTo>
                <a:lnTo>
                  <a:pt x="355250" y="249468"/>
                </a:lnTo>
                <a:lnTo>
                  <a:pt x="342998" y="261371"/>
                </a:lnTo>
                <a:lnTo>
                  <a:pt x="310862" y="290471"/>
                </a:lnTo>
                <a:lnTo>
                  <a:pt x="253723" y="340323"/>
                </a:lnTo>
                <a:lnTo>
                  <a:pt x="238602" y="355675"/>
                </a:lnTo>
                <a:lnTo>
                  <a:pt x="226536" y="369879"/>
                </a:lnTo>
                <a:lnTo>
                  <a:pt x="207839" y="395252"/>
                </a:lnTo>
                <a:lnTo>
                  <a:pt x="192914" y="416450"/>
                </a:lnTo>
                <a:lnTo>
                  <a:pt x="184958" y="435793"/>
                </a:lnTo>
                <a:lnTo>
                  <a:pt x="181422" y="454313"/>
                </a:lnTo>
                <a:lnTo>
                  <a:pt x="179851" y="472465"/>
                </a:lnTo>
                <a:lnTo>
                  <a:pt x="181416" y="481473"/>
                </a:lnTo>
                <a:lnTo>
                  <a:pt x="188447" y="499419"/>
                </a:lnTo>
                <a:lnTo>
                  <a:pt x="198186" y="514672"/>
                </a:lnTo>
                <a:lnTo>
                  <a:pt x="211113" y="529058"/>
                </a:lnTo>
                <a:lnTo>
                  <a:pt x="220117" y="537061"/>
                </a:lnTo>
                <a:lnTo>
                  <a:pt x="230089" y="545373"/>
                </a:lnTo>
                <a:lnTo>
                  <a:pt x="240705" y="552898"/>
                </a:lnTo>
                <a:lnTo>
                  <a:pt x="251751" y="559900"/>
                </a:lnTo>
                <a:lnTo>
                  <a:pt x="263084" y="566552"/>
                </a:lnTo>
                <a:lnTo>
                  <a:pt x="274608" y="572971"/>
                </a:lnTo>
                <a:lnTo>
                  <a:pt x="297995" y="585395"/>
                </a:lnTo>
                <a:lnTo>
                  <a:pt x="311773" y="591486"/>
                </a:lnTo>
                <a:lnTo>
                  <a:pt x="326911" y="597531"/>
                </a:lnTo>
                <a:lnTo>
                  <a:pt x="342956" y="603546"/>
                </a:lnTo>
                <a:lnTo>
                  <a:pt x="357621" y="608548"/>
                </a:lnTo>
                <a:lnTo>
                  <a:pt x="371368" y="612874"/>
                </a:lnTo>
                <a:lnTo>
                  <a:pt x="384500" y="616751"/>
                </a:lnTo>
                <a:lnTo>
                  <a:pt x="396232" y="619336"/>
                </a:lnTo>
                <a:lnTo>
                  <a:pt x="407030" y="621058"/>
                </a:lnTo>
                <a:lnTo>
                  <a:pt x="417204" y="622207"/>
                </a:lnTo>
                <a:lnTo>
                  <a:pt x="425972" y="622973"/>
                </a:lnTo>
                <a:lnTo>
                  <a:pt x="433801" y="623484"/>
                </a:lnTo>
                <a:lnTo>
                  <a:pt x="455414" y="6245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226"/>
          <p:cNvSpPr/>
          <p:nvPr/>
        </p:nvSpPr>
        <p:spPr>
          <a:xfrm>
            <a:off x="4688086" y="4634508"/>
            <a:ext cx="373069" cy="784709"/>
          </a:xfrm>
          <a:custGeom>
            <a:avLst/>
            <a:gdLst/>
            <a:ahLst/>
            <a:cxnLst/>
            <a:rect l="0" t="0" r="0" b="0"/>
            <a:pathLst>
              <a:path w="373069" h="784709">
                <a:moveTo>
                  <a:pt x="0" y="151805"/>
                </a:moveTo>
                <a:lnTo>
                  <a:pt x="18961" y="147064"/>
                </a:lnTo>
                <a:lnTo>
                  <a:pt x="26532" y="145668"/>
                </a:lnTo>
                <a:lnTo>
                  <a:pt x="33563" y="144737"/>
                </a:lnTo>
                <a:lnTo>
                  <a:pt x="40234" y="144116"/>
                </a:lnTo>
                <a:lnTo>
                  <a:pt x="48651" y="142710"/>
                </a:lnTo>
                <a:lnTo>
                  <a:pt x="58231" y="140780"/>
                </a:lnTo>
                <a:lnTo>
                  <a:pt x="68586" y="138502"/>
                </a:lnTo>
                <a:lnTo>
                  <a:pt x="79459" y="136983"/>
                </a:lnTo>
                <a:lnTo>
                  <a:pt x="90676" y="135971"/>
                </a:lnTo>
                <a:lnTo>
                  <a:pt x="102122" y="135295"/>
                </a:lnTo>
                <a:lnTo>
                  <a:pt x="113722" y="135837"/>
                </a:lnTo>
                <a:lnTo>
                  <a:pt x="125424" y="137191"/>
                </a:lnTo>
                <a:lnTo>
                  <a:pt x="137194" y="139086"/>
                </a:lnTo>
                <a:lnTo>
                  <a:pt x="177462" y="146492"/>
                </a:lnTo>
                <a:lnTo>
                  <a:pt x="203557" y="152089"/>
                </a:lnTo>
                <a:lnTo>
                  <a:pt x="216072" y="154971"/>
                </a:lnTo>
                <a:lnTo>
                  <a:pt x="228384" y="158876"/>
                </a:lnTo>
                <a:lnTo>
                  <a:pt x="240560" y="163464"/>
                </a:lnTo>
                <a:lnTo>
                  <a:pt x="252647" y="168507"/>
                </a:lnTo>
                <a:lnTo>
                  <a:pt x="264673" y="172862"/>
                </a:lnTo>
                <a:lnTo>
                  <a:pt x="276660" y="176757"/>
                </a:lnTo>
                <a:lnTo>
                  <a:pt x="288620" y="180346"/>
                </a:lnTo>
                <a:lnTo>
                  <a:pt x="299570" y="184722"/>
                </a:lnTo>
                <a:lnTo>
                  <a:pt x="309846" y="189625"/>
                </a:lnTo>
                <a:lnTo>
                  <a:pt x="319673" y="194877"/>
                </a:lnTo>
                <a:lnTo>
                  <a:pt x="328209" y="200364"/>
                </a:lnTo>
                <a:lnTo>
                  <a:pt x="335884" y="206005"/>
                </a:lnTo>
                <a:lnTo>
                  <a:pt x="342985" y="211751"/>
                </a:lnTo>
                <a:lnTo>
                  <a:pt x="353522" y="223427"/>
                </a:lnTo>
                <a:lnTo>
                  <a:pt x="365031" y="238510"/>
                </a:lnTo>
                <a:lnTo>
                  <a:pt x="368370" y="242351"/>
                </a:lnTo>
                <a:lnTo>
                  <a:pt x="370595" y="246895"/>
                </a:lnTo>
                <a:lnTo>
                  <a:pt x="373068" y="257237"/>
                </a:lnTo>
                <a:lnTo>
                  <a:pt x="372735" y="262772"/>
                </a:lnTo>
                <a:lnTo>
                  <a:pt x="369720" y="274215"/>
                </a:lnTo>
                <a:lnTo>
                  <a:pt x="362444" y="291813"/>
                </a:lnTo>
                <a:lnTo>
                  <a:pt x="354232" y="303658"/>
                </a:lnTo>
                <a:lnTo>
                  <a:pt x="343968" y="315537"/>
                </a:lnTo>
                <a:lnTo>
                  <a:pt x="332791" y="327432"/>
                </a:lnTo>
                <a:lnTo>
                  <a:pt x="326041" y="333381"/>
                </a:lnTo>
                <a:lnTo>
                  <a:pt x="318563" y="339332"/>
                </a:lnTo>
                <a:lnTo>
                  <a:pt x="310602" y="345284"/>
                </a:lnTo>
                <a:lnTo>
                  <a:pt x="296366" y="357190"/>
                </a:lnTo>
                <a:lnTo>
                  <a:pt x="256733" y="391584"/>
                </a:lnTo>
                <a:lnTo>
                  <a:pt x="225229" y="420099"/>
                </a:lnTo>
                <a:lnTo>
                  <a:pt x="212661" y="431872"/>
                </a:lnTo>
                <a:lnTo>
                  <a:pt x="202297" y="443688"/>
                </a:lnTo>
                <a:lnTo>
                  <a:pt x="193404" y="455534"/>
                </a:lnTo>
                <a:lnTo>
                  <a:pt x="164873" y="498322"/>
                </a:lnTo>
                <a:lnTo>
                  <a:pt x="154967" y="519794"/>
                </a:lnTo>
                <a:lnTo>
                  <a:pt x="147257" y="542567"/>
                </a:lnTo>
                <a:lnTo>
                  <a:pt x="140523" y="565916"/>
                </a:lnTo>
                <a:lnTo>
                  <a:pt x="136869" y="589523"/>
                </a:lnTo>
                <a:lnTo>
                  <a:pt x="136237" y="612253"/>
                </a:lnTo>
                <a:lnTo>
                  <a:pt x="139263" y="632276"/>
                </a:lnTo>
                <a:lnTo>
                  <a:pt x="143916" y="653744"/>
                </a:lnTo>
                <a:lnTo>
                  <a:pt x="150283" y="676514"/>
                </a:lnTo>
                <a:lnTo>
                  <a:pt x="159727" y="699863"/>
                </a:lnTo>
                <a:lnTo>
                  <a:pt x="166016" y="710653"/>
                </a:lnTo>
                <a:lnTo>
                  <a:pt x="173185" y="720824"/>
                </a:lnTo>
                <a:lnTo>
                  <a:pt x="180941" y="730580"/>
                </a:lnTo>
                <a:lnTo>
                  <a:pt x="189088" y="739069"/>
                </a:lnTo>
                <a:lnTo>
                  <a:pt x="197496" y="746713"/>
                </a:lnTo>
                <a:lnTo>
                  <a:pt x="206078" y="753793"/>
                </a:lnTo>
                <a:lnTo>
                  <a:pt x="213784" y="760497"/>
                </a:lnTo>
                <a:lnTo>
                  <a:pt x="220905" y="766951"/>
                </a:lnTo>
                <a:lnTo>
                  <a:pt x="227638" y="773238"/>
                </a:lnTo>
                <a:lnTo>
                  <a:pt x="234110" y="777430"/>
                </a:lnTo>
                <a:lnTo>
                  <a:pt x="240409" y="780224"/>
                </a:lnTo>
                <a:lnTo>
                  <a:pt x="246593" y="782087"/>
                </a:lnTo>
                <a:lnTo>
                  <a:pt x="252700" y="783329"/>
                </a:lnTo>
                <a:lnTo>
                  <a:pt x="258756" y="784157"/>
                </a:lnTo>
                <a:lnTo>
                  <a:pt x="264778" y="784708"/>
                </a:lnTo>
                <a:lnTo>
                  <a:pt x="270776" y="784084"/>
                </a:lnTo>
                <a:lnTo>
                  <a:pt x="276760" y="782676"/>
                </a:lnTo>
                <a:lnTo>
                  <a:pt x="282733" y="780745"/>
                </a:lnTo>
                <a:lnTo>
                  <a:pt x="288700" y="778465"/>
                </a:lnTo>
                <a:lnTo>
                  <a:pt x="294662" y="775953"/>
                </a:lnTo>
                <a:lnTo>
                  <a:pt x="300621" y="773287"/>
                </a:lnTo>
                <a:lnTo>
                  <a:pt x="305586" y="769524"/>
                </a:lnTo>
                <a:lnTo>
                  <a:pt x="313748" y="760052"/>
                </a:lnTo>
                <a:lnTo>
                  <a:pt x="316321" y="754749"/>
                </a:lnTo>
                <a:lnTo>
                  <a:pt x="320936" y="736811"/>
                </a:lnTo>
                <a:lnTo>
                  <a:pt x="325531" y="721370"/>
                </a:lnTo>
                <a:lnTo>
                  <a:pt x="325590" y="701939"/>
                </a:lnTo>
                <a:lnTo>
                  <a:pt x="323300" y="679082"/>
                </a:lnTo>
                <a:lnTo>
                  <a:pt x="322690" y="666041"/>
                </a:lnTo>
                <a:lnTo>
                  <a:pt x="322283" y="652387"/>
                </a:lnTo>
                <a:lnTo>
                  <a:pt x="320028" y="638322"/>
                </a:lnTo>
                <a:lnTo>
                  <a:pt x="316540" y="623986"/>
                </a:lnTo>
                <a:lnTo>
                  <a:pt x="312229" y="609467"/>
                </a:lnTo>
                <a:lnTo>
                  <a:pt x="308364" y="593835"/>
                </a:lnTo>
                <a:lnTo>
                  <a:pt x="304795" y="577460"/>
                </a:lnTo>
                <a:lnTo>
                  <a:pt x="301423" y="560590"/>
                </a:lnTo>
                <a:lnTo>
                  <a:pt x="296199" y="543391"/>
                </a:lnTo>
                <a:lnTo>
                  <a:pt x="289739" y="525972"/>
                </a:lnTo>
                <a:lnTo>
                  <a:pt x="282456" y="508406"/>
                </a:lnTo>
                <a:lnTo>
                  <a:pt x="275616" y="490742"/>
                </a:lnTo>
                <a:lnTo>
                  <a:pt x="262725" y="455240"/>
                </a:lnTo>
                <a:lnTo>
                  <a:pt x="255517" y="438431"/>
                </a:lnTo>
                <a:lnTo>
                  <a:pt x="247736" y="422264"/>
                </a:lnTo>
                <a:lnTo>
                  <a:pt x="239571" y="406525"/>
                </a:lnTo>
                <a:lnTo>
                  <a:pt x="230160" y="390079"/>
                </a:lnTo>
                <a:lnTo>
                  <a:pt x="219916" y="373162"/>
                </a:lnTo>
                <a:lnTo>
                  <a:pt x="209118" y="355931"/>
                </a:lnTo>
                <a:lnTo>
                  <a:pt x="198944" y="338490"/>
                </a:lnTo>
                <a:lnTo>
                  <a:pt x="189183" y="320910"/>
                </a:lnTo>
                <a:lnTo>
                  <a:pt x="179701" y="303237"/>
                </a:lnTo>
                <a:lnTo>
                  <a:pt x="161226" y="270370"/>
                </a:lnTo>
                <a:lnTo>
                  <a:pt x="152133" y="254661"/>
                </a:lnTo>
                <a:lnTo>
                  <a:pt x="143094" y="240219"/>
                </a:lnTo>
                <a:lnTo>
                  <a:pt x="134091" y="226623"/>
                </a:lnTo>
                <a:lnTo>
                  <a:pt x="125113" y="213589"/>
                </a:lnTo>
                <a:lnTo>
                  <a:pt x="117143" y="200932"/>
                </a:lnTo>
                <a:lnTo>
                  <a:pt x="109845" y="188524"/>
                </a:lnTo>
                <a:lnTo>
                  <a:pt x="102996" y="176285"/>
                </a:lnTo>
                <a:lnTo>
                  <a:pt x="92740" y="152101"/>
                </a:lnTo>
                <a:lnTo>
                  <a:pt x="78070" y="108978"/>
                </a:lnTo>
                <a:lnTo>
                  <a:pt x="74385" y="90107"/>
                </a:lnTo>
                <a:lnTo>
                  <a:pt x="73403" y="80907"/>
                </a:lnTo>
                <a:lnTo>
                  <a:pt x="74957" y="65393"/>
                </a:lnTo>
                <a:lnTo>
                  <a:pt x="81410" y="45503"/>
                </a:lnTo>
                <a:lnTo>
                  <a:pt x="84039" y="39266"/>
                </a:lnTo>
                <a:lnTo>
                  <a:pt x="92251" y="27042"/>
                </a:lnTo>
                <a:lnTo>
                  <a:pt x="97220" y="21005"/>
                </a:lnTo>
                <a:lnTo>
                  <a:pt x="103509" y="15988"/>
                </a:lnTo>
                <a:lnTo>
                  <a:pt x="110678" y="11651"/>
                </a:lnTo>
                <a:lnTo>
                  <a:pt x="118434" y="7768"/>
                </a:lnTo>
                <a:lnTo>
                  <a:pt x="125589" y="5178"/>
                </a:lnTo>
                <a:lnTo>
                  <a:pt x="132343" y="3452"/>
                </a:lnTo>
                <a:lnTo>
                  <a:pt x="138830" y="2302"/>
                </a:lnTo>
                <a:lnTo>
                  <a:pt x="145140" y="1534"/>
                </a:lnTo>
                <a:lnTo>
                  <a:pt x="151330" y="1023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227"/>
          <p:cNvSpPr/>
          <p:nvPr/>
        </p:nvSpPr>
        <p:spPr>
          <a:xfrm>
            <a:off x="3411141" y="5438323"/>
            <a:ext cx="1973462" cy="35576"/>
          </a:xfrm>
          <a:custGeom>
            <a:avLst/>
            <a:gdLst/>
            <a:ahLst/>
            <a:cxnLst/>
            <a:rect l="0" t="0" r="0" b="0"/>
            <a:pathLst>
              <a:path w="1973462" h="35576">
                <a:moveTo>
                  <a:pt x="0" y="17716"/>
                </a:moveTo>
                <a:lnTo>
                  <a:pt x="134645" y="17716"/>
                </a:lnTo>
                <a:lnTo>
                  <a:pt x="386545" y="10027"/>
                </a:lnTo>
                <a:lnTo>
                  <a:pt x="501374" y="9154"/>
                </a:lnTo>
                <a:lnTo>
                  <a:pt x="532687" y="10024"/>
                </a:lnTo>
                <a:lnTo>
                  <a:pt x="558523" y="11596"/>
                </a:lnTo>
                <a:lnTo>
                  <a:pt x="580708" y="13636"/>
                </a:lnTo>
                <a:lnTo>
                  <a:pt x="600459" y="14996"/>
                </a:lnTo>
                <a:lnTo>
                  <a:pt x="618587" y="15903"/>
                </a:lnTo>
                <a:lnTo>
                  <a:pt x="650966" y="16911"/>
                </a:lnTo>
                <a:lnTo>
                  <a:pt x="706737" y="17557"/>
                </a:lnTo>
                <a:lnTo>
                  <a:pt x="735785" y="18638"/>
                </a:lnTo>
                <a:lnTo>
                  <a:pt x="750476" y="20315"/>
                </a:lnTo>
                <a:lnTo>
                  <a:pt x="765232" y="22425"/>
                </a:lnTo>
                <a:lnTo>
                  <a:pt x="788959" y="23832"/>
                </a:lnTo>
                <a:lnTo>
                  <a:pt x="852364" y="25395"/>
                </a:lnTo>
                <a:lnTo>
                  <a:pt x="1013559" y="26573"/>
                </a:lnTo>
                <a:lnTo>
                  <a:pt x="1227012" y="26645"/>
                </a:lnTo>
                <a:lnTo>
                  <a:pt x="1249609" y="25653"/>
                </a:lnTo>
                <a:lnTo>
                  <a:pt x="1273604" y="24000"/>
                </a:lnTo>
                <a:lnTo>
                  <a:pt x="1318124" y="20509"/>
                </a:lnTo>
                <a:lnTo>
                  <a:pt x="1508751" y="10832"/>
                </a:lnTo>
                <a:lnTo>
                  <a:pt x="1537647" y="8165"/>
                </a:lnTo>
                <a:lnTo>
                  <a:pt x="1560879" y="5396"/>
                </a:lnTo>
                <a:lnTo>
                  <a:pt x="1579344" y="3550"/>
                </a:lnTo>
                <a:lnTo>
                  <a:pt x="1594630" y="2319"/>
                </a:lnTo>
                <a:lnTo>
                  <a:pt x="1607797" y="1498"/>
                </a:lnTo>
                <a:lnTo>
                  <a:pt x="1646241" y="586"/>
                </a:lnTo>
                <a:lnTo>
                  <a:pt x="1715238" y="0"/>
                </a:lnTo>
                <a:lnTo>
                  <a:pt x="1735827" y="945"/>
                </a:lnTo>
                <a:lnTo>
                  <a:pt x="1790455" y="4640"/>
                </a:lnTo>
                <a:lnTo>
                  <a:pt x="1815738" y="7014"/>
                </a:lnTo>
                <a:lnTo>
                  <a:pt x="1838547" y="9589"/>
                </a:lnTo>
                <a:lnTo>
                  <a:pt x="1859706" y="12299"/>
                </a:lnTo>
                <a:lnTo>
                  <a:pt x="1874803" y="15097"/>
                </a:lnTo>
                <a:lnTo>
                  <a:pt x="1885861" y="17954"/>
                </a:lnTo>
                <a:lnTo>
                  <a:pt x="1894225" y="20851"/>
                </a:lnTo>
                <a:lnTo>
                  <a:pt x="1901785" y="22782"/>
                </a:lnTo>
                <a:lnTo>
                  <a:pt x="1908810" y="24070"/>
                </a:lnTo>
                <a:lnTo>
                  <a:pt x="1915477" y="24929"/>
                </a:lnTo>
                <a:lnTo>
                  <a:pt x="1922899" y="26493"/>
                </a:lnTo>
                <a:lnTo>
                  <a:pt x="1930823" y="28528"/>
                </a:lnTo>
                <a:lnTo>
                  <a:pt x="1973461" y="355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1 0 0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-49:  1 _ 0 0 1 1 1 1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  <p:sp>
        <p:nvSpPr>
          <p:cNvPr id="2" name="SMARTPenAnnotation107"/>
          <p:cNvSpPr/>
          <p:nvPr/>
        </p:nvSpPr>
        <p:spPr>
          <a:xfrm>
            <a:off x="1696641" y="3259527"/>
            <a:ext cx="446485" cy="553282"/>
          </a:xfrm>
          <a:custGeom>
            <a:avLst/>
            <a:gdLst/>
            <a:ahLst/>
            <a:cxnLst/>
            <a:rect l="0" t="0" r="0" b="0"/>
            <a:pathLst>
              <a:path w="446485" h="553282">
                <a:moveTo>
                  <a:pt x="0" y="178403"/>
                </a:moveTo>
                <a:lnTo>
                  <a:pt x="0" y="105142"/>
                </a:lnTo>
                <a:lnTo>
                  <a:pt x="2645" y="90941"/>
                </a:lnTo>
                <a:lnTo>
                  <a:pt x="7129" y="78015"/>
                </a:lnTo>
                <a:lnTo>
                  <a:pt x="12429" y="65656"/>
                </a:lnTo>
                <a:lnTo>
                  <a:pt x="20737" y="53548"/>
                </a:lnTo>
                <a:lnTo>
                  <a:pt x="25731" y="47541"/>
                </a:lnTo>
                <a:lnTo>
                  <a:pt x="39217" y="38221"/>
                </a:lnTo>
                <a:lnTo>
                  <a:pt x="46980" y="34347"/>
                </a:lnTo>
                <a:lnTo>
                  <a:pt x="55133" y="29780"/>
                </a:lnTo>
                <a:lnTo>
                  <a:pt x="63544" y="24750"/>
                </a:lnTo>
                <a:lnTo>
                  <a:pt x="72128" y="19413"/>
                </a:lnTo>
                <a:lnTo>
                  <a:pt x="81820" y="14863"/>
                </a:lnTo>
                <a:lnTo>
                  <a:pt x="92249" y="10837"/>
                </a:lnTo>
                <a:lnTo>
                  <a:pt x="103171" y="7161"/>
                </a:lnTo>
                <a:lnTo>
                  <a:pt x="114422" y="4710"/>
                </a:lnTo>
                <a:lnTo>
                  <a:pt x="125890" y="3076"/>
                </a:lnTo>
                <a:lnTo>
                  <a:pt x="137505" y="1987"/>
                </a:lnTo>
                <a:lnTo>
                  <a:pt x="150209" y="1261"/>
                </a:lnTo>
                <a:lnTo>
                  <a:pt x="177554" y="455"/>
                </a:lnTo>
                <a:lnTo>
                  <a:pt x="216099" y="0"/>
                </a:lnTo>
                <a:lnTo>
                  <a:pt x="228402" y="929"/>
                </a:lnTo>
                <a:lnTo>
                  <a:pt x="240572" y="2540"/>
                </a:lnTo>
                <a:lnTo>
                  <a:pt x="252655" y="4606"/>
                </a:lnTo>
                <a:lnTo>
                  <a:pt x="264679" y="7968"/>
                </a:lnTo>
                <a:lnTo>
                  <a:pt x="276663" y="12193"/>
                </a:lnTo>
                <a:lnTo>
                  <a:pt x="288622" y="16995"/>
                </a:lnTo>
                <a:lnTo>
                  <a:pt x="309846" y="24976"/>
                </a:lnTo>
                <a:lnTo>
                  <a:pt x="319674" y="28493"/>
                </a:lnTo>
                <a:lnTo>
                  <a:pt x="328209" y="33814"/>
                </a:lnTo>
                <a:lnTo>
                  <a:pt x="335884" y="40339"/>
                </a:lnTo>
                <a:lnTo>
                  <a:pt x="348711" y="55525"/>
                </a:lnTo>
                <a:lnTo>
                  <a:pt x="357720" y="72197"/>
                </a:lnTo>
                <a:lnTo>
                  <a:pt x="360519" y="80810"/>
                </a:lnTo>
                <a:lnTo>
                  <a:pt x="362385" y="89528"/>
                </a:lnTo>
                <a:lnTo>
                  <a:pt x="363629" y="98317"/>
                </a:lnTo>
                <a:lnTo>
                  <a:pt x="363466" y="107153"/>
                </a:lnTo>
                <a:lnTo>
                  <a:pt x="362365" y="116020"/>
                </a:lnTo>
                <a:lnTo>
                  <a:pt x="360639" y="124908"/>
                </a:lnTo>
                <a:lnTo>
                  <a:pt x="356512" y="134802"/>
                </a:lnTo>
                <a:lnTo>
                  <a:pt x="350784" y="145367"/>
                </a:lnTo>
                <a:lnTo>
                  <a:pt x="343989" y="156379"/>
                </a:lnTo>
                <a:lnTo>
                  <a:pt x="336482" y="166697"/>
                </a:lnTo>
                <a:lnTo>
                  <a:pt x="328501" y="176552"/>
                </a:lnTo>
                <a:lnTo>
                  <a:pt x="259960" y="255476"/>
                </a:lnTo>
                <a:lnTo>
                  <a:pt x="198818" y="327977"/>
                </a:lnTo>
                <a:lnTo>
                  <a:pt x="180170" y="349556"/>
                </a:lnTo>
                <a:lnTo>
                  <a:pt x="165754" y="366919"/>
                </a:lnTo>
                <a:lnTo>
                  <a:pt x="154159" y="381471"/>
                </a:lnTo>
                <a:lnTo>
                  <a:pt x="144444" y="394149"/>
                </a:lnTo>
                <a:lnTo>
                  <a:pt x="135984" y="406569"/>
                </a:lnTo>
                <a:lnTo>
                  <a:pt x="128359" y="418819"/>
                </a:lnTo>
                <a:lnTo>
                  <a:pt x="121291" y="430953"/>
                </a:lnTo>
                <a:lnTo>
                  <a:pt x="115587" y="442020"/>
                </a:lnTo>
                <a:lnTo>
                  <a:pt x="110792" y="452374"/>
                </a:lnTo>
                <a:lnTo>
                  <a:pt x="106604" y="462253"/>
                </a:lnTo>
                <a:lnTo>
                  <a:pt x="104803" y="470824"/>
                </a:lnTo>
                <a:lnTo>
                  <a:pt x="105449" y="485639"/>
                </a:lnTo>
                <a:lnTo>
                  <a:pt x="106397" y="498837"/>
                </a:lnTo>
                <a:lnTo>
                  <a:pt x="106650" y="505135"/>
                </a:lnTo>
                <a:lnTo>
                  <a:pt x="109795" y="511318"/>
                </a:lnTo>
                <a:lnTo>
                  <a:pt x="121227" y="523480"/>
                </a:lnTo>
                <a:lnTo>
                  <a:pt x="128443" y="528509"/>
                </a:lnTo>
                <a:lnTo>
                  <a:pt x="136230" y="532854"/>
                </a:lnTo>
                <a:lnTo>
                  <a:pt x="144398" y="536743"/>
                </a:lnTo>
                <a:lnTo>
                  <a:pt x="154804" y="540327"/>
                </a:lnTo>
                <a:lnTo>
                  <a:pt x="166703" y="543709"/>
                </a:lnTo>
                <a:lnTo>
                  <a:pt x="179596" y="546956"/>
                </a:lnTo>
                <a:lnTo>
                  <a:pt x="194145" y="549121"/>
                </a:lnTo>
                <a:lnTo>
                  <a:pt x="209797" y="550564"/>
                </a:lnTo>
                <a:lnTo>
                  <a:pt x="226185" y="551526"/>
                </a:lnTo>
                <a:lnTo>
                  <a:pt x="260268" y="552595"/>
                </a:lnTo>
                <a:lnTo>
                  <a:pt x="335397" y="553281"/>
                </a:lnTo>
                <a:lnTo>
                  <a:pt x="356551" y="552345"/>
                </a:lnTo>
                <a:lnTo>
                  <a:pt x="378591" y="550728"/>
                </a:lnTo>
                <a:lnTo>
                  <a:pt x="446484" y="5445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08"/>
          <p:cNvSpPr/>
          <p:nvPr/>
        </p:nvSpPr>
        <p:spPr>
          <a:xfrm>
            <a:off x="2188881" y="3259505"/>
            <a:ext cx="441897" cy="571332"/>
          </a:xfrm>
          <a:custGeom>
            <a:avLst/>
            <a:gdLst/>
            <a:ahLst/>
            <a:cxnLst/>
            <a:rect l="0" t="0" r="0" b="0"/>
            <a:pathLst>
              <a:path w="441897" h="571332">
                <a:moveTo>
                  <a:pt x="373939" y="187354"/>
                </a:moveTo>
                <a:lnTo>
                  <a:pt x="279611" y="187354"/>
                </a:lnTo>
                <a:lnTo>
                  <a:pt x="264421" y="186362"/>
                </a:lnTo>
                <a:lnTo>
                  <a:pt x="226376" y="182614"/>
                </a:lnTo>
                <a:lnTo>
                  <a:pt x="205119" y="179233"/>
                </a:lnTo>
                <a:lnTo>
                  <a:pt x="183009" y="174995"/>
                </a:lnTo>
                <a:lnTo>
                  <a:pt x="141246" y="165986"/>
                </a:lnTo>
                <a:lnTo>
                  <a:pt x="109455" y="158675"/>
                </a:lnTo>
                <a:lnTo>
                  <a:pt x="93436" y="153352"/>
                </a:lnTo>
                <a:lnTo>
                  <a:pt x="76805" y="146827"/>
                </a:lnTo>
                <a:lnTo>
                  <a:pt x="59764" y="139500"/>
                </a:lnTo>
                <a:lnTo>
                  <a:pt x="47411" y="133624"/>
                </a:lnTo>
                <a:lnTo>
                  <a:pt x="38183" y="128713"/>
                </a:lnTo>
                <a:lnTo>
                  <a:pt x="31040" y="124448"/>
                </a:lnTo>
                <a:lnTo>
                  <a:pt x="17810" y="114417"/>
                </a:lnTo>
                <a:lnTo>
                  <a:pt x="7300" y="104336"/>
                </a:lnTo>
                <a:lnTo>
                  <a:pt x="2629" y="96548"/>
                </a:lnTo>
                <a:lnTo>
                  <a:pt x="553" y="87135"/>
                </a:lnTo>
                <a:lnTo>
                  <a:pt x="0" y="81845"/>
                </a:lnTo>
                <a:lnTo>
                  <a:pt x="2030" y="70678"/>
                </a:lnTo>
                <a:lnTo>
                  <a:pt x="8752" y="53234"/>
                </a:lnTo>
                <a:lnTo>
                  <a:pt x="15181" y="41425"/>
                </a:lnTo>
                <a:lnTo>
                  <a:pt x="24652" y="29562"/>
                </a:lnTo>
                <a:lnTo>
                  <a:pt x="38123" y="20321"/>
                </a:lnTo>
                <a:lnTo>
                  <a:pt x="45882" y="16467"/>
                </a:lnTo>
                <a:lnTo>
                  <a:pt x="55024" y="12906"/>
                </a:lnTo>
                <a:lnTo>
                  <a:pt x="65086" y="9540"/>
                </a:lnTo>
                <a:lnTo>
                  <a:pt x="75764" y="6304"/>
                </a:lnTo>
                <a:lnTo>
                  <a:pt x="86851" y="4146"/>
                </a:lnTo>
                <a:lnTo>
                  <a:pt x="98211" y="2708"/>
                </a:lnTo>
                <a:lnTo>
                  <a:pt x="109754" y="1749"/>
                </a:lnTo>
                <a:lnTo>
                  <a:pt x="122409" y="1110"/>
                </a:lnTo>
                <a:lnTo>
                  <a:pt x="149700" y="399"/>
                </a:lnTo>
                <a:lnTo>
                  <a:pt x="192956" y="0"/>
                </a:lnTo>
                <a:lnTo>
                  <a:pt x="207643" y="936"/>
                </a:lnTo>
                <a:lnTo>
                  <a:pt x="222395" y="2551"/>
                </a:lnTo>
                <a:lnTo>
                  <a:pt x="237191" y="4621"/>
                </a:lnTo>
                <a:lnTo>
                  <a:pt x="266860" y="9566"/>
                </a:lnTo>
                <a:lnTo>
                  <a:pt x="281718" y="12274"/>
                </a:lnTo>
                <a:lnTo>
                  <a:pt x="295591" y="16064"/>
                </a:lnTo>
                <a:lnTo>
                  <a:pt x="308809" y="20575"/>
                </a:lnTo>
                <a:lnTo>
                  <a:pt x="321589" y="25567"/>
                </a:lnTo>
                <a:lnTo>
                  <a:pt x="334078" y="31871"/>
                </a:lnTo>
                <a:lnTo>
                  <a:pt x="346373" y="39050"/>
                </a:lnTo>
                <a:lnTo>
                  <a:pt x="389882" y="67219"/>
                </a:lnTo>
                <a:lnTo>
                  <a:pt x="398458" y="74523"/>
                </a:lnTo>
                <a:lnTo>
                  <a:pt x="406160" y="82367"/>
                </a:lnTo>
                <a:lnTo>
                  <a:pt x="413279" y="90574"/>
                </a:lnTo>
                <a:lnTo>
                  <a:pt x="426481" y="104984"/>
                </a:lnTo>
                <a:lnTo>
                  <a:pt x="432779" y="111605"/>
                </a:lnTo>
                <a:lnTo>
                  <a:pt x="436978" y="118995"/>
                </a:lnTo>
                <a:lnTo>
                  <a:pt x="441644" y="135144"/>
                </a:lnTo>
                <a:lnTo>
                  <a:pt x="441896" y="144610"/>
                </a:lnTo>
                <a:lnTo>
                  <a:pt x="441072" y="154890"/>
                </a:lnTo>
                <a:lnTo>
                  <a:pt x="439531" y="165711"/>
                </a:lnTo>
                <a:lnTo>
                  <a:pt x="438503" y="175902"/>
                </a:lnTo>
                <a:lnTo>
                  <a:pt x="437818" y="185673"/>
                </a:lnTo>
                <a:lnTo>
                  <a:pt x="437361" y="195163"/>
                </a:lnTo>
                <a:lnTo>
                  <a:pt x="435072" y="204466"/>
                </a:lnTo>
                <a:lnTo>
                  <a:pt x="431562" y="213645"/>
                </a:lnTo>
                <a:lnTo>
                  <a:pt x="417140" y="243431"/>
                </a:lnTo>
                <a:lnTo>
                  <a:pt x="411670" y="254504"/>
                </a:lnTo>
                <a:lnTo>
                  <a:pt x="405046" y="264863"/>
                </a:lnTo>
                <a:lnTo>
                  <a:pt x="397654" y="274746"/>
                </a:lnTo>
                <a:lnTo>
                  <a:pt x="389749" y="284310"/>
                </a:lnTo>
                <a:lnTo>
                  <a:pt x="373028" y="305522"/>
                </a:lnTo>
                <a:lnTo>
                  <a:pt x="364402" y="316734"/>
                </a:lnTo>
                <a:lnTo>
                  <a:pt x="355675" y="327185"/>
                </a:lnTo>
                <a:lnTo>
                  <a:pt x="346880" y="337130"/>
                </a:lnTo>
                <a:lnTo>
                  <a:pt x="338041" y="346736"/>
                </a:lnTo>
                <a:lnTo>
                  <a:pt x="329171" y="357109"/>
                </a:lnTo>
                <a:lnTo>
                  <a:pt x="320281" y="367993"/>
                </a:lnTo>
                <a:lnTo>
                  <a:pt x="311378" y="379217"/>
                </a:lnTo>
                <a:lnTo>
                  <a:pt x="301474" y="389677"/>
                </a:lnTo>
                <a:lnTo>
                  <a:pt x="290903" y="399627"/>
                </a:lnTo>
                <a:lnTo>
                  <a:pt x="279886" y="409237"/>
                </a:lnTo>
                <a:lnTo>
                  <a:pt x="269565" y="418620"/>
                </a:lnTo>
                <a:lnTo>
                  <a:pt x="250160" y="436983"/>
                </a:lnTo>
                <a:lnTo>
                  <a:pt x="180180" y="506162"/>
                </a:lnTo>
                <a:lnTo>
                  <a:pt x="154206" y="532110"/>
                </a:lnTo>
                <a:lnTo>
                  <a:pt x="142004" y="541663"/>
                </a:lnTo>
                <a:lnTo>
                  <a:pt x="129966" y="550207"/>
                </a:lnTo>
                <a:lnTo>
                  <a:pt x="118002" y="560620"/>
                </a:lnTo>
                <a:lnTo>
                  <a:pt x="108716" y="566570"/>
                </a:lnTo>
                <a:lnTo>
                  <a:pt x="97119" y="5713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09"/>
          <p:cNvSpPr/>
          <p:nvPr/>
        </p:nvSpPr>
        <p:spPr>
          <a:xfrm>
            <a:off x="2741414" y="3518297"/>
            <a:ext cx="455415" cy="35720"/>
          </a:xfrm>
          <a:custGeom>
            <a:avLst/>
            <a:gdLst/>
            <a:ahLst/>
            <a:cxnLst/>
            <a:rect l="0" t="0" r="0" b="0"/>
            <a:pathLst>
              <a:path w="455415" h="35720">
                <a:moveTo>
                  <a:pt x="0" y="35719"/>
                </a:moveTo>
                <a:lnTo>
                  <a:pt x="14221" y="35719"/>
                </a:lnTo>
                <a:lnTo>
                  <a:pt x="19403" y="34726"/>
                </a:lnTo>
                <a:lnTo>
                  <a:pt x="23849" y="33073"/>
                </a:lnTo>
                <a:lnTo>
                  <a:pt x="27806" y="30978"/>
                </a:lnTo>
                <a:lnTo>
                  <a:pt x="34412" y="29582"/>
                </a:lnTo>
                <a:lnTo>
                  <a:pt x="42785" y="28651"/>
                </a:lnTo>
                <a:lnTo>
                  <a:pt x="52336" y="28030"/>
                </a:lnTo>
                <a:lnTo>
                  <a:pt x="62672" y="27616"/>
                </a:lnTo>
                <a:lnTo>
                  <a:pt x="84740" y="27157"/>
                </a:lnTo>
                <a:lnTo>
                  <a:pt x="103126" y="26042"/>
                </a:lnTo>
                <a:lnTo>
                  <a:pt x="176187" y="20725"/>
                </a:lnTo>
                <a:lnTo>
                  <a:pt x="218203" y="19133"/>
                </a:lnTo>
                <a:lnTo>
                  <a:pt x="238735" y="17716"/>
                </a:lnTo>
                <a:lnTo>
                  <a:pt x="259368" y="15780"/>
                </a:lnTo>
                <a:lnTo>
                  <a:pt x="280068" y="13496"/>
                </a:lnTo>
                <a:lnTo>
                  <a:pt x="300814" y="11974"/>
                </a:lnTo>
                <a:lnTo>
                  <a:pt x="321589" y="10959"/>
                </a:lnTo>
                <a:lnTo>
                  <a:pt x="342385" y="10283"/>
                </a:lnTo>
                <a:lnTo>
                  <a:pt x="361210" y="8839"/>
                </a:lnTo>
                <a:lnTo>
                  <a:pt x="378721" y="6885"/>
                </a:lnTo>
                <a:lnTo>
                  <a:pt x="395356" y="4590"/>
                </a:lnTo>
                <a:lnTo>
                  <a:pt x="409422" y="3060"/>
                </a:lnTo>
                <a:lnTo>
                  <a:pt x="421776" y="2040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10"/>
          <p:cNvSpPr/>
          <p:nvPr/>
        </p:nvSpPr>
        <p:spPr>
          <a:xfrm>
            <a:off x="3330773" y="3241477"/>
            <a:ext cx="116087" cy="473274"/>
          </a:xfrm>
          <a:custGeom>
            <a:avLst/>
            <a:gdLst/>
            <a:ahLst/>
            <a:cxnLst/>
            <a:rect l="0" t="0" r="0" b="0"/>
            <a:pathLst>
              <a:path w="116087" h="473274">
                <a:moveTo>
                  <a:pt x="116086" y="0"/>
                </a:moveTo>
                <a:lnTo>
                  <a:pt x="116086" y="9480"/>
                </a:lnTo>
                <a:lnTo>
                  <a:pt x="115094" y="12273"/>
                </a:lnTo>
                <a:lnTo>
                  <a:pt x="113440" y="14135"/>
                </a:lnTo>
                <a:lnTo>
                  <a:pt x="111346" y="15377"/>
                </a:lnTo>
                <a:lnTo>
                  <a:pt x="109950" y="18188"/>
                </a:lnTo>
                <a:lnTo>
                  <a:pt x="108398" y="26605"/>
                </a:lnTo>
                <a:lnTo>
                  <a:pt x="105063" y="44897"/>
                </a:lnTo>
                <a:lnTo>
                  <a:pt x="102784" y="56720"/>
                </a:lnTo>
                <a:lnTo>
                  <a:pt x="92315" y="101607"/>
                </a:lnTo>
                <a:lnTo>
                  <a:pt x="70822" y="189514"/>
                </a:lnTo>
                <a:lnTo>
                  <a:pt x="67058" y="203733"/>
                </a:lnTo>
                <a:lnTo>
                  <a:pt x="60231" y="227470"/>
                </a:lnTo>
                <a:lnTo>
                  <a:pt x="58014" y="238959"/>
                </a:lnTo>
                <a:lnTo>
                  <a:pt x="56535" y="250587"/>
                </a:lnTo>
                <a:lnTo>
                  <a:pt x="55550" y="262308"/>
                </a:lnTo>
                <a:lnTo>
                  <a:pt x="52908" y="277067"/>
                </a:lnTo>
                <a:lnTo>
                  <a:pt x="49163" y="293852"/>
                </a:lnTo>
                <a:lnTo>
                  <a:pt x="39710" y="333007"/>
                </a:lnTo>
                <a:lnTo>
                  <a:pt x="16389" y="433231"/>
                </a:lnTo>
                <a:lnTo>
                  <a:pt x="12910" y="444594"/>
                </a:lnTo>
                <a:lnTo>
                  <a:pt x="9599" y="453161"/>
                </a:lnTo>
                <a:lnTo>
                  <a:pt x="0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11"/>
          <p:cNvSpPr/>
          <p:nvPr/>
        </p:nvSpPr>
        <p:spPr>
          <a:xfrm>
            <a:off x="3244103" y="3250406"/>
            <a:ext cx="443859" cy="240650"/>
          </a:xfrm>
          <a:custGeom>
            <a:avLst/>
            <a:gdLst/>
            <a:ahLst/>
            <a:cxnLst/>
            <a:rect l="0" t="0" r="0" b="0"/>
            <a:pathLst>
              <a:path w="443859" h="240650">
                <a:moveTo>
                  <a:pt x="95600" y="0"/>
                </a:moveTo>
                <a:lnTo>
                  <a:pt x="90860" y="14221"/>
                </a:lnTo>
                <a:lnTo>
                  <a:pt x="86486" y="24364"/>
                </a:lnTo>
                <a:lnTo>
                  <a:pt x="73690" y="51508"/>
                </a:lnTo>
                <a:lnTo>
                  <a:pt x="59233" y="81298"/>
                </a:lnTo>
                <a:lnTo>
                  <a:pt x="54488" y="92893"/>
                </a:lnTo>
                <a:lnTo>
                  <a:pt x="49340" y="106578"/>
                </a:lnTo>
                <a:lnTo>
                  <a:pt x="43925" y="121653"/>
                </a:lnTo>
                <a:lnTo>
                  <a:pt x="37337" y="135673"/>
                </a:lnTo>
                <a:lnTo>
                  <a:pt x="29969" y="148987"/>
                </a:lnTo>
                <a:lnTo>
                  <a:pt x="22080" y="161833"/>
                </a:lnTo>
                <a:lnTo>
                  <a:pt x="15829" y="172381"/>
                </a:lnTo>
                <a:lnTo>
                  <a:pt x="6238" y="189393"/>
                </a:lnTo>
                <a:lnTo>
                  <a:pt x="3283" y="195715"/>
                </a:lnTo>
                <a:lnTo>
                  <a:pt x="1313" y="200922"/>
                </a:lnTo>
                <a:lnTo>
                  <a:pt x="0" y="205385"/>
                </a:lnTo>
                <a:lnTo>
                  <a:pt x="117" y="210346"/>
                </a:lnTo>
                <a:lnTo>
                  <a:pt x="1187" y="215637"/>
                </a:lnTo>
                <a:lnTo>
                  <a:pt x="2892" y="221149"/>
                </a:lnTo>
                <a:lnTo>
                  <a:pt x="5021" y="224823"/>
                </a:lnTo>
                <a:lnTo>
                  <a:pt x="7433" y="227273"/>
                </a:lnTo>
                <a:lnTo>
                  <a:pt x="18214" y="233366"/>
                </a:lnTo>
                <a:lnTo>
                  <a:pt x="23173" y="235945"/>
                </a:lnTo>
                <a:lnTo>
                  <a:pt x="36621" y="238810"/>
                </a:lnTo>
                <a:lnTo>
                  <a:pt x="44375" y="239574"/>
                </a:lnTo>
                <a:lnTo>
                  <a:pt x="53512" y="240083"/>
                </a:lnTo>
                <a:lnTo>
                  <a:pt x="74248" y="240649"/>
                </a:lnTo>
                <a:lnTo>
                  <a:pt x="86327" y="239808"/>
                </a:lnTo>
                <a:lnTo>
                  <a:pt x="99340" y="238255"/>
                </a:lnTo>
                <a:lnTo>
                  <a:pt x="112976" y="236227"/>
                </a:lnTo>
                <a:lnTo>
                  <a:pt x="141357" y="231329"/>
                </a:lnTo>
                <a:lnTo>
                  <a:pt x="204739" y="220100"/>
                </a:lnTo>
                <a:lnTo>
                  <a:pt x="221938" y="216186"/>
                </a:lnTo>
                <a:lnTo>
                  <a:pt x="239356" y="211593"/>
                </a:lnTo>
                <a:lnTo>
                  <a:pt x="333789" y="185223"/>
                </a:lnTo>
                <a:lnTo>
                  <a:pt x="375756" y="173933"/>
                </a:lnTo>
                <a:lnTo>
                  <a:pt x="443858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12"/>
          <p:cNvSpPr/>
          <p:nvPr/>
        </p:nvSpPr>
        <p:spPr>
          <a:xfrm>
            <a:off x="3804047" y="3207599"/>
            <a:ext cx="391241" cy="524802"/>
          </a:xfrm>
          <a:custGeom>
            <a:avLst/>
            <a:gdLst/>
            <a:ahLst/>
            <a:cxnLst/>
            <a:rect l="0" t="0" r="0" b="0"/>
            <a:pathLst>
              <a:path w="391241" h="524802">
                <a:moveTo>
                  <a:pt x="339328" y="132104"/>
                </a:moveTo>
                <a:lnTo>
                  <a:pt x="329847" y="136845"/>
                </a:lnTo>
                <a:lnTo>
                  <a:pt x="327054" y="139233"/>
                </a:lnTo>
                <a:lnTo>
                  <a:pt x="325192" y="141818"/>
                </a:lnTo>
                <a:lnTo>
                  <a:pt x="323951" y="144533"/>
                </a:lnTo>
                <a:lnTo>
                  <a:pt x="311989" y="152842"/>
                </a:lnTo>
                <a:lnTo>
                  <a:pt x="303243" y="157835"/>
                </a:lnTo>
                <a:lnTo>
                  <a:pt x="295427" y="161165"/>
                </a:lnTo>
                <a:lnTo>
                  <a:pt x="288233" y="163384"/>
                </a:lnTo>
                <a:lnTo>
                  <a:pt x="281452" y="164864"/>
                </a:lnTo>
                <a:lnTo>
                  <a:pt x="273955" y="165850"/>
                </a:lnTo>
                <a:lnTo>
                  <a:pt x="265980" y="166507"/>
                </a:lnTo>
                <a:lnTo>
                  <a:pt x="257687" y="166946"/>
                </a:lnTo>
                <a:lnTo>
                  <a:pt x="237890" y="167433"/>
                </a:lnTo>
                <a:lnTo>
                  <a:pt x="178621" y="167746"/>
                </a:lnTo>
                <a:lnTo>
                  <a:pt x="163729" y="166780"/>
                </a:lnTo>
                <a:lnTo>
                  <a:pt x="150824" y="165143"/>
                </a:lnTo>
                <a:lnTo>
                  <a:pt x="139245" y="163060"/>
                </a:lnTo>
                <a:lnTo>
                  <a:pt x="128549" y="160679"/>
                </a:lnTo>
                <a:lnTo>
                  <a:pt x="118441" y="158099"/>
                </a:lnTo>
                <a:lnTo>
                  <a:pt x="108726" y="155387"/>
                </a:lnTo>
                <a:lnTo>
                  <a:pt x="89995" y="149728"/>
                </a:lnTo>
                <a:lnTo>
                  <a:pt x="80833" y="146830"/>
                </a:lnTo>
                <a:lnTo>
                  <a:pt x="72740" y="143906"/>
                </a:lnTo>
                <a:lnTo>
                  <a:pt x="65361" y="140964"/>
                </a:lnTo>
                <a:lnTo>
                  <a:pt x="58456" y="138011"/>
                </a:lnTo>
                <a:lnTo>
                  <a:pt x="48140" y="132084"/>
                </a:lnTo>
                <a:lnTo>
                  <a:pt x="36753" y="123169"/>
                </a:lnTo>
                <a:lnTo>
                  <a:pt x="33432" y="120194"/>
                </a:lnTo>
                <a:lnTo>
                  <a:pt x="31217" y="117219"/>
                </a:lnTo>
                <a:lnTo>
                  <a:pt x="28757" y="111267"/>
                </a:lnTo>
                <a:lnTo>
                  <a:pt x="27372" y="97598"/>
                </a:lnTo>
                <a:lnTo>
                  <a:pt x="29694" y="86672"/>
                </a:lnTo>
                <a:lnTo>
                  <a:pt x="34033" y="75201"/>
                </a:lnTo>
                <a:lnTo>
                  <a:pt x="39269" y="63489"/>
                </a:lnTo>
                <a:lnTo>
                  <a:pt x="47549" y="49022"/>
                </a:lnTo>
                <a:lnTo>
                  <a:pt x="52535" y="40997"/>
                </a:lnTo>
                <a:lnTo>
                  <a:pt x="58836" y="34655"/>
                </a:lnTo>
                <a:lnTo>
                  <a:pt x="66013" y="29435"/>
                </a:lnTo>
                <a:lnTo>
                  <a:pt x="73774" y="24963"/>
                </a:lnTo>
                <a:lnTo>
                  <a:pt x="82917" y="20989"/>
                </a:lnTo>
                <a:lnTo>
                  <a:pt x="92981" y="17348"/>
                </a:lnTo>
                <a:lnTo>
                  <a:pt x="103659" y="13928"/>
                </a:lnTo>
                <a:lnTo>
                  <a:pt x="114747" y="10656"/>
                </a:lnTo>
                <a:lnTo>
                  <a:pt x="137650" y="4375"/>
                </a:lnTo>
                <a:lnTo>
                  <a:pt x="149313" y="2303"/>
                </a:lnTo>
                <a:lnTo>
                  <a:pt x="161058" y="922"/>
                </a:lnTo>
                <a:lnTo>
                  <a:pt x="172856" y="0"/>
                </a:lnTo>
                <a:lnTo>
                  <a:pt x="184691" y="379"/>
                </a:lnTo>
                <a:lnTo>
                  <a:pt x="196549" y="1623"/>
                </a:lnTo>
                <a:lnTo>
                  <a:pt x="208423" y="3445"/>
                </a:lnTo>
                <a:lnTo>
                  <a:pt x="220308" y="5652"/>
                </a:lnTo>
                <a:lnTo>
                  <a:pt x="244097" y="10750"/>
                </a:lnTo>
                <a:lnTo>
                  <a:pt x="259965" y="15482"/>
                </a:lnTo>
                <a:lnTo>
                  <a:pt x="278482" y="21614"/>
                </a:lnTo>
                <a:lnTo>
                  <a:pt x="298764" y="28679"/>
                </a:lnTo>
                <a:lnTo>
                  <a:pt x="314270" y="35372"/>
                </a:lnTo>
                <a:lnTo>
                  <a:pt x="326591" y="41819"/>
                </a:lnTo>
                <a:lnTo>
                  <a:pt x="336790" y="48102"/>
                </a:lnTo>
                <a:lnTo>
                  <a:pt x="345573" y="54274"/>
                </a:lnTo>
                <a:lnTo>
                  <a:pt x="353413" y="60374"/>
                </a:lnTo>
                <a:lnTo>
                  <a:pt x="360625" y="66424"/>
                </a:lnTo>
                <a:lnTo>
                  <a:pt x="367416" y="72443"/>
                </a:lnTo>
                <a:lnTo>
                  <a:pt x="380254" y="84421"/>
                </a:lnTo>
                <a:lnTo>
                  <a:pt x="384472" y="90393"/>
                </a:lnTo>
                <a:lnTo>
                  <a:pt x="389158" y="102321"/>
                </a:lnTo>
                <a:lnTo>
                  <a:pt x="391240" y="116883"/>
                </a:lnTo>
                <a:lnTo>
                  <a:pt x="391173" y="133277"/>
                </a:lnTo>
                <a:lnTo>
                  <a:pt x="389766" y="141816"/>
                </a:lnTo>
                <a:lnTo>
                  <a:pt x="387836" y="150484"/>
                </a:lnTo>
                <a:lnTo>
                  <a:pt x="385557" y="159240"/>
                </a:lnTo>
                <a:lnTo>
                  <a:pt x="383046" y="168055"/>
                </a:lnTo>
                <a:lnTo>
                  <a:pt x="380379" y="176907"/>
                </a:lnTo>
                <a:lnTo>
                  <a:pt x="376618" y="185785"/>
                </a:lnTo>
                <a:lnTo>
                  <a:pt x="372125" y="194681"/>
                </a:lnTo>
                <a:lnTo>
                  <a:pt x="367146" y="203587"/>
                </a:lnTo>
                <a:lnTo>
                  <a:pt x="360850" y="212502"/>
                </a:lnTo>
                <a:lnTo>
                  <a:pt x="353676" y="221422"/>
                </a:lnTo>
                <a:lnTo>
                  <a:pt x="345916" y="230344"/>
                </a:lnTo>
                <a:lnTo>
                  <a:pt x="337767" y="239269"/>
                </a:lnTo>
                <a:lnTo>
                  <a:pt x="320775" y="257124"/>
                </a:lnTo>
                <a:lnTo>
                  <a:pt x="267829" y="310698"/>
                </a:lnTo>
                <a:lnTo>
                  <a:pt x="257928" y="319628"/>
                </a:lnTo>
                <a:lnTo>
                  <a:pt x="247358" y="328558"/>
                </a:lnTo>
                <a:lnTo>
                  <a:pt x="225031" y="346417"/>
                </a:lnTo>
                <a:lnTo>
                  <a:pt x="201878" y="364276"/>
                </a:lnTo>
                <a:lnTo>
                  <a:pt x="191140" y="373206"/>
                </a:lnTo>
                <a:lnTo>
                  <a:pt x="181005" y="382136"/>
                </a:lnTo>
                <a:lnTo>
                  <a:pt x="171272" y="391065"/>
                </a:lnTo>
                <a:lnTo>
                  <a:pt x="156845" y="402972"/>
                </a:lnTo>
                <a:lnTo>
                  <a:pt x="81951" y="462209"/>
                </a:lnTo>
                <a:lnTo>
                  <a:pt x="50313" y="488169"/>
                </a:lnTo>
                <a:lnTo>
                  <a:pt x="32945" y="503014"/>
                </a:lnTo>
                <a:lnTo>
                  <a:pt x="21918" y="512919"/>
                </a:lnTo>
                <a:lnTo>
                  <a:pt x="13710" y="519636"/>
                </a:lnTo>
                <a:lnTo>
                  <a:pt x="2001" y="524303"/>
                </a:lnTo>
                <a:lnTo>
                  <a:pt x="593" y="524801"/>
                </a:lnTo>
                <a:lnTo>
                  <a:pt x="264" y="522271"/>
                </a:lnTo>
                <a:lnTo>
                  <a:pt x="0" y="50715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13"/>
          <p:cNvSpPr/>
          <p:nvPr/>
        </p:nvSpPr>
        <p:spPr>
          <a:xfrm>
            <a:off x="491133" y="3205758"/>
            <a:ext cx="44649" cy="8931"/>
          </a:xfrm>
          <a:custGeom>
            <a:avLst/>
            <a:gdLst/>
            <a:ahLst/>
            <a:cxnLst/>
            <a:rect l="0" t="0" r="0" b="0"/>
            <a:pathLst>
              <a:path w="44649" h="8931">
                <a:moveTo>
                  <a:pt x="0" y="8930"/>
                </a:moveTo>
                <a:lnTo>
                  <a:pt x="19427" y="8930"/>
                </a:lnTo>
                <a:lnTo>
                  <a:pt x="4464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14"/>
          <p:cNvSpPr/>
          <p:nvPr/>
        </p:nvSpPr>
        <p:spPr>
          <a:xfrm>
            <a:off x="4143375" y="4045148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15"/>
          <p:cNvSpPr/>
          <p:nvPr/>
        </p:nvSpPr>
        <p:spPr>
          <a:xfrm>
            <a:off x="3966023" y="4214813"/>
            <a:ext cx="123674" cy="214313"/>
          </a:xfrm>
          <a:custGeom>
            <a:avLst/>
            <a:gdLst/>
            <a:ahLst/>
            <a:cxnLst/>
            <a:rect l="0" t="0" r="0" b="0"/>
            <a:pathLst>
              <a:path w="123674" h="214313">
                <a:moveTo>
                  <a:pt x="7688" y="0"/>
                </a:moveTo>
                <a:lnTo>
                  <a:pt x="7688" y="12429"/>
                </a:lnTo>
                <a:lnTo>
                  <a:pt x="6696" y="15231"/>
                </a:lnTo>
                <a:lnTo>
                  <a:pt x="2948" y="20990"/>
                </a:lnTo>
                <a:lnTo>
                  <a:pt x="620" y="26858"/>
                </a:lnTo>
                <a:lnTo>
                  <a:pt x="0" y="29811"/>
                </a:lnTo>
                <a:lnTo>
                  <a:pt x="578" y="30788"/>
                </a:lnTo>
                <a:lnTo>
                  <a:pt x="1956" y="30447"/>
                </a:lnTo>
                <a:lnTo>
                  <a:pt x="3866" y="29227"/>
                </a:lnTo>
                <a:lnTo>
                  <a:pt x="9109" y="28414"/>
                </a:lnTo>
                <a:lnTo>
                  <a:pt x="16573" y="27872"/>
                </a:lnTo>
                <a:lnTo>
                  <a:pt x="25517" y="27511"/>
                </a:lnTo>
                <a:lnTo>
                  <a:pt x="35449" y="26278"/>
                </a:lnTo>
                <a:lnTo>
                  <a:pt x="46039" y="24464"/>
                </a:lnTo>
                <a:lnTo>
                  <a:pt x="57068" y="22262"/>
                </a:lnTo>
                <a:lnTo>
                  <a:pt x="68389" y="20794"/>
                </a:lnTo>
                <a:lnTo>
                  <a:pt x="79905" y="19816"/>
                </a:lnTo>
                <a:lnTo>
                  <a:pt x="91552" y="19164"/>
                </a:lnTo>
                <a:lnTo>
                  <a:pt x="101300" y="21705"/>
                </a:lnTo>
                <a:lnTo>
                  <a:pt x="109784" y="26376"/>
                </a:lnTo>
                <a:lnTo>
                  <a:pt x="117424" y="32467"/>
                </a:lnTo>
                <a:lnTo>
                  <a:pt x="121525" y="38512"/>
                </a:lnTo>
                <a:lnTo>
                  <a:pt x="123267" y="44526"/>
                </a:lnTo>
                <a:lnTo>
                  <a:pt x="123549" y="57492"/>
                </a:lnTo>
                <a:lnTo>
                  <a:pt x="123673" y="73177"/>
                </a:lnTo>
                <a:lnTo>
                  <a:pt x="121723" y="83511"/>
                </a:lnTo>
                <a:lnTo>
                  <a:pt x="118437" y="95362"/>
                </a:lnTo>
                <a:lnTo>
                  <a:pt x="114264" y="108223"/>
                </a:lnTo>
                <a:lnTo>
                  <a:pt x="111480" y="119773"/>
                </a:lnTo>
                <a:lnTo>
                  <a:pt x="109625" y="130450"/>
                </a:lnTo>
                <a:lnTo>
                  <a:pt x="108388" y="140545"/>
                </a:lnTo>
                <a:lnTo>
                  <a:pt x="106571" y="150251"/>
                </a:lnTo>
                <a:lnTo>
                  <a:pt x="104368" y="159699"/>
                </a:lnTo>
                <a:lnTo>
                  <a:pt x="101907" y="168973"/>
                </a:lnTo>
                <a:lnTo>
                  <a:pt x="99274" y="176148"/>
                </a:lnTo>
                <a:lnTo>
                  <a:pt x="96526" y="181924"/>
                </a:lnTo>
                <a:lnTo>
                  <a:pt x="93703" y="186767"/>
                </a:lnTo>
                <a:lnTo>
                  <a:pt x="91820" y="190988"/>
                </a:lnTo>
                <a:lnTo>
                  <a:pt x="90565" y="194794"/>
                </a:lnTo>
                <a:lnTo>
                  <a:pt x="89729" y="198323"/>
                </a:lnTo>
                <a:lnTo>
                  <a:pt x="86153" y="204891"/>
                </a:lnTo>
                <a:lnTo>
                  <a:pt x="79125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16"/>
          <p:cNvSpPr/>
          <p:nvPr/>
        </p:nvSpPr>
        <p:spPr>
          <a:xfrm>
            <a:off x="3830836" y="4063008"/>
            <a:ext cx="35720" cy="383977"/>
          </a:xfrm>
          <a:custGeom>
            <a:avLst/>
            <a:gdLst/>
            <a:ahLst/>
            <a:cxnLst/>
            <a:rect l="0" t="0" r="0" b="0"/>
            <a:pathLst>
              <a:path w="35720" h="383977">
                <a:moveTo>
                  <a:pt x="35719" y="0"/>
                </a:moveTo>
                <a:lnTo>
                  <a:pt x="35719" y="205368"/>
                </a:lnTo>
                <a:lnTo>
                  <a:pt x="34727" y="214302"/>
                </a:lnTo>
                <a:lnTo>
                  <a:pt x="33073" y="223235"/>
                </a:lnTo>
                <a:lnTo>
                  <a:pt x="30978" y="232167"/>
                </a:lnTo>
                <a:lnTo>
                  <a:pt x="23290" y="268440"/>
                </a:lnTo>
                <a:lnTo>
                  <a:pt x="21480" y="280164"/>
                </a:lnTo>
                <a:lnTo>
                  <a:pt x="20273" y="290955"/>
                </a:lnTo>
                <a:lnTo>
                  <a:pt x="19468" y="301126"/>
                </a:lnTo>
                <a:lnTo>
                  <a:pt x="17940" y="310884"/>
                </a:lnTo>
                <a:lnTo>
                  <a:pt x="15928" y="320365"/>
                </a:lnTo>
                <a:lnTo>
                  <a:pt x="13596" y="329663"/>
                </a:lnTo>
                <a:lnTo>
                  <a:pt x="11048" y="336853"/>
                </a:lnTo>
                <a:lnTo>
                  <a:pt x="8358" y="342639"/>
                </a:lnTo>
                <a:lnTo>
                  <a:pt x="5571" y="347488"/>
                </a:lnTo>
                <a:lnTo>
                  <a:pt x="3714" y="351713"/>
                </a:lnTo>
                <a:lnTo>
                  <a:pt x="2476" y="355522"/>
                </a:lnTo>
                <a:lnTo>
                  <a:pt x="1651" y="359054"/>
                </a:lnTo>
                <a:lnTo>
                  <a:pt x="734" y="365624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17"/>
          <p:cNvSpPr/>
          <p:nvPr/>
        </p:nvSpPr>
        <p:spPr>
          <a:xfrm>
            <a:off x="4071938" y="4027289"/>
            <a:ext cx="107157" cy="459361"/>
          </a:xfrm>
          <a:custGeom>
            <a:avLst/>
            <a:gdLst/>
            <a:ahLst/>
            <a:cxnLst/>
            <a:rect l="0" t="0" r="0" b="0"/>
            <a:pathLst>
              <a:path w="107157" h="459361">
                <a:moveTo>
                  <a:pt x="107156" y="0"/>
                </a:moveTo>
                <a:lnTo>
                  <a:pt x="102415" y="9481"/>
                </a:lnTo>
                <a:lnTo>
                  <a:pt x="100027" y="15250"/>
                </a:lnTo>
                <a:lnTo>
                  <a:pt x="97442" y="22073"/>
                </a:lnTo>
                <a:lnTo>
                  <a:pt x="94727" y="29599"/>
                </a:lnTo>
                <a:lnTo>
                  <a:pt x="91925" y="35607"/>
                </a:lnTo>
                <a:lnTo>
                  <a:pt x="89065" y="40605"/>
                </a:lnTo>
                <a:lnTo>
                  <a:pt x="86165" y="44929"/>
                </a:lnTo>
                <a:lnTo>
                  <a:pt x="82944" y="55026"/>
                </a:lnTo>
                <a:lnTo>
                  <a:pt x="82084" y="60497"/>
                </a:lnTo>
                <a:lnTo>
                  <a:pt x="79528" y="69105"/>
                </a:lnTo>
                <a:lnTo>
                  <a:pt x="75838" y="79804"/>
                </a:lnTo>
                <a:lnTo>
                  <a:pt x="71395" y="91898"/>
                </a:lnTo>
                <a:lnTo>
                  <a:pt x="68432" y="101945"/>
                </a:lnTo>
                <a:lnTo>
                  <a:pt x="66457" y="110627"/>
                </a:lnTo>
                <a:lnTo>
                  <a:pt x="65140" y="118401"/>
                </a:lnTo>
                <a:lnTo>
                  <a:pt x="62278" y="128543"/>
                </a:lnTo>
                <a:lnTo>
                  <a:pt x="58386" y="140266"/>
                </a:lnTo>
                <a:lnTo>
                  <a:pt x="53807" y="153041"/>
                </a:lnTo>
                <a:lnTo>
                  <a:pt x="49762" y="169497"/>
                </a:lnTo>
                <a:lnTo>
                  <a:pt x="46073" y="188404"/>
                </a:lnTo>
                <a:lnTo>
                  <a:pt x="28283" y="294743"/>
                </a:lnTo>
                <a:lnTo>
                  <a:pt x="23816" y="317542"/>
                </a:lnTo>
                <a:lnTo>
                  <a:pt x="19846" y="334726"/>
                </a:lnTo>
                <a:lnTo>
                  <a:pt x="16207" y="348166"/>
                </a:lnTo>
                <a:lnTo>
                  <a:pt x="13781" y="359111"/>
                </a:lnTo>
                <a:lnTo>
                  <a:pt x="12164" y="368392"/>
                </a:lnTo>
                <a:lnTo>
                  <a:pt x="11086" y="376564"/>
                </a:lnTo>
                <a:lnTo>
                  <a:pt x="9375" y="386972"/>
                </a:lnTo>
                <a:lnTo>
                  <a:pt x="4827" y="411766"/>
                </a:lnTo>
                <a:lnTo>
                  <a:pt x="3218" y="423339"/>
                </a:lnTo>
                <a:lnTo>
                  <a:pt x="2145" y="434031"/>
                </a:lnTo>
                <a:lnTo>
                  <a:pt x="424" y="458357"/>
                </a:lnTo>
                <a:lnTo>
                  <a:pt x="282" y="459360"/>
                </a:lnTo>
                <a:lnTo>
                  <a:pt x="188" y="459037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18"/>
          <p:cNvSpPr/>
          <p:nvPr/>
        </p:nvSpPr>
        <p:spPr>
          <a:xfrm>
            <a:off x="3545086" y="4000500"/>
            <a:ext cx="71438" cy="410767"/>
          </a:xfrm>
          <a:custGeom>
            <a:avLst/>
            <a:gdLst/>
            <a:ahLst/>
            <a:cxnLst/>
            <a:rect l="0" t="0" r="0" b="0"/>
            <a:pathLst>
              <a:path w="71438" h="410767">
                <a:moveTo>
                  <a:pt x="71437" y="0"/>
                </a:moveTo>
                <a:lnTo>
                  <a:pt x="66697" y="4741"/>
                </a:lnTo>
                <a:lnTo>
                  <a:pt x="65301" y="7129"/>
                </a:lnTo>
                <a:lnTo>
                  <a:pt x="63335" y="14239"/>
                </a:lnTo>
                <a:lnTo>
                  <a:pt x="62753" y="17779"/>
                </a:lnTo>
                <a:lnTo>
                  <a:pt x="62617" y="22123"/>
                </a:lnTo>
                <a:lnTo>
                  <a:pt x="61588" y="26655"/>
                </a:lnTo>
                <a:lnTo>
                  <a:pt x="59911" y="32653"/>
                </a:lnTo>
                <a:lnTo>
                  <a:pt x="55400" y="47255"/>
                </a:lnTo>
                <a:lnTo>
                  <a:pt x="50088" y="63666"/>
                </a:lnTo>
                <a:lnTo>
                  <a:pt x="48275" y="71218"/>
                </a:lnTo>
                <a:lnTo>
                  <a:pt x="47066" y="78236"/>
                </a:lnTo>
                <a:lnTo>
                  <a:pt x="46260" y="84899"/>
                </a:lnTo>
                <a:lnTo>
                  <a:pt x="44731" y="92318"/>
                </a:lnTo>
                <a:lnTo>
                  <a:pt x="42719" y="100241"/>
                </a:lnTo>
                <a:lnTo>
                  <a:pt x="40385" y="108499"/>
                </a:lnTo>
                <a:lnTo>
                  <a:pt x="37838" y="120950"/>
                </a:lnTo>
                <a:lnTo>
                  <a:pt x="32361" y="153305"/>
                </a:lnTo>
                <a:lnTo>
                  <a:pt x="30504" y="166696"/>
                </a:lnTo>
                <a:lnTo>
                  <a:pt x="29265" y="177607"/>
                </a:lnTo>
                <a:lnTo>
                  <a:pt x="28440" y="186866"/>
                </a:lnTo>
                <a:lnTo>
                  <a:pt x="26897" y="198991"/>
                </a:lnTo>
                <a:lnTo>
                  <a:pt x="22538" y="228339"/>
                </a:lnTo>
                <a:lnTo>
                  <a:pt x="20978" y="240531"/>
                </a:lnTo>
                <a:lnTo>
                  <a:pt x="19938" y="250643"/>
                </a:lnTo>
                <a:lnTo>
                  <a:pt x="19245" y="259369"/>
                </a:lnTo>
                <a:lnTo>
                  <a:pt x="15830" y="287585"/>
                </a:lnTo>
                <a:lnTo>
                  <a:pt x="13530" y="304833"/>
                </a:lnTo>
                <a:lnTo>
                  <a:pt x="11004" y="318315"/>
                </a:lnTo>
                <a:lnTo>
                  <a:pt x="8328" y="329288"/>
                </a:lnTo>
                <a:lnTo>
                  <a:pt x="5552" y="338588"/>
                </a:lnTo>
                <a:lnTo>
                  <a:pt x="3702" y="348757"/>
                </a:lnTo>
                <a:lnTo>
                  <a:pt x="2468" y="359505"/>
                </a:lnTo>
                <a:lnTo>
                  <a:pt x="1096" y="379053"/>
                </a:lnTo>
                <a:lnTo>
                  <a:pt x="731" y="385655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19"/>
          <p:cNvSpPr/>
          <p:nvPr/>
        </p:nvSpPr>
        <p:spPr>
          <a:xfrm>
            <a:off x="3339703" y="3946922"/>
            <a:ext cx="35537" cy="464345"/>
          </a:xfrm>
          <a:custGeom>
            <a:avLst/>
            <a:gdLst/>
            <a:ahLst/>
            <a:cxnLst/>
            <a:rect l="0" t="0" r="0" b="0"/>
            <a:pathLst>
              <a:path w="35537" h="464345">
                <a:moveTo>
                  <a:pt x="0" y="0"/>
                </a:moveTo>
                <a:lnTo>
                  <a:pt x="0" y="40235"/>
                </a:lnTo>
                <a:lnTo>
                  <a:pt x="992" y="47659"/>
                </a:lnTo>
                <a:lnTo>
                  <a:pt x="2646" y="55585"/>
                </a:lnTo>
                <a:lnTo>
                  <a:pt x="4741" y="63846"/>
                </a:lnTo>
                <a:lnTo>
                  <a:pt x="12360" y="102129"/>
                </a:lnTo>
                <a:lnTo>
                  <a:pt x="17170" y="127617"/>
                </a:lnTo>
                <a:lnTo>
                  <a:pt x="21368" y="156516"/>
                </a:lnTo>
                <a:lnTo>
                  <a:pt x="28679" y="220375"/>
                </a:lnTo>
                <a:lnTo>
                  <a:pt x="31026" y="246136"/>
                </a:lnTo>
                <a:lnTo>
                  <a:pt x="32590" y="267278"/>
                </a:lnTo>
                <a:lnTo>
                  <a:pt x="34328" y="300360"/>
                </a:lnTo>
                <a:lnTo>
                  <a:pt x="35101" y="324985"/>
                </a:lnTo>
                <a:lnTo>
                  <a:pt x="35536" y="355583"/>
                </a:lnTo>
                <a:lnTo>
                  <a:pt x="34605" y="367032"/>
                </a:lnTo>
                <a:lnTo>
                  <a:pt x="32992" y="379626"/>
                </a:lnTo>
                <a:lnTo>
                  <a:pt x="30924" y="392982"/>
                </a:lnTo>
                <a:lnTo>
                  <a:pt x="29546" y="404863"/>
                </a:lnTo>
                <a:lnTo>
                  <a:pt x="28627" y="415761"/>
                </a:lnTo>
                <a:lnTo>
                  <a:pt x="27606" y="433821"/>
                </a:lnTo>
                <a:lnTo>
                  <a:pt x="27334" y="440027"/>
                </a:lnTo>
                <a:lnTo>
                  <a:pt x="26789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20"/>
          <p:cNvSpPr/>
          <p:nvPr/>
        </p:nvSpPr>
        <p:spPr>
          <a:xfrm>
            <a:off x="2878463" y="4071938"/>
            <a:ext cx="201365" cy="196285"/>
          </a:xfrm>
          <a:custGeom>
            <a:avLst/>
            <a:gdLst/>
            <a:ahLst/>
            <a:cxnLst/>
            <a:rect l="0" t="0" r="0" b="0"/>
            <a:pathLst>
              <a:path w="201365" h="196285">
                <a:moveTo>
                  <a:pt x="104053" y="8929"/>
                </a:moveTo>
                <a:lnTo>
                  <a:pt x="94572" y="13670"/>
                </a:lnTo>
                <a:lnTo>
                  <a:pt x="88802" y="17050"/>
                </a:lnTo>
                <a:lnTo>
                  <a:pt x="74454" y="26098"/>
                </a:lnTo>
                <a:lnTo>
                  <a:pt x="67453" y="30297"/>
                </a:lnTo>
                <a:lnTo>
                  <a:pt x="60802" y="34089"/>
                </a:lnTo>
                <a:lnTo>
                  <a:pt x="54383" y="37608"/>
                </a:lnTo>
                <a:lnTo>
                  <a:pt x="48119" y="41940"/>
                </a:lnTo>
                <a:lnTo>
                  <a:pt x="41959" y="46811"/>
                </a:lnTo>
                <a:lnTo>
                  <a:pt x="35868" y="52043"/>
                </a:lnTo>
                <a:lnTo>
                  <a:pt x="30815" y="56524"/>
                </a:lnTo>
                <a:lnTo>
                  <a:pt x="22554" y="64147"/>
                </a:lnTo>
                <a:lnTo>
                  <a:pt x="17971" y="69554"/>
                </a:lnTo>
                <a:lnTo>
                  <a:pt x="12930" y="76135"/>
                </a:lnTo>
                <a:lnTo>
                  <a:pt x="7585" y="83499"/>
                </a:lnTo>
                <a:lnTo>
                  <a:pt x="4022" y="90392"/>
                </a:lnTo>
                <a:lnTo>
                  <a:pt x="1647" y="96972"/>
                </a:lnTo>
                <a:lnTo>
                  <a:pt x="63" y="103344"/>
                </a:lnTo>
                <a:lnTo>
                  <a:pt x="0" y="110567"/>
                </a:lnTo>
                <a:lnTo>
                  <a:pt x="950" y="118360"/>
                </a:lnTo>
                <a:lnTo>
                  <a:pt x="2575" y="126532"/>
                </a:lnTo>
                <a:lnTo>
                  <a:pt x="5643" y="133964"/>
                </a:lnTo>
                <a:lnTo>
                  <a:pt x="9673" y="140903"/>
                </a:lnTo>
                <a:lnTo>
                  <a:pt x="14344" y="147513"/>
                </a:lnTo>
                <a:lnTo>
                  <a:pt x="19442" y="153904"/>
                </a:lnTo>
                <a:lnTo>
                  <a:pt x="24825" y="160149"/>
                </a:lnTo>
                <a:lnTo>
                  <a:pt x="30399" y="166297"/>
                </a:lnTo>
                <a:lnTo>
                  <a:pt x="37090" y="171388"/>
                </a:lnTo>
                <a:lnTo>
                  <a:pt x="44529" y="175774"/>
                </a:lnTo>
                <a:lnTo>
                  <a:pt x="52464" y="179690"/>
                </a:lnTo>
                <a:lnTo>
                  <a:pt x="60730" y="183294"/>
                </a:lnTo>
                <a:lnTo>
                  <a:pt x="69218" y="186688"/>
                </a:lnTo>
                <a:lnTo>
                  <a:pt x="77853" y="189943"/>
                </a:lnTo>
                <a:lnTo>
                  <a:pt x="86586" y="192113"/>
                </a:lnTo>
                <a:lnTo>
                  <a:pt x="95385" y="193559"/>
                </a:lnTo>
                <a:lnTo>
                  <a:pt x="104227" y="194524"/>
                </a:lnTo>
                <a:lnTo>
                  <a:pt x="112107" y="195167"/>
                </a:lnTo>
                <a:lnTo>
                  <a:pt x="119344" y="195596"/>
                </a:lnTo>
                <a:lnTo>
                  <a:pt x="126153" y="195881"/>
                </a:lnTo>
                <a:lnTo>
                  <a:pt x="141656" y="196199"/>
                </a:lnTo>
                <a:lnTo>
                  <a:pt x="149958" y="196284"/>
                </a:lnTo>
                <a:lnTo>
                  <a:pt x="156484" y="195348"/>
                </a:lnTo>
                <a:lnTo>
                  <a:pt x="161827" y="193731"/>
                </a:lnTo>
                <a:lnTo>
                  <a:pt x="166381" y="191662"/>
                </a:lnTo>
                <a:lnTo>
                  <a:pt x="170410" y="188298"/>
                </a:lnTo>
                <a:lnTo>
                  <a:pt x="174087" y="184071"/>
                </a:lnTo>
                <a:lnTo>
                  <a:pt x="177532" y="179268"/>
                </a:lnTo>
                <a:lnTo>
                  <a:pt x="191860" y="158288"/>
                </a:lnTo>
                <a:lnTo>
                  <a:pt x="195333" y="151166"/>
                </a:lnTo>
                <a:lnTo>
                  <a:pt x="197648" y="144433"/>
                </a:lnTo>
                <a:lnTo>
                  <a:pt x="199192" y="137960"/>
                </a:lnTo>
                <a:lnTo>
                  <a:pt x="200221" y="131661"/>
                </a:lnTo>
                <a:lnTo>
                  <a:pt x="200907" y="125477"/>
                </a:lnTo>
                <a:lnTo>
                  <a:pt x="201364" y="119370"/>
                </a:lnTo>
                <a:lnTo>
                  <a:pt x="200677" y="113314"/>
                </a:lnTo>
                <a:lnTo>
                  <a:pt x="199227" y="107292"/>
                </a:lnTo>
                <a:lnTo>
                  <a:pt x="197268" y="101294"/>
                </a:lnTo>
                <a:lnTo>
                  <a:pt x="194969" y="95310"/>
                </a:lnTo>
                <a:lnTo>
                  <a:pt x="192445" y="89337"/>
                </a:lnTo>
                <a:lnTo>
                  <a:pt x="189770" y="83370"/>
                </a:lnTo>
                <a:lnTo>
                  <a:pt x="184152" y="71449"/>
                </a:lnTo>
                <a:lnTo>
                  <a:pt x="181265" y="65492"/>
                </a:lnTo>
                <a:lnTo>
                  <a:pt x="177356" y="59536"/>
                </a:lnTo>
                <a:lnTo>
                  <a:pt x="172765" y="53581"/>
                </a:lnTo>
                <a:lnTo>
                  <a:pt x="167720" y="47627"/>
                </a:lnTo>
                <a:lnTo>
                  <a:pt x="162373" y="41673"/>
                </a:lnTo>
                <a:lnTo>
                  <a:pt x="151139" y="29766"/>
                </a:lnTo>
                <a:lnTo>
                  <a:pt x="12191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21"/>
          <p:cNvSpPr/>
          <p:nvPr/>
        </p:nvSpPr>
        <p:spPr>
          <a:xfrm>
            <a:off x="2527671" y="3991570"/>
            <a:ext cx="254153" cy="205229"/>
          </a:xfrm>
          <a:custGeom>
            <a:avLst/>
            <a:gdLst/>
            <a:ahLst/>
            <a:cxnLst/>
            <a:rect l="0" t="0" r="0" b="0"/>
            <a:pathLst>
              <a:path w="254153" h="205229">
                <a:moveTo>
                  <a:pt x="79798" y="53578"/>
                </a:moveTo>
                <a:lnTo>
                  <a:pt x="65576" y="58319"/>
                </a:lnTo>
                <a:lnTo>
                  <a:pt x="59403" y="61700"/>
                </a:lnTo>
                <a:lnTo>
                  <a:pt x="53303" y="65938"/>
                </a:lnTo>
                <a:lnTo>
                  <a:pt x="47252" y="70748"/>
                </a:lnTo>
                <a:lnTo>
                  <a:pt x="41233" y="74947"/>
                </a:lnTo>
                <a:lnTo>
                  <a:pt x="35236" y="78738"/>
                </a:lnTo>
                <a:lnTo>
                  <a:pt x="29254" y="82257"/>
                </a:lnTo>
                <a:lnTo>
                  <a:pt x="24274" y="85597"/>
                </a:lnTo>
                <a:lnTo>
                  <a:pt x="19962" y="88814"/>
                </a:lnTo>
                <a:lnTo>
                  <a:pt x="12524" y="95036"/>
                </a:lnTo>
                <a:lnTo>
                  <a:pt x="5911" y="101108"/>
                </a:lnTo>
                <a:lnTo>
                  <a:pt x="3751" y="104117"/>
                </a:lnTo>
                <a:lnTo>
                  <a:pt x="1351" y="110105"/>
                </a:lnTo>
                <a:lnTo>
                  <a:pt x="711" y="114083"/>
                </a:lnTo>
                <a:lnTo>
                  <a:pt x="284" y="118719"/>
                </a:lnTo>
                <a:lnTo>
                  <a:pt x="0" y="123795"/>
                </a:lnTo>
                <a:lnTo>
                  <a:pt x="802" y="128170"/>
                </a:lnTo>
                <a:lnTo>
                  <a:pt x="2329" y="132080"/>
                </a:lnTo>
                <a:lnTo>
                  <a:pt x="4340" y="135678"/>
                </a:lnTo>
                <a:lnTo>
                  <a:pt x="9219" y="144969"/>
                </a:lnTo>
                <a:lnTo>
                  <a:pt x="11909" y="150224"/>
                </a:lnTo>
                <a:lnTo>
                  <a:pt x="14695" y="154720"/>
                </a:lnTo>
                <a:lnTo>
                  <a:pt x="17544" y="158709"/>
                </a:lnTo>
                <a:lnTo>
                  <a:pt x="20436" y="162361"/>
                </a:lnTo>
                <a:lnTo>
                  <a:pt x="25340" y="165787"/>
                </a:lnTo>
                <a:lnTo>
                  <a:pt x="31587" y="169064"/>
                </a:lnTo>
                <a:lnTo>
                  <a:pt x="38727" y="172241"/>
                </a:lnTo>
                <a:lnTo>
                  <a:pt x="46464" y="175350"/>
                </a:lnTo>
                <a:lnTo>
                  <a:pt x="62999" y="181452"/>
                </a:lnTo>
                <a:lnTo>
                  <a:pt x="106727" y="196438"/>
                </a:lnTo>
                <a:lnTo>
                  <a:pt x="115610" y="199420"/>
                </a:lnTo>
                <a:lnTo>
                  <a:pt x="124509" y="201407"/>
                </a:lnTo>
                <a:lnTo>
                  <a:pt x="133417" y="202733"/>
                </a:lnTo>
                <a:lnTo>
                  <a:pt x="142333" y="203617"/>
                </a:lnTo>
                <a:lnTo>
                  <a:pt x="151254" y="204205"/>
                </a:lnTo>
                <a:lnTo>
                  <a:pt x="160177" y="204598"/>
                </a:lnTo>
                <a:lnTo>
                  <a:pt x="184312" y="205150"/>
                </a:lnTo>
                <a:lnTo>
                  <a:pt x="191146" y="205228"/>
                </a:lnTo>
                <a:lnTo>
                  <a:pt x="197686" y="204287"/>
                </a:lnTo>
                <a:lnTo>
                  <a:pt x="204031" y="202668"/>
                </a:lnTo>
                <a:lnTo>
                  <a:pt x="210245" y="200597"/>
                </a:lnTo>
                <a:lnTo>
                  <a:pt x="216372" y="198223"/>
                </a:lnTo>
                <a:lnTo>
                  <a:pt x="222441" y="195649"/>
                </a:lnTo>
                <a:lnTo>
                  <a:pt x="228471" y="192940"/>
                </a:lnTo>
                <a:lnTo>
                  <a:pt x="233484" y="190143"/>
                </a:lnTo>
                <a:lnTo>
                  <a:pt x="237818" y="187285"/>
                </a:lnTo>
                <a:lnTo>
                  <a:pt x="241699" y="184388"/>
                </a:lnTo>
                <a:lnTo>
                  <a:pt x="244287" y="181464"/>
                </a:lnTo>
                <a:lnTo>
                  <a:pt x="246012" y="178524"/>
                </a:lnTo>
                <a:lnTo>
                  <a:pt x="247162" y="175571"/>
                </a:lnTo>
                <a:lnTo>
                  <a:pt x="248921" y="171617"/>
                </a:lnTo>
                <a:lnTo>
                  <a:pt x="253521" y="161933"/>
                </a:lnTo>
                <a:lnTo>
                  <a:pt x="254152" y="156573"/>
                </a:lnTo>
                <a:lnTo>
                  <a:pt x="253581" y="151015"/>
                </a:lnTo>
                <a:lnTo>
                  <a:pt x="252208" y="145325"/>
                </a:lnTo>
                <a:lnTo>
                  <a:pt x="250300" y="140540"/>
                </a:lnTo>
                <a:lnTo>
                  <a:pt x="248037" y="136357"/>
                </a:lnTo>
                <a:lnTo>
                  <a:pt x="245535" y="132577"/>
                </a:lnTo>
                <a:lnTo>
                  <a:pt x="242875" y="127080"/>
                </a:lnTo>
                <a:lnTo>
                  <a:pt x="240110" y="120439"/>
                </a:lnTo>
                <a:lnTo>
                  <a:pt x="237274" y="113035"/>
                </a:lnTo>
                <a:lnTo>
                  <a:pt x="233399" y="106114"/>
                </a:lnTo>
                <a:lnTo>
                  <a:pt x="228831" y="99517"/>
                </a:lnTo>
                <a:lnTo>
                  <a:pt x="223802" y="93134"/>
                </a:lnTo>
                <a:lnTo>
                  <a:pt x="218465" y="86894"/>
                </a:lnTo>
                <a:lnTo>
                  <a:pt x="212922" y="80750"/>
                </a:lnTo>
                <a:lnTo>
                  <a:pt x="207243" y="74669"/>
                </a:lnTo>
                <a:lnTo>
                  <a:pt x="200480" y="68631"/>
                </a:lnTo>
                <a:lnTo>
                  <a:pt x="192995" y="62621"/>
                </a:lnTo>
                <a:lnTo>
                  <a:pt x="185028" y="56630"/>
                </a:lnTo>
                <a:lnTo>
                  <a:pt x="177732" y="51644"/>
                </a:lnTo>
                <a:lnTo>
                  <a:pt x="170884" y="47328"/>
                </a:lnTo>
                <a:lnTo>
                  <a:pt x="164335" y="43459"/>
                </a:lnTo>
                <a:lnTo>
                  <a:pt x="149120" y="33867"/>
                </a:lnTo>
                <a:lnTo>
                  <a:pt x="115099" y="11541"/>
                </a:lnTo>
                <a:lnTo>
                  <a:pt x="107301" y="7694"/>
                </a:lnTo>
                <a:lnTo>
                  <a:pt x="100117" y="5129"/>
                </a:lnTo>
                <a:lnTo>
                  <a:pt x="93344" y="3420"/>
                </a:lnTo>
                <a:lnTo>
                  <a:pt x="87837" y="2280"/>
                </a:lnTo>
                <a:lnTo>
                  <a:pt x="83173" y="1520"/>
                </a:lnTo>
                <a:lnTo>
                  <a:pt x="77329" y="676"/>
                </a:lnTo>
                <a:lnTo>
                  <a:pt x="77160" y="451"/>
                </a:lnTo>
                <a:lnTo>
                  <a:pt x="8872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22"/>
          <p:cNvSpPr/>
          <p:nvPr/>
        </p:nvSpPr>
        <p:spPr>
          <a:xfrm>
            <a:off x="1982391" y="3955852"/>
            <a:ext cx="53579" cy="401822"/>
          </a:xfrm>
          <a:custGeom>
            <a:avLst/>
            <a:gdLst/>
            <a:ahLst/>
            <a:cxnLst/>
            <a:rect l="0" t="0" r="0" b="0"/>
            <a:pathLst>
              <a:path w="53579" h="401822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5" y="9713"/>
                </a:lnTo>
                <a:lnTo>
                  <a:pt x="4740" y="12429"/>
                </a:lnTo>
                <a:lnTo>
                  <a:pt x="6136" y="16223"/>
                </a:lnTo>
                <a:lnTo>
                  <a:pt x="7688" y="25731"/>
                </a:lnTo>
                <a:lnTo>
                  <a:pt x="9094" y="30052"/>
                </a:lnTo>
                <a:lnTo>
                  <a:pt x="11023" y="33925"/>
                </a:lnTo>
                <a:lnTo>
                  <a:pt x="13302" y="37500"/>
                </a:lnTo>
                <a:lnTo>
                  <a:pt x="14821" y="45836"/>
                </a:lnTo>
                <a:lnTo>
                  <a:pt x="15834" y="57346"/>
                </a:lnTo>
                <a:lnTo>
                  <a:pt x="16959" y="82041"/>
                </a:lnTo>
                <a:lnTo>
                  <a:pt x="17459" y="99632"/>
                </a:lnTo>
                <a:lnTo>
                  <a:pt x="20327" y="135231"/>
                </a:lnTo>
                <a:lnTo>
                  <a:pt x="22481" y="158615"/>
                </a:lnTo>
                <a:lnTo>
                  <a:pt x="24909" y="180157"/>
                </a:lnTo>
                <a:lnTo>
                  <a:pt x="32075" y="234950"/>
                </a:lnTo>
                <a:lnTo>
                  <a:pt x="33289" y="246922"/>
                </a:lnTo>
                <a:lnTo>
                  <a:pt x="34099" y="256888"/>
                </a:lnTo>
                <a:lnTo>
                  <a:pt x="34639" y="266508"/>
                </a:lnTo>
                <a:lnTo>
                  <a:pt x="35239" y="285136"/>
                </a:lnTo>
                <a:lnTo>
                  <a:pt x="35576" y="307616"/>
                </a:lnTo>
                <a:lnTo>
                  <a:pt x="36616" y="314218"/>
                </a:lnTo>
                <a:lnTo>
                  <a:pt x="38301" y="320604"/>
                </a:lnTo>
                <a:lnTo>
                  <a:pt x="40417" y="326845"/>
                </a:lnTo>
                <a:lnTo>
                  <a:pt x="41827" y="334975"/>
                </a:lnTo>
                <a:lnTo>
                  <a:pt x="42767" y="344363"/>
                </a:lnTo>
                <a:lnTo>
                  <a:pt x="43812" y="362401"/>
                </a:lnTo>
                <a:lnTo>
                  <a:pt x="44277" y="373726"/>
                </a:lnTo>
                <a:lnTo>
                  <a:pt x="44538" y="385680"/>
                </a:lnTo>
                <a:lnTo>
                  <a:pt x="44648" y="401821"/>
                </a:lnTo>
                <a:lnTo>
                  <a:pt x="44648" y="397091"/>
                </a:lnTo>
                <a:lnTo>
                  <a:pt x="45640" y="395696"/>
                </a:lnTo>
                <a:lnTo>
                  <a:pt x="47294" y="394766"/>
                </a:lnTo>
                <a:lnTo>
                  <a:pt x="49388" y="394146"/>
                </a:lnTo>
                <a:lnTo>
                  <a:pt x="50785" y="392740"/>
                </a:lnTo>
                <a:lnTo>
                  <a:pt x="51716" y="390811"/>
                </a:lnTo>
                <a:lnTo>
                  <a:pt x="53578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23"/>
          <p:cNvSpPr/>
          <p:nvPr/>
        </p:nvSpPr>
        <p:spPr>
          <a:xfrm>
            <a:off x="2082800" y="4491633"/>
            <a:ext cx="256207" cy="239699"/>
          </a:xfrm>
          <a:custGeom>
            <a:avLst/>
            <a:gdLst/>
            <a:ahLst/>
            <a:cxnLst/>
            <a:rect l="0" t="0" r="0" b="0"/>
            <a:pathLst>
              <a:path w="256207" h="239699">
                <a:moveTo>
                  <a:pt x="113903" y="17859"/>
                </a:moveTo>
                <a:lnTo>
                  <a:pt x="104423" y="22600"/>
                </a:lnTo>
                <a:lnTo>
                  <a:pt x="97122" y="27573"/>
                </a:lnTo>
                <a:lnTo>
                  <a:pt x="90570" y="33090"/>
                </a:lnTo>
                <a:lnTo>
                  <a:pt x="84350" y="38850"/>
                </a:lnTo>
                <a:lnTo>
                  <a:pt x="79319" y="42767"/>
                </a:lnTo>
                <a:lnTo>
                  <a:pt x="72987" y="47363"/>
                </a:lnTo>
                <a:lnTo>
                  <a:pt x="65790" y="52411"/>
                </a:lnTo>
                <a:lnTo>
                  <a:pt x="59007" y="56769"/>
                </a:lnTo>
                <a:lnTo>
                  <a:pt x="52501" y="60666"/>
                </a:lnTo>
                <a:lnTo>
                  <a:pt x="46180" y="64257"/>
                </a:lnTo>
                <a:lnTo>
                  <a:pt x="40973" y="68635"/>
                </a:lnTo>
                <a:lnTo>
                  <a:pt x="36509" y="73538"/>
                </a:lnTo>
                <a:lnTo>
                  <a:pt x="32542" y="78790"/>
                </a:lnTo>
                <a:lnTo>
                  <a:pt x="27912" y="86262"/>
                </a:lnTo>
                <a:lnTo>
                  <a:pt x="22841" y="95211"/>
                </a:lnTo>
                <a:lnTo>
                  <a:pt x="17477" y="105145"/>
                </a:lnTo>
                <a:lnTo>
                  <a:pt x="12908" y="115737"/>
                </a:lnTo>
                <a:lnTo>
                  <a:pt x="8870" y="126768"/>
                </a:lnTo>
                <a:lnTo>
                  <a:pt x="5186" y="138090"/>
                </a:lnTo>
                <a:lnTo>
                  <a:pt x="2729" y="147622"/>
                </a:lnTo>
                <a:lnTo>
                  <a:pt x="1092" y="155962"/>
                </a:lnTo>
                <a:lnTo>
                  <a:pt x="0" y="163506"/>
                </a:lnTo>
                <a:lnTo>
                  <a:pt x="1257" y="171511"/>
                </a:lnTo>
                <a:lnTo>
                  <a:pt x="4079" y="179826"/>
                </a:lnTo>
                <a:lnTo>
                  <a:pt x="7945" y="188345"/>
                </a:lnTo>
                <a:lnTo>
                  <a:pt x="11514" y="195016"/>
                </a:lnTo>
                <a:lnTo>
                  <a:pt x="14886" y="200456"/>
                </a:lnTo>
                <a:lnTo>
                  <a:pt x="18126" y="205075"/>
                </a:lnTo>
                <a:lnTo>
                  <a:pt x="21279" y="209147"/>
                </a:lnTo>
                <a:lnTo>
                  <a:pt x="27427" y="216316"/>
                </a:lnTo>
                <a:lnTo>
                  <a:pt x="31447" y="219617"/>
                </a:lnTo>
                <a:lnTo>
                  <a:pt x="36112" y="222809"/>
                </a:lnTo>
                <a:lnTo>
                  <a:pt x="41207" y="225931"/>
                </a:lnTo>
                <a:lnTo>
                  <a:pt x="47579" y="228010"/>
                </a:lnTo>
                <a:lnTo>
                  <a:pt x="54805" y="229397"/>
                </a:lnTo>
                <a:lnTo>
                  <a:pt x="62598" y="230323"/>
                </a:lnTo>
                <a:lnTo>
                  <a:pt x="69778" y="231931"/>
                </a:lnTo>
                <a:lnTo>
                  <a:pt x="76549" y="233996"/>
                </a:lnTo>
                <a:lnTo>
                  <a:pt x="83047" y="236364"/>
                </a:lnTo>
                <a:lnTo>
                  <a:pt x="90356" y="237943"/>
                </a:lnTo>
                <a:lnTo>
                  <a:pt x="98205" y="238996"/>
                </a:lnTo>
                <a:lnTo>
                  <a:pt x="106414" y="239698"/>
                </a:lnTo>
                <a:lnTo>
                  <a:pt x="114864" y="239174"/>
                </a:lnTo>
                <a:lnTo>
                  <a:pt x="123473" y="237832"/>
                </a:lnTo>
                <a:lnTo>
                  <a:pt x="132189" y="235945"/>
                </a:lnTo>
                <a:lnTo>
                  <a:pt x="140977" y="234687"/>
                </a:lnTo>
                <a:lnTo>
                  <a:pt x="149812" y="233849"/>
                </a:lnTo>
                <a:lnTo>
                  <a:pt x="158678" y="233290"/>
                </a:lnTo>
                <a:lnTo>
                  <a:pt x="167566" y="231925"/>
                </a:lnTo>
                <a:lnTo>
                  <a:pt x="176467" y="230023"/>
                </a:lnTo>
                <a:lnTo>
                  <a:pt x="185378" y="227762"/>
                </a:lnTo>
                <a:lnTo>
                  <a:pt x="193303" y="224271"/>
                </a:lnTo>
                <a:lnTo>
                  <a:pt x="200571" y="219960"/>
                </a:lnTo>
                <a:lnTo>
                  <a:pt x="207400" y="215100"/>
                </a:lnTo>
                <a:lnTo>
                  <a:pt x="213938" y="210869"/>
                </a:lnTo>
                <a:lnTo>
                  <a:pt x="220280" y="207056"/>
                </a:lnTo>
                <a:lnTo>
                  <a:pt x="226493" y="203522"/>
                </a:lnTo>
                <a:lnTo>
                  <a:pt x="231627" y="199181"/>
                </a:lnTo>
                <a:lnTo>
                  <a:pt x="236042" y="194303"/>
                </a:lnTo>
                <a:lnTo>
                  <a:pt x="239977" y="189066"/>
                </a:lnTo>
                <a:lnTo>
                  <a:pt x="243593" y="183591"/>
                </a:lnTo>
                <a:lnTo>
                  <a:pt x="246996" y="177956"/>
                </a:lnTo>
                <a:lnTo>
                  <a:pt x="250257" y="172216"/>
                </a:lnTo>
                <a:lnTo>
                  <a:pt x="252431" y="166404"/>
                </a:lnTo>
                <a:lnTo>
                  <a:pt x="253880" y="160545"/>
                </a:lnTo>
                <a:lnTo>
                  <a:pt x="254846" y="154655"/>
                </a:lnTo>
                <a:lnTo>
                  <a:pt x="255490" y="148744"/>
                </a:lnTo>
                <a:lnTo>
                  <a:pt x="255919" y="142819"/>
                </a:lnTo>
                <a:lnTo>
                  <a:pt x="256206" y="136884"/>
                </a:lnTo>
                <a:lnTo>
                  <a:pt x="255404" y="130944"/>
                </a:lnTo>
                <a:lnTo>
                  <a:pt x="253878" y="124999"/>
                </a:lnTo>
                <a:lnTo>
                  <a:pt x="251868" y="119051"/>
                </a:lnTo>
                <a:lnTo>
                  <a:pt x="250528" y="113102"/>
                </a:lnTo>
                <a:lnTo>
                  <a:pt x="249635" y="107151"/>
                </a:lnTo>
                <a:lnTo>
                  <a:pt x="249040" y="101199"/>
                </a:lnTo>
                <a:lnTo>
                  <a:pt x="246658" y="96240"/>
                </a:lnTo>
                <a:lnTo>
                  <a:pt x="243086" y="91941"/>
                </a:lnTo>
                <a:lnTo>
                  <a:pt x="238720" y="88083"/>
                </a:lnTo>
                <a:lnTo>
                  <a:pt x="234818" y="83526"/>
                </a:lnTo>
                <a:lnTo>
                  <a:pt x="231224" y="78505"/>
                </a:lnTo>
                <a:lnTo>
                  <a:pt x="227836" y="73172"/>
                </a:lnTo>
                <a:lnTo>
                  <a:pt x="224585" y="67633"/>
                </a:lnTo>
                <a:lnTo>
                  <a:pt x="221425" y="61956"/>
                </a:lnTo>
                <a:lnTo>
                  <a:pt x="215269" y="50356"/>
                </a:lnTo>
                <a:lnTo>
                  <a:pt x="209225" y="38586"/>
                </a:lnTo>
                <a:lnTo>
                  <a:pt x="206225" y="33662"/>
                </a:lnTo>
                <a:lnTo>
                  <a:pt x="203232" y="29386"/>
                </a:lnTo>
                <a:lnTo>
                  <a:pt x="200245" y="25544"/>
                </a:lnTo>
                <a:lnTo>
                  <a:pt x="198253" y="20998"/>
                </a:lnTo>
                <a:lnTo>
                  <a:pt x="196926" y="15983"/>
                </a:lnTo>
                <a:lnTo>
                  <a:pt x="19427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24"/>
          <p:cNvSpPr/>
          <p:nvPr/>
        </p:nvSpPr>
        <p:spPr>
          <a:xfrm>
            <a:off x="2634509" y="4464844"/>
            <a:ext cx="195676" cy="200980"/>
          </a:xfrm>
          <a:custGeom>
            <a:avLst/>
            <a:gdLst/>
            <a:ahLst/>
            <a:cxnLst/>
            <a:rect l="0" t="0" r="0" b="0"/>
            <a:pathLst>
              <a:path w="195676" h="200980">
                <a:moveTo>
                  <a:pt x="80116" y="0"/>
                </a:moveTo>
                <a:lnTo>
                  <a:pt x="64739" y="7688"/>
                </a:lnTo>
                <a:lnTo>
                  <a:pt x="60714" y="11024"/>
                </a:lnTo>
                <a:lnTo>
                  <a:pt x="58252" y="13302"/>
                </a:lnTo>
                <a:lnTo>
                  <a:pt x="55618" y="16805"/>
                </a:lnTo>
                <a:lnTo>
                  <a:pt x="52870" y="21126"/>
                </a:lnTo>
                <a:lnTo>
                  <a:pt x="50046" y="25990"/>
                </a:lnTo>
                <a:lnTo>
                  <a:pt x="44194" y="33202"/>
                </a:lnTo>
                <a:lnTo>
                  <a:pt x="36324" y="41978"/>
                </a:lnTo>
                <a:lnTo>
                  <a:pt x="27109" y="51798"/>
                </a:lnTo>
                <a:lnTo>
                  <a:pt x="19973" y="61321"/>
                </a:lnTo>
                <a:lnTo>
                  <a:pt x="14224" y="70646"/>
                </a:lnTo>
                <a:lnTo>
                  <a:pt x="9399" y="79839"/>
                </a:lnTo>
                <a:lnTo>
                  <a:pt x="6182" y="88945"/>
                </a:lnTo>
                <a:lnTo>
                  <a:pt x="4038" y="97992"/>
                </a:lnTo>
                <a:lnTo>
                  <a:pt x="2608" y="106999"/>
                </a:lnTo>
                <a:lnTo>
                  <a:pt x="1655" y="114990"/>
                </a:lnTo>
                <a:lnTo>
                  <a:pt x="1019" y="122300"/>
                </a:lnTo>
                <a:lnTo>
                  <a:pt x="314" y="134723"/>
                </a:lnTo>
                <a:lnTo>
                  <a:pt x="0" y="143551"/>
                </a:lnTo>
                <a:lnTo>
                  <a:pt x="908" y="148287"/>
                </a:lnTo>
                <a:lnTo>
                  <a:pt x="2506" y="153428"/>
                </a:lnTo>
                <a:lnTo>
                  <a:pt x="4564" y="158840"/>
                </a:lnTo>
                <a:lnTo>
                  <a:pt x="7920" y="163440"/>
                </a:lnTo>
                <a:lnTo>
                  <a:pt x="12141" y="167499"/>
                </a:lnTo>
                <a:lnTo>
                  <a:pt x="16940" y="171197"/>
                </a:lnTo>
                <a:lnTo>
                  <a:pt x="24108" y="175647"/>
                </a:lnTo>
                <a:lnTo>
                  <a:pt x="32856" y="180598"/>
                </a:lnTo>
                <a:lnTo>
                  <a:pt x="42656" y="185883"/>
                </a:lnTo>
                <a:lnTo>
                  <a:pt x="51174" y="189406"/>
                </a:lnTo>
                <a:lnTo>
                  <a:pt x="58837" y="191755"/>
                </a:lnTo>
                <a:lnTo>
                  <a:pt x="65930" y="193321"/>
                </a:lnTo>
                <a:lnTo>
                  <a:pt x="72643" y="195357"/>
                </a:lnTo>
                <a:lnTo>
                  <a:pt x="79103" y="197707"/>
                </a:lnTo>
                <a:lnTo>
                  <a:pt x="85393" y="200265"/>
                </a:lnTo>
                <a:lnTo>
                  <a:pt x="92564" y="200979"/>
                </a:lnTo>
                <a:lnTo>
                  <a:pt x="100321" y="200463"/>
                </a:lnTo>
                <a:lnTo>
                  <a:pt x="108469" y="199126"/>
                </a:lnTo>
                <a:lnTo>
                  <a:pt x="115885" y="198235"/>
                </a:lnTo>
                <a:lnTo>
                  <a:pt x="122814" y="197641"/>
                </a:lnTo>
                <a:lnTo>
                  <a:pt x="129417" y="197245"/>
                </a:lnTo>
                <a:lnTo>
                  <a:pt x="135804" y="195989"/>
                </a:lnTo>
                <a:lnTo>
                  <a:pt x="142046" y="194159"/>
                </a:lnTo>
                <a:lnTo>
                  <a:pt x="148191" y="191947"/>
                </a:lnTo>
                <a:lnTo>
                  <a:pt x="153281" y="189480"/>
                </a:lnTo>
                <a:lnTo>
                  <a:pt x="157666" y="186843"/>
                </a:lnTo>
                <a:lnTo>
                  <a:pt x="161582" y="184094"/>
                </a:lnTo>
                <a:lnTo>
                  <a:pt x="165184" y="180276"/>
                </a:lnTo>
                <a:lnTo>
                  <a:pt x="168578" y="175746"/>
                </a:lnTo>
                <a:lnTo>
                  <a:pt x="171833" y="170742"/>
                </a:lnTo>
                <a:lnTo>
                  <a:pt x="174995" y="166414"/>
                </a:lnTo>
                <a:lnTo>
                  <a:pt x="178095" y="162536"/>
                </a:lnTo>
                <a:lnTo>
                  <a:pt x="181154" y="158959"/>
                </a:lnTo>
                <a:lnTo>
                  <a:pt x="184186" y="154590"/>
                </a:lnTo>
                <a:lnTo>
                  <a:pt x="187199" y="149693"/>
                </a:lnTo>
                <a:lnTo>
                  <a:pt x="190200" y="144443"/>
                </a:lnTo>
                <a:lnTo>
                  <a:pt x="192201" y="139952"/>
                </a:lnTo>
                <a:lnTo>
                  <a:pt x="193534" y="135965"/>
                </a:lnTo>
                <a:lnTo>
                  <a:pt x="194424" y="132315"/>
                </a:lnTo>
                <a:lnTo>
                  <a:pt x="195016" y="127897"/>
                </a:lnTo>
                <a:lnTo>
                  <a:pt x="195412" y="122968"/>
                </a:lnTo>
                <a:lnTo>
                  <a:pt x="195675" y="117697"/>
                </a:lnTo>
                <a:lnTo>
                  <a:pt x="194858" y="112199"/>
                </a:lnTo>
                <a:lnTo>
                  <a:pt x="193322" y="106549"/>
                </a:lnTo>
                <a:lnTo>
                  <a:pt x="191305" y="100798"/>
                </a:lnTo>
                <a:lnTo>
                  <a:pt x="188969" y="94980"/>
                </a:lnTo>
                <a:lnTo>
                  <a:pt x="186419" y="89117"/>
                </a:lnTo>
                <a:lnTo>
                  <a:pt x="183727" y="83224"/>
                </a:lnTo>
                <a:lnTo>
                  <a:pt x="179948" y="78303"/>
                </a:lnTo>
                <a:lnTo>
                  <a:pt x="175444" y="74030"/>
                </a:lnTo>
                <a:lnTo>
                  <a:pt x="170457" y="70189"/>
                </a:lnTo>
                <a:lnTo>
                  <a:pt x="166140" y="65644"/>
                </a:lnTo>
                <a:lnTo>
                  <a:pt x="162270" y="60630"/>
                </a:lnTo>
                <a:lnTo>
                  <a:pt x="158698" y="55303"/>
                </a:lnTo>
                <a:lnTo>
                  <a:pt x="154332" y="50759"/>
                </a:lnTo>
                <a:lnTo>
                  <a:pt x="149437" y="46738"/>
                </a:lnTo>
                <a:lnTo>
                  <a:pt x="144189" y="43065"/>
                </a:lnTo>
                <a:lnTo>
                  <a:pt x="138707" y="39624"/>
                </a:lnTo>
                <a:lnTo>
                  <a:pt x="133067" y="36338"/>
                </a:lnTo>
                <a:lnTo>
                  <a:pt x="127323" y="33155"/>
                </a:lnTo>
                <a:lnTo>
                  <a:pt x="122501" y="30041"/>
                </a:lnTo>
                <a:lnTo>
                  <a:pt x="118295" y="26973"/>
                </a:lnTo>
                <a:lnTo>
                  <a:pt x="114498" y="23935"/>
                </a:lnTo>
                <a:lnTo>
                  <a:pt x="110975" y="20917"/>
                </a:lnTo>
                <a:lnTo>
                  <a:pt x="107634" y="17914"/>
                </a:lnTo>
                <a:lnTo>
                  <a:pt x="104415" y="14919"/>
                </a:lnTo>
                <a:lnTo>
                  <a:pt x="100284" y="12923"/>
                </a:lnTo>
                <a:lnTo>
                  <a:pt x="95546" y="11592"/>
                </a:lnTo>
                <a:lnTo>
                  <a:pt x="80116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25"/>
          <p:cNvSpPr/>
          <p:nvPr/>
        </p:nvSpPr>
        <p:spPr>
          <a:xfrm>
            <a:off x="3018268" y="4402336"/>
            <a:ext cx="35686" cy="330399"/>
          </a:xfrm>
          <a:custGeom>
            <a:avLst/>
            <a:gdLst/>
            <a:ahLst/>
            <a:cxnLst/>
            <a:rect l="0" t="0" r="0" b="0"/>
            <a:pathLst>
              <a:path w="35686" h="330399">
                <a:moveTo>
                  <a:pt x="35685" y="0"/>
                </a:moveTo>
                <a:lnTo>
                  <a:pt x="30945" y="9481"/>
                </a:lnTo>
                <a:lnTo>
                  <a:pt x="29548" y="14258"/>
                </a:lnTo>
                <a:lnTo>
                  <a:pt x="28617" y="19427"/>
                </a:lnTo>
                <a:lnTo>
                  <a:pt x="27997" y="24858"/>
                </a:lnTo>
                <a:lnTo>
                  <a:pt x="27583" y="30463"/>
                </a:lnTo>
                <a:lnTo>
                  <a:pt x="27307" y="36183"/>
                </a:lnTo>
                <a:lnTo>
                  <a:pt x="27123" y="41981"/>
                </a:lnTo>
                <a:lnTo>
                  <a:pt x="25016" y="49816"/>
                </a:lnTo>
                <a:lnTo>
                  <a:pt x="21627" y="59008"/>
                </a:lnTo>
                <a:lnTo>
                  <a:pt x="17384" y="69104"/>
                </a:lnTo>
                <a:lnTo>
                  <a:pt x="14554" y="77819"/>
                </a:lnTo>
                <a:lnTo>
                  <a:pt x="12669" y="85614"/>
                </a:lnTo>
                <a:lnTo>
                  <a:pt x="11411" y="92795"/>
                </a:lnTo>
                <a:lnTo>
                  <a:pt x="10573" y="100559"/>
                </a:lnTo>
                <a:lnTo>
                  <a:pt x="10014" y="108711"/>
                </a:lnTo>
                <a:lnTo>
                  <a:pt x="9641" y="117122"/>
                </a:lnTo>
                <a:lnTo>
                  <a:pt x="8401" y="126698"/>
                </a:lnTo>
                <a:lnTo>
                  <a:pt x="6582" y="137052"/>
                </a:lnTo>
                <a:lnTo>
                  <a:pt x="4376" y="147923"/>
                </a:lnTo>
                <a:lnTo>
                  <a:pt x="2907" y="157154"/>
                </a:lnTo>
                <a:lnTo>
                  <a:pt x="1926" y="165293"/>
                </a:lnTo>
                <a:lnTo>
                  <a:pt x="1273" y="172703"/>
                </a:lnTo>
                <a:lnTo>
                  <a:pt x="838" y="179628"/>
                </a:lnTo>
                <a:lnTo>
                  <a:pt x="354" y="192613"/>
                </a:lnTo>
                <a:lnTo>
                  <a:pt x="0" y="244497"/>
                </a:lnTo>
                <a:lnTo>
                  <a:pt x="981" y="252294"/>
                </a:lnTo>
                <a:lnTo>
                  <a:pt x="2627" y="260469"/>
                </a:lnTo>
                <a:lnTo>
                  <a:pt x="4717" y="268896"/>
                </a:lnTo>
                <a:lnTo>
                  <a:pt x="5118" y="276499"/>
                </a:lnTo>
                <a:lnTo>
                  <a:pt x="4393" y="283551"/>
                </a:lnTo>
                <a:lnTo>
                  <a:pt x="2917" y="290237"/>
                </a:lnTo>
                <a:lnTo>
                  <a:pt x="2926" y="295687"/>
                </a:lnTo>
                <a:lnTo>
                  <a:pt x="3924" y="300312"/>
                </a:lnTo>
                <a:lnTo>
                  <a:pt x="5581" y="304388"/>
                </a:lnTo>
                <a:lnTo>
                  <a:pt x="6686" y="309089"/>
                </a:lnTo>
                <a:lnTo>
                  <a:pt x="7423" y="314208"/>
                </a:lnTo>
                <a:lnTo>
                  <a:pt x="7914" y="319605"/>
                </a:lnTo>
                <a:lnTo>
                  <a:pt x="9233" y="323202"/>
                </a:lnTo>
                <a:lnTo>
                  <a:pt x="11106" y="325601"/>
                </a:lnTo>
                <a:lnTo>
                  <a:pt x="17826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26"/>
          <p:cNvSpPr/>
          <p:nvPr/>
        </p:nvSpPr>
        <p:spPr>
          <a:xfrm>
            <a:off x="3370529" y="4527352"/>
            <a:ext cx="22753" cy="294680"/>
          </a:xfrm>
          <a:custGeom>
            <a:avLst/>
            <a:gdLst/>
            <a:ahLst/>
            <a:cxnLst/>
            <a:rect l="0" t="0" r="0" b="0"/>
            <a:pathLst>
              <a:path w="22753" h="294680">
                <a:moveTo>
                  <a:pt x="22752" y="0"/>
                </a:moveTo>
                <a:lnTo>
                  <a:pt x="22752" y="14221"/>
                </a:lnTo>
                <a:lnTo>
                  <a:pt x="21760" y="19402"/>
                </a:lnTo>
                <a:lnTo>
                  <a:pt x="20106" y="23849"/>
                </a:lnTo>
                <a:lnTo>
                  <a:pt x="18012" y="27806"/>
                </a:lnTo>
                <a:lnTo>
                  <a:pt x="16615" y="32427"/>
                </a:lnTo>
                <a:lnTo>
                  <a:pt x="15684" y="37493"/>
                </a:lnTo>
                <a:lnTo>
                  <a:pt x="15064" y="42855"/>
                </a:lnTo>
                <a:lnTo>
                  <a:pt x="14650" y="50398"/>
                </a:lnTo>
                <a:lnTo>
                  <a:pt x="14190" y="69362"/>
                </a:lnTo>
                <a:lnTo>
                  <a:pt x="13076" y="78984"/>
                </a:lnTo>
                <a:lnTo>
                  <a:pt x="11340" y="88375"/>
                </a:lnTo>
                <a:lnTo>
                  <a:pt x="9191" y="97611"/>
                </a:lnTo>
                <a:lnTo>
                  <a:pt x="7758" y="106746"/>
                </a:lnTo>
                <a:lnTo>
                  <a:pt x="6803" y="115812"/>
                </a:lnTo>
                <a:lnTo>
                  <a:pt x="6166" y="124833"/>
                </a:lnTo>
                <a:lnTo>
                  <a:pt x="4750" y="136800"/>
                </a:lnTo>
                <a:lnTo>
                  <a:pt x="530" y="165972"/>
                </a:lnTo>
                <a:lnTo>
                  <a:pt x="0" y="179108"/>
                </a:lnTo>
                <a:lnTo>
                  <a:pt x="639" y="190843"/>
                </a:lnTo>
                <a:lnTo>
                  <a:pt x="2057" y="201643"/>
                </a:lnTo>
                <a:lnTo>
                  <a:pt x="3002" y="210827"/>
                </a:lnTo>
                <a:lnTo>
                  <a:pt x="3632" y="218934"/>
                </a:lnTo>
                <a:lnTo>
                  <a:pt x="4053" y="226323"/>
                </a:lnTo>
                <a:lnTo>
                  <a:pt x="4519" y="239825"/>
                </a:lnTo>
                <a:lnTo>
                  <a:pt x="4819" y="264661"/>
                </a:lnTo>
                <a:lnTo>
                  <a:pt x="5836" y="269707"/>
                </a:lnTo>
                <a:lnTo>
                  <a:pt x="7506" y="274062"/>
                </a:lnTo>
                <a:lnTo>
                  <a:pt x="13823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27"/>
          <p:cNvSpPr/>
          <p:nvPr/>
        </p:nvSpPr>
        <p:spPr>
          <a:xfrm>
            <a:off x="3598664" y="4482703"/>
            <a:ext cx="35720" cy="357189"/>
          </a:xfrm>
          <a:custGeom>
            <a:avLst/>
            <a:gdLst/>
            <a:ahLst/>
            <a:cxnLst/>
            <a:rect l="0" t="0" r="0" b="0"/>
            <a:pathLst>
              <a:path w="35720" h="357189">
                <a:moveTo>
                  <a:pt x="35719" y="0"/>
                </a:moveTo>
                <a:lnTo>
                  <a:pt x="30978" y="9481"/>
                </a:lnTo>
                <a:lnTo>
                  <a:pt x="29582" y="14259"/>
                </a:lnTo>
                <a:lnTo>
                  <a:pt x="28651" y="19428"/>
                </a:lnTo>
                <a:lnTo>
                  <a:pt x="28031" y="24858"/>
                </a:lnTo>
                <a:lnTo>
                  <a:pt x="27617" y="33440"/>
                </a:lnTo>
                <a:lnTo>
                  <a:pt x="27157" y="56203"/>
                </a:lnTo>
                <a:lnTo>
                  <a:pt x="26042" y="66242"/>
                </a:lnTo>
                <a:lnTo>
                  <a:pt x="24307" y="74920"/>
                </a:lnTo>
                <a:lnTo>
                  <a:pt x="22158" y="82688"/>
                </a:lnTo>
                <a:lnTo>
                  <a:pt x="20725" y="94813"/>
                </a:lnTo>
                <a:lnTo>
                  <a:pt x="19770" y="109842"/>
                </a:lnTo>
                <a:lnTo>
                  <a:pt x="18709" y="141092"/>
                </a:lnTo>
                <a:lnTo>
                  <a:pt x="18237" y="164903"/>
                </a:lnTo>
                <a:lnTo>
                  <a:pt x="17119" y="175420"/>
                </a:lnTo>
                <a:lnTo>
                  <a:pt x="15381" y="185407"/>
                </a:lnTo>
                <a:lnTo>
                  <a:pt x="13231" y="195043"/>
                </a:lnTo>
                <a:lnTo>
                  <a:pt x="10805" y="212380"/>
                </a:lnTo>
                <a:lnTo>
                  <a:pt x="5464" y="260748"/>
                </a:lnTo>
                <a:lnTo>
                  <a:pt x="3642" y="281981"/>
                </a:lnTo>
                <a:lnTo>
                  <a:pt x="2429" y="300104"/>
                </a:lnTo>
                <a:lnTo>
                  <a:pt x="719" y="336637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28"/>
          <p:cNvSpPr/>
          <p:nvPr/>
        </p:nvSpPr>
        <p:spPr>
          <a:xfrm>
            <a:off x="3768919" y="4554141"/>
            <a:ext cx="141749" cy="169218"/>
          </a:xfrm>
          <a:custGeom>
            <a:avLst/>
            <a:gdLst/>
            <a:ahLst/>
            <a:cxnLst/>
            <a:rect l="0" t="0" r="0" b="0"/>
            <a:pathLst>
              <a:path w="141749" h="169218">
                <a:moveTo>
                  <a:pt x="124425" y="0"/>
                </a:moveTo>
                <a:lnTo>
                  <a:pt x="64648" y="29888"/>
                </a:lnTo>
                <a:lnTo>
                  <a:pt x="59769" y="33816"/>
                </a:lnTo>
                <a:lnTo>
                  <a:pt x="55524" y="38419"/>
                </a:lnTo>
                <a:lnTo>
                  <a:pt x="51702" y="43472"/>
                </a:lnTo>
                <a:lnTo>
                  <a:pt x="46178" y="49817"/>
                </a:lnTo>
                <a:lnTo>
                  <a:pt x="39518" y="57024"/>
                </a:lnTo>
                <a:lnTo>
                  <a:pt x="32101" y="64805"/>
                </a:lnTo>
                <a:lnTo>
                  <a:pt x="26165" y="71976"/>
                </a:lnTo>
                <a:lnTo>
                  <a:pt x="21215" y="78742"/>
                </a:lnTo>
                <a:lnTo>
                  <a:pt x="16923" y="85237"/>
                </a:lnTo>
                <a:lnTo>
                  <a:pt x="13070" y="90559"/>
                </a:lnTo>
                <a:lnTo>
                  <a:pt x="9508" y="95099"/>
                </a:lnTo>
                <a:lnTo>
                  <a:pt x="6142" y="99118"/>
                </a:lnTo>
                <a:lnTo>
                  <a:pt x="3897" y="103782"/>
                </a:lnTo>
                <a:lnTo>
                  <a:pt x="2402" y="108876"/>
                </a:lnTo>
                <a:lnTo>
                  <a:pt x="1404" y="114255"/>
                </a:lnTo>
                <a:lnTo>
                  <a:pt x="739" y="118834"/>
                </a:lnTo>
                <a:lnTo>
                  <a:pt x="296" y="122879"/>
                </a:lnTo>
                <a:lnTo>
                  <a:pt x="0" y="126567"/>
                </a:lnTo>
                <a:lnTo>
                  <a:pt x="795" y="130019"/>
                </a:lnTo>
                <a:lnTo>
                  <a:pt x="2317" y="133312"/>
                </a:lnTo>
                <a:lnTo>
                  <a:pt x="4325" y="136499"/>
                </a:lnTo>
                <a:lnTo>
                  <a:pt x="6655" y="140609"/>
                </a:lnTo>
                <a:lnTo>
                  <a:pt x="11890" y="150467"/>
                </a:lnTo>
                <a:lnTo>
                  <a:pt x="14675" y="153889"/>
                </a:lnTo>
                <a:lnTo>
                  <a:pt x="17524" y="156171"/>
                </a:lnTo>
                <a:lnTo>
                  <a:pt x="24327" y="159698"/>
                </a:lnTo>
                <a:lnTo>
                  <a:pt x="33966" y="164574"/>
                </a:lnTo>
                <a:lnTo>
                  <a:pt x="39314" y="166270"/>
                </a:lnTo>
                <a:lnTo>
                  <a:pt x="44864" y="167401"/>
                </a:lnTo>
                <a:lnTo>
                  <a:pt x="50548" y="168156"/>
                </a:lnTo>
                <a:lnTo>
                  <a:pt x="56322" y="168659"/>
                </a:lnTo>
                <a:lnTo>
                  <a:pt x="62156" y="168994"/>
                </a:lnTo>
                <a:lnTo>
                  <a:pt x="68029" y="169217"/>
                </a:lnTo>
                <a:lnTo>
                  <a:pt x="73929" y="168373"/>
                </a:lnTo>
                <a:lnTo>
                  <a:pt x="79847" y="166819"/>
                </a:lnTo>
                <a:lnTo>
                  <a:pt x="85777" y="164791"/>
                </a:lnTo>
                <a:lnTo>
                  <a:pt x="91714" y="163439"/>
                </a:lnTo>
                <a:lnTo>
                  <a:pt x="97657" y="162537"/>
                </a:lnTo>
                <a:lnTo>
                  <a:pt x="103603" y="161936"/>
                </a:lnTo>
                <a:lnTo>
                  <a:pt x="108559" y="159551"/>
                </a:lnTo>
                <a:lnTo>
                  <a:pt x="112856" y="155977"/>
                </a:lnTo>
                <a:lnTo>
                  <a:pt x="116712" y="151609"/>
                </a:lnTo>
                <a:lnTo>
                  <a:pt x="123643" y="144111"/>
                </a:lnTo>
                <a:lnTo>
                  <a:pt x="126880" y="140722"/>
                </a:lnTo>
                <a:lnTo>
                  <a:pt x="130030" y="135487"/>
                </a:lnTo>
                <a:lnTo>
                  <a:pt x="133123" y="129020"/>
                </a:lnTo>
                <a:lnTo>
                  <a:pt x="136177" y="121731"/>
                </a:lnTo>
                <a:lnTo>
                  <a:pt x="138213" y="114889"/>
                </a:lnTo>
                <a:lnTo>
                  <a:pt x="139570" y="108342"/>
                </a:lnTo>
                <a:lnTo>
                  <a:pt x="140475" y="101994"/>
                </a:lnTo>
                <a:lnTo>
                  <a:pt x="141078" y="96769"/>
                </a:lnTo>
                <a:lnTo>
                  <a:pt x="141480" y="92294"/>
                </a:lnTo>
                <a:lnTo>
                  <a:pt x="141748" y="88318"/>
                </a:lnTo>
                <a:lnTo>
                  <a:pt x="140934" y="83683"/>
                </a:lnTo>
                <a:lnTo>
                  <a:pt x="139400" y="78609"/>
                </a:lnTo>
                <a:lnTo>
                  <a:pt x="137385" y="73242"/>
                </a:lnTo>
                <a:lnTo>
                  <a:pt x="135049" y="65695"/>
                </a:lnTo>
                <a:lnTo>
                  <a:pt x="129808" y="46726"/>
                </a:lnTo>
                <a:lnTo>
                  <a:pt x="127021" y="39088"/>
                </a:lnTo>
                <a:lnTo>
                  <a:pt x="124172" y="33004"/>
                </a:lnTo>
                <a:lnTo>
                  <a:pt x="121280" y="27956"/>
                </a:lnTo>
                <a:lnTo>
                  <a:pt x="119351" y="23598"/>
                </a:lnTo>
                <a:lnTo>
                  <a:pt x="118066" y="19701"/>
                </a:lnTo>
                <a:lnTo>
                  <a:pt x="115495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29"/>
          <p:cNvSpPr/>
          <p:nvPr/>
        </p:nvSpPr>
        <p:spPr>
          <a:xfrm>
            <a:off x="4099214" y="4527352"/>
            <a:ext cx="35232" cy="357188"/>
          </a:xfrm>
          <a:custGeom>
            <a:avLst/>
            <a:gdLst/>
            <a:ahLst/>
            <a:cxnLst/>
            <a:rect l="0" t="0" r="0" b="0"/>
            <a:pathLst>
              <a:path w="35232" h="357188">
                <a:moveTo>
                  <a:pt x="35231" y="0"/>
                </a:moveTo>
                <a:lnTo>
                  <a:pt x="21929" y="39906"/>
                </a:lnTo>
                <a:lnTo>
                  <a:pt x="20410" y="47440"/>
                </a:lnTo>
                <a:lnTo>
                  <a:pt x="19397" y="55439"/>
                </a:lnTo>
                <a:lnTo>
                  <a:pt x="18722" y="63748"/>
                </a:lnTo>
                <a:lnTo>
                  <a:pt x="17280" y="72264"/>
                </a:lnTo>
                <a:lnTo>
                  <a:pt x="15326" y="80918"/>
                </a:lnTo>
                <a:lnTo>
                  <a:pt x="13032" y="89664"/>
                </a:lnTo>
                <a:lnTo>
                  <a:pt x="10510" y="101448"/>
                </a:lnTo>
                <a:lnTo>
                  <a:pt x="5062" y="130416"/>
                </a:lnTo>
                <a:lnTo>
                  <a:pt x="3212" y="147467"/>
                </a:lnTo>
                <a:lnTo>
                  <a:pt x="1979" y="165780"/>
                </a:lnTo>
                <a:lnTo>
                  <a:pt x="1157" y="184934"/>
                </a:lnTo>
                <a:lnTo>
                  <a:pt x="244" y="230029"/>
                </a:lnTo>
                <a:lnTo>
                  <a:pt x="0" y="254555"/>
                </a:lnTo>
                <a:lnTo>
                  <a:pt x="830" y="276860"/>
                </a:lnTo>
                <a:lnTo>
                  <a:pt x="2375" y="297682"/>
                </a:lnTo>
                <a:lnTo>
                  <a:pt x="8442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30"/>
          <p:cNvSpPr/>
          <p:nvPr/>
        </p:nvSpPr>
        <p:spPr>
          <a:xfrm>
            <a:off x="1814078" y="4911328"/>
            <a:ext cx="2945446" cy="151805"/>
          </a:xfrm>
          <a:custGeom>
            <a:avLst/>
            <a:gdLst/>
            <a:ahLst/>
            <a:cxnLst/>
            <a:rect l="0" t="0" r="0" b="0"/>
            <a:pathLst>
              <a:path w="2945446" h="151805">
                <a:moveTo>
                  <a:pt x="2945445" y="35719"/>
                </a:moveTo>
                <a:lnTo>
                  <a:pt x="2945445" y="40460"/>
                </a:lnTo>
                <a:lnTo>
                  <a:pt x="2944454" y="41856"/>
                </a:lnTo>
                <a:lnTo>
                  <a:pt x="2942800" y="42787"/>
                </a:lnTo>
                <a:lnTo>
                  <a:pt x="2938316" y="43821"/>
                </a:lnTo>
                <a:lnTo>
                  <a:pt x="2933017" y="44281"/>
                </a:lnTo>
                <a:lnTo>
                  <a:pt x="2930214" y="45396"/>
                </a:lnTo>
                <a:lnTo>
                  <a:pt x="2924455" y="49280"/>
                </a:lnTo>
                <a:lnTo>
                  <a:pt x="2915942" y="51668"/>
                </a:lnTo>
                <a:lnTo>
                  <a:pt x="2897347" y="55658"/>
                </a:lnTo>
                <a:lnTo>
                  <a:pt x="2882397" y="59464"/>
                </a:lnTo>
                <a:lnTo>
                  <a:pt x="2857862" y="62598"/>
                </a:lnTo>
                <a:lnTo>
                  <a:pt x="2826814" y="66848"/>
                </a:lnTo>
                <a:lnTo>
                  <a:pt x="2736272" y="71318"/>
                </a:lnTo>
                <a:lnTo>
                  <a:pt x="2703595" y="72406"/>
                </a:lnTo>
                <a:lnTo>
                  <a:pt x="2686152" y="76167"/>
                </a:lnTo>
                <a:lnTo>
                  <a:pt x="2647724" y="80530"/>
                </a:lnTo>
                <a:lnTo>
                  <a:pt x="2521417" y="97427"/>
                </a:lnTo>
                <a:lnTo>
                  <a:pt x="2425248" y="109014"/>
                </a:lnTo>
                <a:lnTo>
                  <a:pt x="2383848" y="112944"/>
                </a:lnTo>
                <a:lnTo>
                  <a:pt x="2303445" y="116664"/>
                </a:lnTo>
                <a:lnTo>
                  <a:pt x="2263870" y="122100"/>
                </a:lnTo>
                <a:lnTo>
                  <a:pt x="2204809" y="125751"/>
                </a:lnTo>
                <a:lnTo>
                  <a:pt x="2186656" y="129643"/>
                </a:lnTo>
                <a:lnTo>
                  <a:pt x="2125176" y="133568"/>
                </a:lnTo>
                <a:lnTo>
                  <a:pt x="2098678" y="136424"/>
                </a:lnTo>
                <a:lnTo>
                  <a:pt x="2055583" y="140964"/>
                </a:lnTo>
                <a:lnTo>
                  <a:pt x="1967176" y="142708"/>
                </a:lnTo>
                <a:lnTo>
                  <a:pt x="1923354" y="145471"/>
                </a:lnTo>
                <a:lnTo>
                  <a:pt x="1877957" y="149928"/>
                </a:lnTo>
                <a:lnTo>
                  <a:pt x="1817582" y="151434"/>
                </a:lnTo>
                <a:lnTo>
                  <a:pt x="1464537" y="151804"/>
                </a:lnTo>
                <a:lnTo>
                  <a:pt x="1398264" y="146513"/>
                </a:lnTo>
                <a:lnTo>
                  <a:pt x="1316224" y="139531"/>
                </a:lnTo>
                <a:lnTo>
                  <a:pt x="1244748" y="135601"/>
                </a:lnTo>
                <a:lnTo>
                  <a:pt x="1153143" y="134163"/>
                </a:lnTo>
                <a:lnTo>
                  <a:pt x="1128898" y="131397"/>
                </a:lnTo>
                <a:lnTo>
                  <a:pt x="1095868" y="126906"/>
                </a:lnTo>
                <a:lnTo>
                  <a:pt x="1013590" y="125127"/>
                </a:lnTo>
                <a:lnTo>
                  <a:pt x="994761" y="123105"/>
                </a:lnTo>
                <a:lnTo>
                  <a:pt x="971294" y="119773"/>
                </a:lnTo>
                <a:lnTo>
                  <a:pt x="944735" y="115568"/>
                </a:lnTo>
                <a:lnTo>
                  <a:pt x="904642" y="110895"/>
                </a:lnTo>
                <a:lnTo>
                  <a:pt x="873594" y="107826"/>
                </a:lnTo>
                <a:lnTo>
                  <a:pt x="846565" y="103154"/>
                </a:lnTo>
                <a:lnTo>
                  <a:pt x="826856" y="100520"/>
                </a:lnTo>
                <a:lnTo>
                  <a:pt x="775853" y="94946"/>
                </a:lnTo>
                <a:lnTo>
                  <a:pt x="753918" y="92071"/>
                </a:lnTo>
                <a:lnTo>
                  <a:pt x="735325" y="89162"/>
                </a:lnTo>
                <a:lnTo>
                  <a:pt x="701107" y="83284"/>
                </a:lnTo>
                <a:lnTo>
                  <a:pt x="662748" y="77364"/>
                </a:lnTo>
                <a:lnTo>
                  <a:pt x="616327" y="73194"/>
                </a:lnTo>
                <a:lnTo>
                  <a:pt x="559950" y="69023"/>
                </a:lnTo>
                <a:lnTo>
                  <a:pt x="548467" y="66851"/>
                </a:lnTo>
                <a:lnTo>
                  <a:pt x="493374" y="59147"/>
                </a:lnTo>
                <a:lnTo>
                  <a:pt x="456458" y="54314"/>
                </a:lnTo>
                <a:lnTo>
                  <a:pt x="425894" y="51092"/>
                </a:lnTo>
                <a:lnTo>
                  <a:pt x="354435" y="45566"/>
                </a:lnTo>
                <a:lnTo>
                  <a:pt x="334066" y="43276"/>
                </a:lnTo>
                <a:lnTo>
                  <a:pt x="298535" y="39078"/>
                </a:lnTo>
                <a:lnTo>
                  <a:pt x="211528" y="34815"/>
                </a:lnTo>
                <a:lnTo>
                  <a:pt x="198764" y="31017"/>
                </a:lnTo>
                <a:lnTo>
                  <a:pt x="158159" y="26632"/>
                </a:lnTo>
                <a:lnTo>
                  <a:pt x="128081" y="22420"/>
                </a:lnTo>
                <a:lnTo>
                  <a:pt x="40374" y="17978"/>
                </a:lnTo>
                <a:lnTo>
                  <a:pt x="3211" y="17861"/>
                </a:lnTo>
                <a:lnTo>
                  <a:pt x="1690" y="16868"/>
                </a:lnTo>
                <a:lnTo>
                  <a:pt x="676" y="15214"/>
                </a:lnTo>
                <a:lnTo>
                  <a:pt x="0" y="13119"/>
                </a:lnTo>
                <a:lnTo>
                  <a:pt x="542" y="11723"/>
                </a:lnTo>
                <a:lnTo>
                  <a:pt x="1895" y="10792"/>
                </a:lnTo>
                <a:lnTo>
                  <a:pt x="3790" y="10171"/>
                </a:lnTo>
                <a:lnTo>
                  <a:pt x="5052" y="10749"/>
                </a:lnTo>
                <a:lnTo>
                  <a:pt x="5894" y="12127"/>
                </a:lnTo>
                <a:lnTo>
                  <a:pt x="6456" y="14038"/>
                </a:lnTo>
                <a:lnTo>
                  <a:pt x="5838" y="15312"/>
                </a:lnTo>
                <a:lnTo>
                  <a:pt x="4433" y="16161"/>
                </a:lnTo>
                <a:lnTo>
                  <a:pt x="2505" y="16727"/>
                </a:lnTo>
                <a:lnTo>
                  <a:pt x="2212" y="17105"/>
                </a:lnTo>
                <a:lnTo>
                  <a:pt x="3008" y="17356"/>
                </a:lnTo>
                <a:lnTo>
                  <a:pt x="4532" y="17524"/>
                </a:lnTo>
                <a:lnTo>
                  <a:pt x="5547" y="16644"/>
                </a:lnTo>
                <a:lnTo>
                  <a:pt x="6224" y="15065"/>
                </a:lnTo>
                <a:lnTo>
                  <a:pt x="6676" y="13019"/>
                </a:lnTo>
                <a:lnTo>
                  <a:pt x="7969" y="11656"/>
                </a:lnTo>
                <a:lnTo>
                  <a:pt x="9823" y="10748"/>
                </a:lnTo>
                <a:lnTo>
                  <a:pt x="14529" y="9738"/>
                </a:lnTo>
                <a:lnTo>
                  <a:pt x="19928" y="9289"/>
                </a:lnTo>
                <a:lnTo>
                  <a:pt x="21765" y="8177"/>
                </a:lnTo>
                <a:lnTo>
                  <a:pt x="22989" y="6444"/>
                </a:lnTo>
                <a:lnTo>
                  <a:pt x="23805" y="4296"/>
                </a:lnTo>
                <a:lnTo>
                  <a:pt x="25342" y="2864"/>
                </a:lnTo>
                <a:lnTo>
                  <a:pt x="27358" y="1909"/>
                </a:lnTo>
                <a:lnTo>
                  <a:pt x="3436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31"/>
          <p:cNvSpPr/>
          <p:nvPr/>
        </p:nvSpPr>
        <p:spPr>
          <a:xfrm>
            <a:off x="4279250" y="5089922"/>
            <a:ext cx="265793" cy="445808"/>
          </a:xfrm>
          <a:custGeom>
            <a:avLst/>
            <a:gdLst/>
            <a:ahLst/>
            <a:cxnLst/>
            <a:rect l="0" t="0" r="0" b="0"/>
            <a:pathLst>
              <a:path w="265793" h="445808">
                <a:moveTo>
                  <a:pt x="167734" y="223242"/>
                </a:moveTo>
                <a:lnTo>
                  <a:pt x="158254" y="223242"/>
                </a:lnTo>
                <a:lnTo>
                  <a:pt x="153476" y="224235"/>
                </a:lnTo>
                <a:lnTo>
                  <a:pt x="148307" y="225888"/>
                </a:lnTo>
                <a:lnTo>
                  <a:pt x="142876" y="227983"/>
                </a:lnTo>
                <a:lnTo>
                  <a:pt x="135287" y="231364"/>
                </a:lnTo>
                <a:lnTo>
                  <a:pt x="107629" y="244610"/>
                </a:lnTo>
                <a:lnTo>
                  <a:pt x="92735" y="251921"/>
                </a:lnTo>
                <a:lnTo>
                  <a:pt x="84992" y="255260"/>
                </a:lnTo>
                <a:lnTo>
                  <a:pt x="76854" y="258478"/>
                </a:lnTo>
                <a:lnTo>
                  <a:pt x="68452" y="261615"/>
                </a:lnTo>
                <a:lnTo>
                  <a:pt x="60866" y="265691"/>
                </a:lnTo>
                <a:lnTo>
                  <a:pt x="53825" y="270393"/>
                </a:lnTo>
                <a:lnTo>
                  <a:pt x="47146" y="275512"/>
                </a:lnTo>
                <a:lnTo>
                  <a:pt x="40710" y="279917"/>
                </a:lnTo>
                <a:lnTo>
                  <a:pt x="34434" y="283846"/>
                </a:lnTo>
                <a:lnTo>
                  <a:pt x="28266" y="287457"/>
                </a:lnTo>
                <a:lnTo>
                  <a:pt x="23161" y="291849"/>
                </a:lnTo>
                <a:lnTo>
                  <a:pt x="18766" y="296762"/>
                </a:lnTo>
                <a:lnTo>
                  <a:pt x="11237" y="306519"/>
                </a:lnTo>
                <a:lnTo>
                  <a:pt x="4584" y="314163"/>
                </a:lnTo>
                <a:lnTo>
                  <a:pt x="2413" y="318583"/>
                </a:lnTo>
                <a:lnTo>
                  <a:pt x="0" y="328785"/>
                </a:lnTo>
                <a:lnTo>
                  <a:pt x="349" y="334284"/>
                </a:lnTo>
                <a:lnTo>
                  <a:pt x="3382" y="345685"/>
                </a:lnTo>
                <a:lnTo>
                  <a:pt x="8038" y="354721"/>
                </a:lnTo>
                <a:lnTo>
                  <a:pt x="16237" y="368032"/>
                </a:lnTo>
                <a:lnTo>
                  <a:pt x="19111" y="373347"/>
                </a:lnTo>
                <a:lnTo>
                  <a:pt x="24004" y="378874"/>
                </a:lnTo>
                <a:lnTo>
                  <a:pt x="30242" y="384544"/>
                </a:lnTo>
                <a:lnTo>
                  <a:pt x="37378" y="390308"/>
                </a:lnTo>
                <a:lnTo>
                  <a:pt x="44119" y="396135"/>
                </a:lnTo>
                <a:lnTo>
                  <a:pt x="50598" y="402004"/>
                </a:lnTo>
                <a:lnTo>
                  <a:pt x="56901" y="407901"/>
                </a:lnTo>
                <a:lnTo>
                  <a:pt x="65072" y="413816"/>
                </a:lnTo>
                <a:lnTo>
                  <a:pt x="74488" y="419745"/>
                </a:lnTo>
                <a:lnTo>
                  <a:pt x="84734" y="425682"/>
                </a:lnTo>
                <a:lnTo>
                  <a:pt x="94542" y="430632"/>
                </a:lnTo>
                <a:lnTo>
                  <a:pt x="104056" y="434924"/>
                </a:lnTo>
                <a:lnTo>
                  <a:pt x="113376" y="438777"/>
                </a:lnTo>
                <a:lnTo>
                  <a:pt x="122566" y="441346"/>
                </a:lnTo>
                <a:lnTo>
                  <a:pt x="131669" y="443059"/>
                </a:lnTo>
                <a:lnTo>
                  <a:pt x="140714" y="444201"/>
                </a:lnTo>
                <a:lnTo>
                  <a:pt x="149721" y="444961"/>
                </a:lnTo>
                <a:lnTo>
                  <a:pt x="158702" y="445470"/>
                </a:lnTo>
                <a:lnTo>
                  <a:pt x="167666" y="445807"/>
                </a:lnTo>
                <a:lnTo>
                  <a:pt x="176619" y="445041"/>
                </a:lnTo>
                <a:lnTo>
                  <a:pt x="185563" y="443538"/>
                </a:lnTo>
                <a:lnTo>
                  <a:pt x="194503" y="441543"/>
                </a:lnTo>
                <a:lnTo>
                  <a:pt x="202447" y="439222"/>
                </a:lnTo>
                <a:lnTo>
                  <a:pt x="209728" y="436681"/>
                </a:lnTo>
                <a:lnTo>
                  <a:pt x="216566" y="433996"/>
                </a:lnTo>
                <a:lnTo>
                  <a:pt x="223109" y="431213"/>
                </a:lnTo>
                <a:lnTo>
                  <a:pt x="235671" y="425476"/>
                </a:lnTo>
                <a:lnTo>
                  <a:pt x="240807" y="420573"/>
                </a:lnTo>
                <a:lnTo>
                  <a:pt x="245223" y="414327"/>
                </a:lnTo>
                <a:lnTo>
                  <a:pt x="249159" y="407187"/>
                </a:lnTo>
                <a:lnTo>
                  <a:pt x="252775" y="399450"/>
                </a:lnTo>
                <a:lnTo>
                  <a:pt x="256178" y="391316"/>
                </a:lnTo>
                <a:lnTo>
                  <a:pt x="259439" y="382916"/>
                </a:lnTo>
                <a:lnTo>
                  <a:pt x="261613" y="373348"/>
                </a:lnTo>
                <a:lnTo>
                  <a:pt x="263063" y="363000"/>
                </a:lnTo>
                <a:lnTo>
                  <a:pt x="264028" y="352133"/>
                </a:lnTo>
                <a:lnTo>
                  <a:pt x="264673" y="339928"/>
                </a:lnTo>
                <a:lnTo>
                  <a:pt x="265388" y="313136"/>
                </a:lnTo>
                <a:lnTo>
                  <a:pt x="265792" y="270162"/>
                </a:lnTo>
                <a:lnTo>
                  <a:pt x="264856" y="254522"/>
                </a:lnTo>
                <a:lnTo>
                  <a:pt x="263240" y="238142"/>
                </a:lnTo>
                <a:lnTo>
                  <a:pt x="261170" y="221270"/>
                </a:lnTo>
                <a:lnTo>
                  <a:pt x="257806" y="204068"/>
                </a:lnTo>
                <a:lnTo>
                  <a:pt x="253579" y="186646"/>
                </a:lnTo>
                <a:lnTo>
                  <a:pt x="2034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32"/>
          <p:cNvSpPr/>
          <p:nvPr/>
        </p:nvSpPr>
        <p:spPr>
          <a:xfrm>
            <a:off x="3932848" y="3812977"/>
            <a:ext cx="23005" cy="294680"/>
          </a:xfrm>
          <a:custGeom>
            <a:avLst/>
            <a:gdLst/>
            <a:ahLst/>
            <a:cxnLst/>
            <a:rect l="0" t="0" r="0" b="0"/>
            <a:pathLst>
              <a:path w="23005" h="294680">
                <a:moveTo>
                  <a:pt x="5144" y="0"/>
                </a:moveTo>
                <a:lnTo>
                  <a:pt x="5144" y="24857"/>
                </a:lnTo>
                <a:lnTo>
                  <a:pt x="4152" y="34431"/>
                </a:lnTo>
                <a:lnTo>
                  <a:pt x="404" y="60943"/>
                </a:lnTo>
                <a:lnTo>
                  <a:pt x="0" y="74363"/>
                </a:lnTo>
                <a:lnTo>
                  <a:pt x="722" y="87278"/>
                </a:lnTo>
                <a:lnTo>
                  <a:pt x="2196" y="99857"/>
                </a:lnTo>
                <a:lnTo>
                  <a:pt x="3179" y="112212"/>
                </a:lnTo>
                <a:lnTo>
                  <a:pt x="3834" y="124417"/>
                </a:lnTo>
                <a:lnTo>
                  <a:pt x="4271" y="136523"/>
                </a:lnTo>
                <a:lnTo>
                  <a:pt x="5554" y="148562"/>
                </a:lnTo>
                <a:lnTo>
                  <a:pt x="7402" y="160557"/>
                </a:lnTo>
                <a:lnTo>
                  <a:pt x="14742" y="199046"/>
                </a:lnTo>
                <a:lnTo>
                  <a:pt x="23004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33"/>
          <p:cNvSpPr/>
          <p:nvPr/>
        </p:nvSpPr>
        <p:spPr>
          <a:xfrm>
            <a:off x="3948800" y="5098852"/>
            <a:ext cx="212232" cy="312393"/>
          </a:xfrm>
          <a:custGeom>
            <a:avLst/>
            <a:gdLst/>
            <a:ahLst/>
            <a:cxnLst/>
            <a:rect l="0" t="0" r="0" b="0"/>
            <a:pathLst>
              <a:path w="212232" h="312393">
                <a:moveTo>
                  <a:pt x="60630" y="151804"/>
                </a:moveTo>
                <a:lnTo>
                  <a:pt x="51149" y="156545"/>
                </a:lnTo>
                <a:lnTo>
                  <a:pt x="47364" y="158933"/>
                </a:lnTo>
                <a:lnTo>
                  <a:pt x="43849" y="161518"/>
                </a:lnTo>
                <a:lnTo>
                  <a:pt x="40513" y="164234"/>
                </a:lnTo>
                <a:lnTo>
                  <a:pt x="36304" y="168027"/>
                </a:lnTo>
                <a:lnTo>
                  <a:pt x="26336" y="177536"/>
                </a:lnTo>
                <a:lnTo>
                  <a:pt x="14309" y="189305"/>
                </a:lnTo>
                <a:lnTo>
                  <a:pt x="10898" y="193671"/>
                </a:lnTo>
                <a:lnTo>
                  <a:pt x="7631" y="198567"/>
                </a:lnTo>
                <a:lnTo>
                  <a:pt x="4461" y="203815"/>
                </a:lnTo>
                <a:lnTo>
                  <a:pt x="2348" y="209299"/>
                </a:lnTo>
                <a:lnTo>
                  <a:pt x="940" y="214938"/>
                </a:lnTo>
                <a:lnTo>
                  <a:pt x="0" y="220683"/>
                </a:lnTo>
                <a:lnTo>
                  <a:pt x="366" y="226497"/>
                </a:lnTo>
                <a:lnTo>
                  <a:pt x="1603" y="232357"/>
                </a:lnTo>
                <a:lnTo>
                  <a:pt x="3419" y="238248"/>
                </a:lnTo>
                <a:lnTo>
                  <a:pt x="5437" y="247440"/>
                </a:lnTo>
                <a:lnTo>
                  <a:pt x="5975" y="251281"/>
                </a:lnTo>
                <a:lnTo>
                  <a:pt x="8319" y="256817"/>
                </a:lnTo>
                <a:lnTo>
                  <a:pt x="11865" y="263485"/>
                </a:lnTo>
                <a:lnTo>
                  <a:pt x="16214" y="270906"/>
                </a:lnTo>
                <a:lnTo>
                  <a:pt x="21097" y="276846"/>
                </a:lnTo>
                <a:lnTo>
                  <a:pt x="26337" y="281798"/>
                </a:lnTo>
                <a:lnTo>
                  <a:pt x="31815" y="286093"/>
                </a:lnTo>
                <a:lnTo>
                  <a:pt x="36459" y="288954"/>
                </a:lnTo>
                <a:lnTo>
                  <a:pt x="40547" y="290862"/>
                </a:lnTo>
                <a:lnTo>
                  <a:pt x="44265" y="292135"/>
                </a:lnTo>
                <a:lnTo>
                  <a:pt x="48728" y="293976"/>
                </a:lnTo>
                <a:lnTo>
                  <a:pt x="53687" y="296194"/>
                </a:lnTo>
                <a:lnTo>
                  <a:pt x="64490" y="301306"/>
                </a:lnTo>
                <a:lnTo>
                  <a:pt x="75905" y="306885"/>
                </a:lnTo>
                <a:lnTo>
                  <a:pt x="81728" y="308770"/>
                </a:lnTo>
                <a:lnTo>
                  <a:pt x="87594" y="310026"/>
                </a:lnTo>
                <a:lnTo>
                  <a:pt x="93489" y="310863"/>
                </a:lnTo>
                <a:lnTo>
                  <a:pt x="102379" y="311422"/>
                </a:lnTo>
                <a:lnTo>
                  <a:pt x="125487" y="312042"/>
                </a:lnTo>
                <a:lnTo>
                  <a:pt x="152166" y="312392"/>
                </a:lnTo>
                <a:lnTo>
                  <a:pt x="159357" y="311449"/>
                </a:lnTo>
                <a:lnTo>
                  <a:pt x="166135" y="309828"/>
                </a:lnTo>
                <a:lnTo>
                  <a:pt x="172639" y="307754"/>
                </a:lnTo>
                <a:lnTo>
                  <a:pt x="178959" y="305381"/>
                </a:lnTo>
                <a:lnTo>
                  <a:pt x="185157" y="302805"/>
                </a:lnTo>
                <a:lnTo>
                  <a:pt x="191272" y="300098"/>
                </a:lnTo>
                <a:lnTo>
                  <a:pt x="196342" y="296307"/>
                </a:lnTo>
                <a:lnTo>
                  <a:pt x="200714" y="291796"/>
                </a:lnTo>
                <a:lnTo>
                  <a:pt x="204621" y="286803"/>
                </a:lnTo>
                <a:lnTo>
                  <a:pt x="207225" y="281491"/>
                </a:lnTo>
                <a:lnTo>
                  <a:pt x="208961" y="275965"/>
                </a:lnTo>
                <a:lnTo>
                  <a:pt x="210119" y="270297"/>
                </a:lnTo>
                <a:lnTo>
                  <a:pt x="210891" y="263542"/>
                </a:lnTo>
                <a:lnTo>
                  <a:pt x="211405" y="256061"/>
                </a:lnTo>
                <a:lnTo>
                  <a:pt x="211748" y="248098"/>
                </a:lnTo>
                <a:lnTo>
                  <a:pt x="212130" y="228667"/>
                </a:lnTo>
                <a:lnTo>
                  <a:pt x="212231" y="217929"/>
                </a:lnTo>
                <a:lnTo>
                  <a:pt x="211307" y="206802"/>
                </a:lnTo>
                <a:lnTo>
                  <a:pt x="209698" y="195414"/>
                </a:lnTo>
                <a:lnTo>
                  <a:pt x="207634" y="183855"/>
                </a:lnTo>
                <a:lnTo>
                  <a:pt x="204273" y="172178"/>
                </a:lnTo>
                <a:lnTo>
                  <a:pt x="200048" y="160427"/>
                </a:lnTo>
                <a:lnTo>
                  <a:pt x="195247" y="148623"/>
                </a:lnTo>
                <a:lnTo>
                  <a:pt x="190062" y="136785"/>
                </a:lnTo>
                <a:lnTo>
                  <a:pt x="173284" y="100170"/>
                </a:lnTo>
                <a:lnTo>
                  <a:pt x="161631" y="72632"/>
                </a:lnTo>
                <a:lnTo>
                  <a:pt x="156737" y="60327"/>
                </a:lnTo>
                <a:lnTo>
                  <a:pt x="148654" y="38718"/>
                </a:lnTo>
                <a:lnTo>
                  <a:pt x="144117" y="29781"/>
                </a:lnTo>
                <a:lnTo>
                  <a:pt x="139108" y="21838"/>
                </a:lnTo>
                <a:lnTo>
                  <a:pt x="12313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34"/>
          <p:cNvSpPr/>
          <p:nvPr/>
        </p:nvSpPr>
        <p:spPr>
          <a:xfrm>
            <a:off x="3609203" y="3705820"/>
            <a:ext cx="16251" cy="223244"/>
          </a:xfrm>
          <a:custGeom>
            <a:avLst/>
            <a:gdLst/>
            <a:ahLst/>
            <a:cxnLst/>
            <a:rect l="0" t="0" r="0" b="0"/>
            <a:pathLst>
              <a:path w="16251" h="223244">
                <a:moveTo>
                  <a:pt x="16250" y="0"/>
                </a:moveTo>
                <a:lnTo>
                  <a:pt x="11510" y="9481"/>
                </a:lnTo>
                <a:lnTo>
                  <a:pt x="9121" y="19219"/>
                </a:lnTo>
                <a:lnTo>
                  <a:pt x="6536" y="32657"/>
                </a:lnTo>
                <a:lnTo>
                  <a:pt x="3821" y="48561"/>
                </a:lnTo>
                <a:lnTo>
                  <a:pt x="2011" y="62139"/>
                </a:lnTo>
                <a:lnTo>
                  <a:pt x="804" y="74169"/>
                </a:lnTo>
                <a:lnTo>
                  <a:pt x="0" y="85164"/>
                </a:lnTo>
                <a:lnTo>
                  <a:pt x="456" y="96464"/>
                </a:lnTo>
                <a:lnTo>
                  <a:pt x="1752" y="107966"/>
                </a:lnTo>
                <a:lnTo>
                  <a:pt x="3608" y="119602"/>
                </a:lnTo>
                <a:lnTo>
                  <a:pt x="8316" y="156344"/>
                </a:lnTo>
                <a:lnTo>
                  <a:pt x="16250" y="223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" name="SMARTPenAnnotation135"/>
          <p:cNvSpPr/>
          <p:nvPr/>
        </p:nvSpPr>
        <p:spPr>
          <a:xfrm>
            <a:off x="3705820" y="5170289"/>
            <a:ext cx="17861" cy="473275"/>
          </a:xfrm>
          <a:custGeom>
            <a:avLst/>
            <a:gdLst/>
            <a:ahLst/>
            <a:cxnLst/>
            <a:rect l="0" t="0" r="0" b="0"/>
            <a:pathLst>
              <a:path w="17861" h="473275">
                <a:moveTo>
                  <a:pt x="0" y="0"/>
                </a:moveTo>
                <a:lnTo>
                  <a:pt x="4741" y="23702"/>
                </a:lnTo>
                <a:lnTo>
                  <a:pt x="6137" y="36638"/>
                </a:lnTo>
                <a:lnTo>
                  <a:pt x="7068" y="51214"/>
                </a:lnTo>
                <a:lnTo>
                  <a:pt x="7689" y="66885"/>
                </a:lnTo>
                <a:lnTo>
                  <a:pt x="8562" y="136345"/>
                </a:lnTo>
                <a:lnTo>
                  <a:pt x="9677" y="158365"/>
                </a:lnTo>
                <a:lnTo>
                  <a:pt x="11412" y="178007"/>
                </a:lnTo>
                <a:lnTo>
                  <a:pt x="13562" y="196062"/>
                </a:lnTo>
                <a:lnTo>
                  <a:pt x="14994" y="213060"/>
                </a:lnTo>
                <a:lnTo>
                  <a:pt x="15949" y="229352"/>
                </a:lnTo>
                <a:lnTo>
                  <a:pt x="16586" y="245175"/>
                </a:lnTo>
                <a:lnTo>
                  <a:pt x="17294" y="278631"/>
                </a:lnTo>
                <a:lnTo>
                  <a:pt x="17860" y="4732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3" name="SMARTPenAnnotation136"/>
          <p:cNvSpPr/>
          <p:nvPr/>
        </p:nvSpPr>
        <p:spPr>
          <a:xfrm>
            <a:off x="3305226" y="3714750"/>
            <a:ext cx="25548" cy="160735"/>
          </a:xfrm>
          <a:custGeom>
            <a:avLst/>
            <a:gdLst/>
            <a:ahLst/>
            <a:cxnLst/>
            <a:rect l="0" t="0" r="0" b="0"/>
            <a:pathLst>
              <a:path w="25548" h="160735">
                <a:moveTo>
                  <a:pt x="7688" y="0"/>
                </a:moveTo>
                <a:lnTo>
                  <a:pt x="2948" y="9481"/>
                </a:lnTo>
                <a:lnTo>
                  <a:pt x="1551" y="14258"/>
                </a:lnTo>
                <a:lnTo>
                  <a:pt x="620" y="19427"/>
                </a:lnTo>
                <a:lnTo>
                  <a:pt x="0" y="24858"/>
                </a:lnTo>
                <a:lnTo>
                  <a:pt x="578" y="34431"/>
                </a:lnTo>
                <a:lnTo>
                  <a:pt x="1956" y="46767"/>
                </a:lnTo>
                <a:lnTo>
                  <a:pt x="25547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5" name="SMARTPenAnnotation137"/>
          <p:cNvSpPr/>
          <p:nvPr/>
        </p:nvSpPr>
        <p:spPr>
          <a:xfrm>
            <a:off x="3321876" y="5223867"/>
            <a:ext cx="53547" cy="383978"/>
          </a:xfrm>
          <a:custGeom>
            <a:avLst/>
            <a:gdLst/>
            <a:ahLst/>
            <a:cxnLst/>
            <a:rect l="0" t="0" r="0" b="0"/>
            <a:pathLst>
              <a:path w="53547" h="383978">
                <a:moveTo>
                  <a:pt x="8897" y="0"/>
                </a:moveTo>
                <a:lnTo>
                  <a:pt x="4157" y="9481"/>
                </a:lnTo>
                <a:lnTo>
                  <a:pt x="2761" y="15250"/>
                </a:lnTo>
                <a:lnTo>
                  <a:pt x="1830" y="22074"/>
                </a:lnTo>
                <a:lnTo>
                  <a:pt x="1209" y="29599"/>
                </a:lnTo>
                <a:lnTo>
                  <a:pt x="795" y="40569"/>
                </a:lnTo>
                <a:lnTo>
                  <a:pt x="213" y="82466"/>
                </a:lnTo>
                <a:lnTo>
                  <a:pt x="0" y="145344"/>
                </a:lnTo>
                <a:lnTo>
                  <a:pt x="1974" y="162381"/>
                </a:lnTo>
                <a:lnTo>
                  <a:pt x="5274" y="182668"/>
                </a:lnTo>
                <a:lnTo>
                  <a:pt x="9458" y="205123"/>
                </a:lnTo>
                <a:lnTo>
                  <a:pt x="22045" y="264467"/>
                </a:lnTo>
                <a:lnTo>
                  <a:pt x="29569" y="298351"/>
                </a:lnTo>
                <a:lnTo>
                  <a:pt x="35577" y="322923"/>
                </a:lnTo>
                <a:lnTo>
                  <a:pt x="40574" y="341290"/>
                </a:lnTo>
                <a:lnTo>
                  <a:pt x="53546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6" name="SMARTPenAnnotation138"/>
          <p:cNvSpPr/>
          <p:nvPr/>
        </p:nvSpPr>
        <p:spPr>
          <a:xfrm>
            <a:off x="2959460" y="3742294"/>
            <a:ext cx="49846" cy="251777"/>
          </a:xfrm>
          <a:custGeom>
            <a:avLst/>
            <a:gdLst/>
            <a:ahLst/>
            <a:cxnLst/>
            <a:rect l="0" t="0" r="0" b="0"/>
            <a:pathLst>
              <a:path w="49846" h="251777">
                <a:moveTo>
                  <a:pt x="40915" y="88542"/>
                </a:moveTo>
                <a:lnTo>
                  <a:pt x="31434" y="93283"/>
                </a:lnTo>
                <a:lnTo>
                  <a:pt x="27649" y="94679"/>
                </a:lnTo>
                <a:lnTo>
                  <a:pt x="24134" y="95610"/>
                </a:lnTo>
                <a:lnTo>
                  <a:pt x="20798" y="96230"/>
                </a:lnTo>
                <a:lnTo>
                  <a:pt x="18574" y="97636"/>
                </a:lnTo>
                <a:lnTo>
                  <a:pt x="17091" y="99566"/>
                </a:lnTo>
                <a:lnTo>
                  <a:pt x="14712" y="105051"/>
                </a:lnTo>
                <a:lnTo>
                  <a:pt x="13524" y="106494"/>
                </a:lnTo>
                <a:lnTo>
                  <a:pt x="11740" y="108447"/>
                </a:lnTo>
                <a:lnTo>
                  <a:pt x="6489" y="113971"/>
                </a:lnTo>
                <a:lnTo>
                  <a:pt x="5771" y="117372"/>
                </a:lnTo>
                <a:lnTo>
                  <a:pt x="5367" y="124866"/>
                </a:lnTo>
                <a:lnTo>
                  <a:pt x="5310" y="127641"/>
                </a:lnTo>
                <a:lnTo>
                  <a:pt x="4280" y="129491"/>
                </a:lnTo>
                <a:lnTo>
                  <a:pt x="2601" y="130724"/>
                </a:lnTo>
                <a:lnTo>
                  <a:pt x="489" y="131546"/>
                </a:lnTo>
                <a:lnTo>
                  <a:pt x="74" y="131102"/>
                </a:lnTo>
                <a:lnTo>
                  <a:pt x="790" y="129814"/>
                </a:lnTo>
                <a:lnTo>
                  <a:pt x="2258" y="127963"/>
                </a:lnTo>
                <a:lnTo>
                  <a:pt x="3238" y="127721"/>
                </a:lnTo>
                <a:lnTo>
                  <a:pt x="3890" y="128552"/>
                </a:lnTo>
                <a:lnTo>
                  <a:pt x="4326" y="130098"/>
                </a:lnTo>
                <a:lnTo>
                  <a:pt x="4616" y="130137"/>
                </a:lnTo>
                <a:lnTo>
                  <a:pt x="4938" y="127534"/>
                </a:lnTo>
                <a:lnTo>
                  <a:pt x="4032" y="126442"/>
                </a:lnTo>
                <a:lnTo>
                  <a:pt x="2436" y="125715"/>
                </a:lnTo>
                <a:lnTo>
                  <a:pt x="380" y="125230"/>
                </a:lnTo>
                <a:lnTo>
                  <a:pt x="0" y="124908"/>
                </a:lnTo>
                <a:lnTo>
                  <a:pt x="740" y="124692"/>
                </a:lnTo>
                <a:lnTo>
                  <a:pt x="2226" y="124548"/>
                </a:lnTo>
                <a:lnTo>
                  <a:pt x="3216" y="123460"/>
                </a:lnTo>
                <a:lnTo>
                  <a:pt x="3876" y="121743"/>
                </a:lnTo>
                <a:lnTo>
                  <a:pt x="4805" y="114585"/>
                </a:lnTo>
                <a:lnTo>
                  <a:pt x="5119" y="108018"/>
                </a:lnTo>
                <a:lnTo>
                  <a:pt x="6137" y="106487"/>
                </a:lnTo>
                <a:lnTo>
                  <a:pt x="7808" y="104474"/>
                </a:lnTo>
                <a:lnTo>
                  <a:pt x="9914" y="102140"/>
                </a:lnTo>
                <a:lnTo>
                  <a:pt x="11318" y="99592"/>
                </a:lnTo>
                <a:lnTo>
                  <a:pt x="12254" y="96900"/>
                </a:lnTo>
                <a:lnTo>
                  <a:pt x="13294" y="91265"/>
                </a:lnTo>
                <a:lnTo>
                  <a:pt x="13756" y="85453"/>
                </a:lnTo>
                <a:lnTo>
                  <a:pt x="13962" y="76916"/>
                </a:lnTo>
                <a:lnTo>
                  <a:pt x="14016" y="71862"/>
                </a:lnTo>
                <a:lnTo>
                  <a:pt x="15045" y="67500"/>
                </a:lnTo>
                <a:lnTo>
                  <a:pt x="16723" y="63600"/>
                </a:lnTo>
                <a:lnTo>
                  <a:pt x="18834" y="60008"/>
                </a:lnTo>
                <a:lnTo>
                  <a:pt x="20241" y="56621"/>
                </a:lnTo>
                <a:lnTo>
                  <a:pt x="21179" y="53370"/>
                </a:lnTo>
                <a:lnTo>
                  <a:pt x="22222" y="47113"/>
                </a:lnTo>
                <a:lnTo>
                  <a:pt x="22685" y="41025"/>
                </a:lnTo>
                <a:lnTo>
                  <a:pt x="23801" y="34044"/>
                </a:lnTo>
                <a:lnTo>
                  <a:pt x="27686" y="13057"/>
                </a:lnTo>
                <a:lnTo>
                  <a:pt x="30112" y="6469"/>
                </a:lnTo>
                <a:lnTo>
                  <a:pt x="32721" y="3069"/>
                </a:lnTo>
                <a:lnTo>
                  <a:pt x="39296" y="0"/>
                </a:lnTo>
                <a:lnTo>
                  <a:pt x="39836" y="9670"/>
                </a:lnTo>
                <a:lnTo>
                  <a:pt x="40702" y="75314"/>
                </a:lnTo>
                <a:lnTo>
                  <a:pt x="40914" y="249691"/>
                </a:lnTo>
                <a:lnTo>
                  <a:pt x="41906" y="251537"/>
                </a:lnTo>
                <a:lnTo>
                  <a:pt x="43561" y="251776"/>
                </a:lnTo>
                <a:lnTo>
                  <a:pt x="49845" y="2492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7" name="SMARTPenAnnotation139"/>
          <p:cNvSpPr/>
          <p:nvPr/>
        </p:nvSpPr>
        <p:spPr>
          <a:xfrm>
            <a:off x="3027567" y="5197078"/>
            <a:ext cx="141066" cy="329778"/>
          </a:xfrm>
          <a:custGeom>
            <a:avLst/>
            <a:gdLst/>
            <a:ahLst/>
            <a:cxnLst/>
            <a:rect l="0" t="0" r="0" b="0"/>
            <a:pathLst>
              <a:path w="141066" h="329778">
                <a:moveTo>
                  <a:pt x="26386" y="35719"/>
                </a:moveTo>
                <a:lnTo>
                  <a:pt x="21646" y="40460"/>
                </a:lnTo>
                <a:lnTo>
                  <a:pt x="20249" y="42848"/>
                </a:lnTo>
                <a:lnTo>
                  <a:pt x="17292" y="51942"/>
                </a:lnTo>
                <a:lnTo>
                  <a:pt x="13084" y="61451"/>
                </a:lnTo>
                <a:lnTo>
                  <a:pt x="10552" y="69644"/>
                </a:lnTo>
                <a:lnTo>
                  <a:pt x="8435" y="78578"/>
                </a:lnTo>
                <a:lnTo>
                  <a:pt x="4187" y="92471"/>
                </a:lnTo>
                <a:lnTo>
                  <a:pt x="2657" y="100342"/>
                </a:lnTo>
                <a:lnTo>
                  <a:pt x="1637" y="108567"/>
                </a:lnTo>
                <a:lnTo>
                  <a:pt x="957" y="117026"/>
                </a:lnTo>
                <a:lnTo>
                  <a:pt x="504" y="124651"/>
                </a:lnTo>
                <a:lnTo>
                  <a:pt x="0" y="138413"/>
                </a:lnTo>
                <a:lnTo>
                  <a:pt x="858" y="148830"/>
                </a:lnTo>
                <a:lnTo>
                  <a:pt x="2422" y="161728"/>
                </a:lnTo>
                <a:lnTo>
                  <a:pt x="4457" y="176280"/>
                </a:lnTo>
                <a:lnTo>
                  <a:pt x="5814" y="188957"/>
                </a:lnTo>
                <a:lnTo>
                  <a:pt x="6718" y="200386"/>
                </a:lnTo>
                <a:lnTo>
                  <a:pt x="7321" y="210981"/>
                </a:lnTo>
                <a:lnTo>
                  <a:pt x="8715" y="220029"/>
                </a:lnTo>
                <a:lnTo>
                  <a:pt x="10637" y="228046"/>
                </a:lnTo>
                <a:lnTo>
                  <a:pt x="12910" y="235374"/>
                </a:lnTo>
                <a:lnTo>
                  <a:pt x="16410" y="244229"/>
                </a:lnTo>
                <a:lnTo>
                  <a:pt x="20727" y="254101"/>
                </a:lnTo>
                <a:lnTo>
                  <a:pt x="25590" y="264650"/>
                </a:lnTo>
                <a:lnTo>
                  <a:pt x="31809" y="274660"/>
                </a:lnTo>
                <a:lnTo>
                  <a:pt x="38931" y="284310"/>
                </a:lnTo>
                <a:lnTo>
                  <a:pt x="46656" y="293719"/>
                </a:lnTo>
                <a:lnTo>
                  <a:pt x="52797" y="300985"/>
                </a:lnTo>
                <a:lnTo>
                  <a:pt x="57884" y="306821"/>
                </a:lnTo>
                <a:lnTo>
                  <a:pt x="62268" y="311704"/>
                </a:lnTo>
                <a:lnTo>
                  <a:pt x="67175" y="315951"/>
                </a:lnTo>
                <a:lnTo>
                  <a:pt x="72430" y="319775"/>
                </a:lnTo>
                <a:lnTo>
                  <a:pt x="77918" y="323316"/>
                </a:lnTo>
                <a:lnTo>
                  <a:pt x="82569" y="325677"/>
                </a:lnTo>
                <a:lnTo>
                  <a:pt x="86662" y="327251"/>
                </a:lnTo>
                <a:lnTo>
                  <a:pt x="90382" y="328300"/>
                </a:lnTo>
                <a:lnTo>
                  <a:pt x="94847" y="329000"/>
                </a:lnTo>
                <a:lnTo>
                  <a:pt x="99808" y="329466"/>
                </a:lnTo>
                <a:lnTo>
                  <a:pt x="105100" y="329777"/>
                </a:lnTo>
                <a:lnTo>
                  <a:pt x="109620" y="328992"/>
                </a:lnTo>
                <a:lnTo>
                  <a:pt x="113625" y="327477"/>
                </a:lnTo>
                <a:lnTo>
                  <a:pt x="117288" y="325474"/>
                </a:lnTo>
                <a:lnTo>
                  <a:pt x="120722" y="322154"/>
                </a:lnTo>
                <a:lnTo>
                  <a:pt x="124003" y="317957"/>
                </a:lnTo>
                <a:lnTo>
                  <a:pt x="127183" y="313174"/>
                </a:lnTo>
                <a:lnTo>
                  <a:pt x="130716" y="305214"/>
                </a:lnTo>
                <a:lnTo>
                  <a:pt x="133278" y="296386"/>
                </a:lnTo>
                <a:lnTo>
                  <a:pt x="137725" y="282539"/>
                </a:lnTo>
                <a:lnTo>
                  <a:pt x="139307" y="274680"/>
                </a:lnTo>
                <a:lnTo>
                  <a:pt x="140362" y="266464"/>
                </a:lnTo>
                <a:lnTo>
                  <a:pt x="141065" y="258010"/>
                </a:lnTo>
                <a:lnTo>
                  <a:pt x="140542" y="248405"/>
                </a:lnTo>
                <a:lnTo>
                  <a:pt x="139201" y="238033"/>
                </a:lnTo>
                <a:lnTo>
                  <a:pt x="137315" y="227149"/>
                </a:lnTo>
                <a:lnTo>
                  <a:pt x="135066" y="215925"/>
                </a:lnTo>
                <a:lnTo>
                  <a:pt x="129920" y="192871"/>
                </a:lnTo>
                <a:lnTo>
                  <a:pt x="121445" y="157578"/>
                </a:lnTo>
                <a:lnTo>
                  <a:pt x="116548" y="140771"/>
                </a:lnTo>
                <a:lnTo>
                  <a:pt x="92593" y="65510"/>
                </a:lnTo>
                <a:lnTo>
                  <a:pt x="7103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8" name="SMARTPenAnnotation140"/>
          <p:cNvSpPr/>
          <p:nvPr/>
        </p:nvSpPr>
        <p:spPr>
          <a:xfrm>
            <a:off x="2733844" y="3741539"/>
            <a:ext cx="25430" cy="250032"/>
          </a:xfrm>
          <a:custGeom>
            <a:avLst/>
            <a:gdLst/>
            <a:ahLst/>
            <a:cxnLst/>
            <a:rect l="0" t="0" r="0" b="0"/>
            <a:pathLst>
              <a:path w="25430" h="250032">
                <a:moveTo>
                  <a:pt x="25429" y="0"/>
                </a:moveTo>
                <a:lnTo>
                  <a:pt x="20689" y="9481"/>
                </a:lnTo>
                <a:lnTo>
                  <a:pt x="19292" y="14258"/>
                </a:lnTo>
                <a:lnTo>
                  <a:pt x="18362" y="19428"/>
                </a:lnTo>
                <a:lnTo>
                  <a:pt x="17741" y="24858"/>
                </a:lnTo>
                <a:lnTo>
                  <a:pt x="16335" y="29470"/>
                </a:lnTo>
                <a:lnTo>
                  <a:pt x="14406" y="33538"/>
                </a:lnTo>
                <a:lnTo>
                  <a:pt x="12127" y="37241"/>
                </a:lnTo>
                <a:lnTo>
                  <a:pt x="10608" y="42687"/>
                </a:lnTo>
                <a:lnTo>
                  <a:pt x="9595" y="49294"/>
                </a:lnTo>
                <a:lnTo>
                  <a:pt x="8920" y="56675"/>
                </a:lnTo>
                <a:lnTo>
                  <a:pt x="7478" y="63580"/>
                </a:lnTo>
                <a:lnTo>
                  <a:pt x="5524" y="70168"/>
                </a:lnTo>
                <a:lnTo>
                  <a:pt x="3230" y="76545"/>
                </a:lnTo>
                <a:lnTo>
                  <a:pt x="1700" y="83772"/>
                </a:lnTo>
                <a:lnTo>
                  <a:pt x="680" y="91567"/>
                </a:lnTo>
                <a:lnTo>
                  <a:pt x="0" y="99740"/>
                </a:lnTo>
                <a:lnTo>
                  <a:pt x="539" y="112134"/>
                </a:lnTo>
                <a:lnTo>
                  <a:pt x="1891" y="127342"/>
                </a:lnTo>
                <a:lnTo>
                  <a:pt x="3784" y="144426"/>
                </a:lnTo>
                <a:lnTo>
                  <a:pt x="5046" y="158792"/>
                </a:lnTo>
                <a:lnTo>
                  <a:pt x="5887" y="171345"/>
                </a:lnTo>
                <a:lnTo>
                  <a:pt x="6822" y="193232"/>
                </a:lnTo>
                <a:lnTo>
                  <a:pt x="7349" y="221295"/>
                </a:lnTo>
                <a:lnTo>
                  <a:pt x="757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9" name="SMARTPenAnnotation141"/>
          <p:cNvSpPr/>
          <p:nvPr/>
        </p:nvSpPr>
        <p:spPr>
          <a:xfrm>
            <a:off x="2786105" y="5116711"/>
            <a:ext cx="25107" cy="330399"/>
          </a:xfrm>
          <a:custGeom>
            <a:avLst/>
            <a:gdLst/>
            <a:ahLst/>
            <a:cxnLst/>
            <a:rect l="0" t="0" r="0" b="0"/>
            <a:pathLst>
              <a:path w="25107" h="330399">
                <a:moveTo>
                  <a:pt x="17817" y="0"/>
                </a:moveTo>
                <a:lnTo>
                  <a:pt x="13076" y="9481"/>
                </a:lnTo>
                <a:lnTo>
                  <a:pt x="10688" y="13267"/>
                </a:lnTo>
                <a:lnTo>
                  <a:pt x="8103" y="16781"/>
                </a:lnTo>
                <a:lnTo>
                  <a:pt x="5388" y="20117"/>
                </a:lnTo>
                <a:lnTo>
                  <a:pt x="3578" y="24326"/>
                </a:lnTo>
                <a:lnTo>
                  <a:pt x="2371" y="29116"/>
                </a:lnTo>
                <a:lnTo>
                  <a:pt x="1566" y="34293"/>
                </a:lnTo>
                <a:lnTo>
                  <a:pt x="1030" y="39729"/>
                </a:lnTo>
                <a:lnTo>
                  <a:pt x="673" y="45338"/>
                </a:lnTo>
                <a:lnTo>
                  <a:pt x="434" y="51061"/>
                </a:lnTo>
                <a:lnTo>
                  <a:pt x="170" y="65358"/>
                </a:lnTo>
                <a:lnTo>
                  <a:pt x="0" y="98790"/>
                </a:lnTo>
                <a:lnTo>
                  <a:pt x="978" y="110508"/>
                </a:lnTo>
                <a:lnTo>
                  <a:pt x="2622" y="124274"/>
                </a:lnTo>
                <a:lnTo>
                  <a:pt x="4710" y="139404"/>
                </a:lnTo>
                <a:lnTo>
                  <a:pt x="6103" y="153459"/>
                </a:lnTo>
                <a:lnTo>
                  <a:pt x="7031" y="166798"/>
                </a:lnTo>
                <a:lnTo>
                  <a:pt x="7650" y="179660"/>
                </a:lnTo>
                <a:lnTo>
                  <a:pt x="9054" y="191210"/>
                </a:lnTo>
                <a:lnTo>
                  <a:pt x="10983" y="201888"/>
                </a:lnTo>
                <a:lnTo>
                  <a:pt x="15772" y="223673"/>
                </a:lnTo>
                <a:lnTo>
                  <a:pt x="21208" y="249892"/>
                </a:lnTo>
                <a:lnTo>
                  <a:pt x="23054" y="261845"/>
                </a:lnTo>
                <a:lnTo>
                  <a:pt x="24285" y="272790"/>
                </a:lnTo>
                <a:lnTo>
                  <a:pt x="25106" y="283063"/>
                </a:lnTo>
                <a:lnTo>
                  <a:pt x="24660" y="291896"/>
                </a:lnTo>
                <a:lnTo>
                  <a:pt x="23371" y="299770"/>
                </a:lnTo>
                <a:lnTo>
                  <a:pt x="21520" y="307003"/>
                </a:lnTo>
                <a:lnTo>
                  <a:pt x="20286" y="312817"/>
                </a:lnTo>
                <a:lnTo>
                  <a:pt x="19463" y="317685"/>
                </a:lnTo>
                <a:lnTo>
                  <a:pt x="17817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0" name="SMARTPenAnnotation142"/>
          <p:cNvSpPr/>
          <p:nvPr/>
        </p:nvSpPr>
        <p:spPr>
          <a:xfrm>
            <a:off x="2259211" y="5045273"/>
            <a:ext cx="107157" cy="482205"/>
          </a:xfrm>
          <a:custGeom>
            <a:avLst/>
            <a:gdLst/>
            <a:ahLst/>
            <a:cxnLst/>
            <a:rect l="0" t="0" r="0" b="0"/>
            <a:pathLst>
              <a:path w="107157" h="482205">
                <a:moveTo>
                  <a:pt x="0" y="0"/>
                </a:moveTo>
                <a:lnTo>
                  <a:pt x="0" y="32547"/>
                </a:lnTo>
                <a:lnTo>
                  <a:pt x="2646" y="47207"/>
                </a:lnTo>
                <a:lnTo>
                  <a:pt x="8121" y="67614"/>
                </a:lnTo>
                <a:lnTo>
                  <a:pt x="25159" y="129369"/>
                </a:lnTo>
                <a:lnTo>
                  <a:pt x="28679" y="142801"/>
                </a:lnTo>
                <a:lnTo>
                  <a:pt x="56865" y="258842"/>
                </a:lnTo>
                <a:lnTo>
                  <a:pt x="64699" y="288647"/>
                </a:lnTo>
                <a:lnTo>
                  <a:pt x="70914" y="315463"/>
                </a:lnTo>
                <a:lnTo>
                  <a:pt x="76049" y="340285"/>
                </a:lnTo>
                <a:lnTo>
                  <a:pt x="80465" y="363779"/>
                </a:lnTo>
                <a:lnTo>
                  <a:pt x="90663" y="411049"/>
                </a:lnTo>
                <a:lnTo>
                  <a:pt x="107156" y="4822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1" name="SMARTPenAnnotation143"/>
          <p:cNvSpPr/>
          <p:nvPr/>
        </p:nvSpPr>
        <p:spPr>
          <a:xfrm>
            <a:off x="1250156" y="1831863"/>
            <a:ext cx="2339579" cy="51058"/>
          </a:xfrm>
          <a:custGeom>
            <a:avLst/>
            <a:gdLst/>
            <a:ahLst/>
            <a:cxnLst/>
            <a:rect l="0" t="0" r="0" b="0"/>
            <a:pathLst>
              <a:path w="2339579" h="51058">
                <a:moveTo>
                  <a:pt x="0" y="34442"/>
                </a:moveTo>
                <a:lnTo>
                  <a:pt x="4741" y="34442"/>
                </a:lnTo>
                <a:lnTo>
                  <a:pt x="6137" y="35434"/>
                </a:lnTo>
                <a:lnTo>
                  <a:pt x="7068" y="37087"/>
                </a:lnTo>
                <a:lnTo>
                  <a:pt x="7689" y="39182"/>
                </a:lnTo>
                <a:lnTo>
                  <a:pt x="10087" y="40579"/>
                </a:lnTo>
                <a:lnTo>
                  <a:pt x="18043" y="42130"/>
                </a:lnTo>
                <a:lnTo>
                  <a:pt x="89107" y="44342"/>
                </a:lnTo>
                <a:lnTo>
                  <a:pt x="123608" y="48102"/>
                </a:lnTo>
                <a:lnTo>
                  <a:pt x="157812" y="49502"/>
                </a:lnTo>
                <a:lnTo>
                  <a:pt x="254024" y="51057"/>
                </a:lnTo>
                <a:lnTo>
                  <a:pt x="298334" y="50480"/>
                </a:lnTo>
                <a:lnTo>
                  <a:pt x="337796" y="49102"/>
                </a:lnTo>
                <a:lnTo>
                  <a:pt x="374025" y="47192"/>
                </a:lnTo>
                <a:lnTo>
                  <a:pt x="440739" y="45069"/>
                </a:lnTo>
                <a:lnTo>
                  <a:pt x="472420" y="44503"/>
                </a:lnTo>
                <a:lnTo>
                  <a:pt x="498501" y="43134"/>
                </a:lnTo>
                <a:lnTo>
                  <a:pt x="520850" y="41229"/>
                </a:lnTo>
                <a:lnTo>
                  <a:pt x="540710" y="38966"/>
                </a:lnTo>
                <a:lnTo>
                  <a:pt x="605110" y="33807"/>
                </a:lnTo>
                <a:lnTo>
                  <a:pt x="781199" y="20468"/>
                </a:lnTo>
                <a:lnTo>
                  <a:pt x="855552" y="16741"/>
                </a:lnTo>
                <a:lnTo>
                  <a:pt x="913712" y="12354"/>
                </a:lnTo>
                <a:lnTo>
                  <a:pt x="951446" y="10787"/>
                </a:lnTo>
                <a:lnTo>
                  <a:pt x="1105934" y="8272"/>
                </a:lnTo>
                <a:lnTo>
                  <a:pt x="1163237" y="6935"/>
                </a:lnTo>
                <a:lnTo>
                  <a:pt x="1308357" y="639"/>
                </a:lnTo>
                <a:lnTo>
                  <a:pt x="1333605" y="0"/>
                </a:lnTo>
                <a:lnTo>
                  <a:pt x="1382187" y="1559"/>
                </a:lnTo>
                <a:lnTo>
                  <a:pt x="1654141" y="14212"/>
                </a:lnTo>
                <a:lnTo>
                  <a:pt x="1764526" y="15880"/>
                </a:lnTo>
                <a:lnTo>
                  <a:pt x="1795476" y="17106"/>
                </a:lnTo>
                <a:lnTo>
                  <a:pt x="1822062" y="18916"/>
                </a:lnTo>
                <a:lnTo>
                  <a:pt x="1845739" y="21115"/>
                </a:lnTo>
                <a:lnTo>
                  <a:pt x="1878391" y="22580"/>
                </a:lnTo>
                <a:lnTo>
                  <a:pt x="1959651" y="24209"/>
                </a:lnTo>
                <a:lnTo>
                  <a:pt x="2001957" y="23651"/>
                </a:lnTo>
                <a:lnTo>
                  <a:pt x="2180864" y="17334"/>
                </a:lnTo>
                <a:lnTo>
                  <a:pt x="2195074" y="17083"/>
                </a:lnTo>
                <a:lnTo>
                  <a:pt x="2339578" y="76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2" name="SMARTPenAnnotation144"/>
          <p:cNvSpPr/>
          <p:nvPr/>
        </p:nvSpPr>
        <p:spPr>
          <a:xfrm>
            <a:off x="4661297" y="3348633"/>
            <a:ext cx="508993" cy="17860"/>
          </a:xfrm>
          <a:custGeom>
            <a:avLst/>
            <a:gdLst/>
            <a:ahLst/>
            <a:cxnLst/>
            <a:rect l="0" t="0" r="0" b="0"/>
            <a:pathLst>
              <a:path w="508993" h="17860">
                <a:moveTo>
                  <a:pt x="0" y="0"/>
                </a:moveTo>
                <a:lnTo>
                  <a:pt x="157336" y="0"/>
                </a:lnTo>
                <a:lnTo>
                  <a:pt x="187242" y="992"/>
                </a:lnTo>
                <a:lnTo>
                  <a:pt x="297784" y="7068"/>
                </a:lnTo>
                <a:lnTo>
                  <a:pt x="317586" y="7688"/>
                </a:lnTo>
                <a:lnTo>
                  <a:pt x="373982" y="11024"/>
                </a:lnTo>
                <a:lnTo>
                  <a:pt x="433113" y="14821"/>
                </a:lnTo>
                <a:lnTo>
                  <a:pt x="508992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3" name="SMARTPenAnnotation145"/>
          <p:cNvSpPr/>
          <p:nvPr/>
        </p:nvSpPr>
        <p:spPr>
          <a:xfrm>
            <a:off x="4634508" y="3536156"/>
            <a:ext cx="526852" cy="71439"/>
          </a:xfrm>
          <a:custGeom>
            <a:avLst/>
            <a:gdLst/>
            <a:ahLst/>
            <a:cxnLst/>
            <a:rect l="0" t="0" r="0" b="0"/>
            <a:pathLst>
              <a:path w="526852" h="71439">
                <a:moveTo>
                  <a:pt x="0" y="71438"/>
                </a:moveTo>
                <a:lnTo>
                  <a:pt x="14221" y="71438"/>
                </a:lnTo>
                <a:lnTo>
                  <a:pt x="20395" y="70446"/>
                </a:lnTo>
                <a:lnTo>
                  <a:pt x="26495" y="68792"/>
                </a:lnTo>
                <a:lnTo>
                  <a:pt x="32546" y="66697"/>
                </a:lnTo>
                <a:lnTo>
                  <a:pt x="46502" y="63316"/>
                </a:lnTo>
                <a:lnTo>
                  <a:pt x="88467" y="54269"/>
                </a:lnTo>
                <a:lnTo>
                  <a:pt x="129608" y="46278"/>
                </a:lnTo>
                <a:lnTo>
                  <a:pt x="148912" y="42758"/>
                </a:lnTo>
                <a:lnTo>
                  <a:pt x="210051" y="33556"/>
                </a:lnTo>
                <a:lnTo>
                  <a:pt x="337384" y="16220"/>
                </a:lnTo>
                <a:lnTo>
                  <a:pt x="399980" y="9524"/>
                </a:lnTo>
                <a:lnTo>
                  <a:pt x="52685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4" name="SMARTPenAnnotation146"/>
          <p:cNvSpPr/>
          <p:nvPr/>
        </p:nvSpPr>
        <p:spPr>
          <a:xfrm>
            <a:off x="5527477" y="3339703"/>
            <a:ext cx="446485" cy="43408"/>
          </a:xfrm>
          <a:custGeom>
            <a:avLst/>
            <a:gdLst/>
            <a:ahLst/>
            <a:cxnLst/>
            <a:rect l="0" t="0" r="0" b="0"/>
            <a:pathLst>
              <a:path w="446485" h="43408">
                <a:moveTo>
                  <a:pt x="0" y="35719"/>
                </a:moveTo>
                <a:lnTo>
                  <a:pt x="14221" y="40460"/>
                </a:lnTo>
                <a:lnTo>
                  <a:pt x="20395" y="41856"/>
                </a:lnTo>
                <a:lnTo>
                  <a:pt x="26495" y="42787"/>
                </a:lnTo>
                <a:lnTo>
                  <a:pt x="32546" y="43407"/>
                </a:lnTo>
                <a:lnTo>
                  <a:pt x="39556" y="42829"/>
                </a:lnTo>
                <a:lnTo>
                  <a:pt x="47206" y="41451"/>
                </a:lnTo>
                <a:lnTo>
                  <a:pt x="55284" y="39540"/>
                </a:lnTo>
                <a:lnTo>
                  <a:pt x="73566" y="37274"/>
                </a:lnTo>
                <a:lnTo>
                  <a:pt x="128277" y="32111"/>
                </a:lnTo>
                <a:lnTo>
                  <a:pt x="152986" y="30337"/>
                </a:lnTo>
                <a:lnTo>
                  <a:pt x="174421" y="29154"/>
                </a:lnTo>
                <a:lnTo>
                  <a:pt x="193671" y="28366"/>
                </a:lnTo>
                <a:lnTo>
                  <a:pt x="212458" y="26848"/>
                </a:lnTo>
                <a:lnTo>
                  <a:pt x="230935" y="24844"/>
                </a:lnTo>
                <a:lnTo>
                  <a:pt x="317586" y="14499"/>
                </a:lnTo>
                <a:lnTo>
                  <a:pt x="337732" y="12642"/>
                </a:lnTo>
                <a:lnTo>
                  <a:pt x="355131" y="11405"/>
                </a:lnTo>
                <a:lnTo>
                  <a:pt x="370699" y="10580"/>
                </a:lnTo>
                <a:lnTo>
                  <a:pt x="386039" y="9038"/>
                </a:lnTo>
                <a:lnTo>
                  <a:pt x="401227" y="7017"/>
                </a:lnTo>
                <a:lnTo>
                  <a:pt x="44648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5" name="SMARTPenAnnotation147"/>
          <p:cNvSpPr/>
          <p:nvPr/>
        </p:nvSpPr>
        <p:spPr>
          <a:xfrm>
            <a:off x="6180727" y="3054113"/>
            <a:ext cx="471891" cy="472847"/>
          </a:xfrm>
          <a:custGeom>
            <a:avLst/>
            <a:gdLst/>
            <a:ahLst/>
            <a:cxnLst/>
            <a:rect l="0" t="0" r="0" b="0"/>
            <a:pathLst>
              <a:path w="471891" h="472847">
                <a:moveTo>
                  <a:pt x="25406" y="205223"/>
                </a:moveTo>
                <a:lnTo>
                  <a:pt x="18277" y="191957"/>
                </a:lnTo>
                <a:lnTo>
                  <a:pt x="11167" y="181890"/>
                </a:lnTo>
                <a:lnTo>
                  <a:pt x="7627" y="171631"/>
                </a:lnTo>
                <a:lnTo>
                  <a:pt x="3283" y="161850"/>
                </a:lnTo>
                <a:lnTo>
                  <a:pt x="691" y="150889"/>
                </a:lnTo>
                <a:lnTo>
                  <a:pt x="0" y="145188"/>
                </a:lnTo>
                <a:lnTo>
                  <a:pt x="531" y="137418"/>
                </a:lnTo>
                <a:lnTo>
                  <a:pt x="1877" y="128270"/>
                </a:lnTo>
                <a:lnTo>
                  <a:pt x="3767" y="118202"/>
                </a:lnTo>
                <a:lnTo>
                  <a:pt x="7011" y="107522"/>
                </a:lnTo>
                <a:lnTo>
                  <a:pt x="11158" y="96432"/>
                </a:lnTo>
                <a:lnTo>
                  <a:pt x="15908" y="85071"/>
                </a:lnTo>
                <a:lnTo>
                  <a:pt x="21058" y="75512"/>
                </a:lnTo>
                <a:lnTo>
                  <a:pt x="26476" y="67155"/>
                </a:lnTo>
                <a:lnTo>
                  <a:pt x="38780" y="52578"/>
                </a:lnTo>
                <a:lnTo>
                  <a:pt x="46229" y="45913"/>
                </a:lnTo>
                <a:lnTo>
                  <a:pt x="54170" y="39485"/>
                </a:lnTo>
                <a:lnTo>
                  <a:pt x="62442" y="34208"/>
                </a:lnTo>
                <a:lnTo>
                  <a:pt x="70932" y="29697"/>
                </a:lnTo>
                <a:lnTo>
                  <a:pt x="79569" y="25698"/>
                </a:lnTo>
                <a:lnTo>
                  <a:pt x="88304" y="22040"/>
                </a:lnTo>
                <a:lnTo>
                  <a:pt x="97103" y="18609"/>
                </a:lnTo>
                <a:lnTo>
                  <a:pt x="105946" y="15329"/>
                </a:lnTo>
                <a:lnTo>
                  <a:pt x="115811" y="12150"/>
                </a:lnTo>
                <a:lnTo>
                  <a:pt x="126356" y="9039"/>
                </a:lnTo>
                <a:lnTo>
                  <a:pt x="137354" y="5973"/>
                </a:lnTo>
                <a:lnTo>
                  <a:pt x="147663" y="3929"/>
                </a:lnTo>
                <a:lnTo>
                  <a:pt x="157512" y="2566"/>
                </a:lnTo>
                <a:lnTo>
                  <a:pt x="167055" y="1657"/>
                </a:lnTo>
                <a:lnTo>
                  <a:pt x="177385" y="1051"/>
                </a:lnTo>
                <a:lnTo>
                  <a:pt x="199447" y="379"/>
                </a:lnTo>
                <a:lnTo>
                  <a:pt x="229440" y="0"/>
                </a:lnTo>
                <a:lnTo>
                  <a:pt x="238818" y="939"/>
                </a:lnTo>
                <a:lnTo>
                  <a:pt x="248048" y="2557"/>
                </a:lnTo>
                <a:lnTo>
                  <a:pt x="257178" y="4628"/>
                </a:lnTo>
                <a:lnTo>
                  <a:pt x="265249" y="7001"/>
                </a:lnTo>
                <a:lnTo>
                  <a:pt x="279508" y="12283"/>
                </a:lnTo>
                <a:lnTo>
                  <a:pt x="292460" y="20584"/>
                </a:lnTo>
                <a:lnTo>
                  <a:pt x="303839" y="30888"/>
                </a:lnTo>
                <a:lnTo>
                  <a:pt x="312203" y="42082"/>
                </a:lnTo>
                <a:lnTo>
                  <a:pt x="316583" y="53671"/>
                </a:lnTo>
                <a:lnTo>
                  <a:pt x="317750" y="59540"/>
                </a:lnTo>
                <a:lnTo>
                  <a:pt x="316402" y="73999"/>
                </a:lnTo>
                <a:lnTo>
                  <a:pt x="314653" y="82021"/>
                </a:lnTo>
                <a:lnTo>
                  <a:pt x="311503" y="91339"/>
                </a:lnTo>
                <a:lnTo>
                  <a:pt x="307418" y="101519"/>
                </a:lnTo>
                <a:lnTo>
                  <a:pt x="302711" y="112274"/>
                </a:lnTo>
                <a:lnTo>
                  <a:pt x="297588" y="122421"/>
                </a:lnTo>
                <a:lnTo>
                  <a:pt x="292189" y="132163"/>
                </a:lnTo>
                <a:lnTo>
                  <a:pt x="286605" y="141633"/>
                </a:lnTo>
                <a:lnTo>
                  <a:pt x="275109" y="160094"/>
                </a:lnTo>
                <a:lnTo>
                  <a:pt x="269266" y="169184"/>
                </a:lnTo>
                <a:lnTo>
                  <a:pt x="259416" y="182189"/>
                </a:lnTo>
                <a:lnTo>
                  <a:pt x="221081" y="229707"/>
                </a:lnTo>
                <a:lnTo>
                  <a:pt x="211418" y="242382"/>
                </a:lnTo>
                <a:lnTo>
                  <a:pt x="195391" y="264402"/>
                </a:lnTo>
                <a:lnTo>
                  <a:pt x="181652" y="284111"/>
                </a:lnTo>
                <a:lnTo>
                  <a:pt x="176203" y="293533"/>
                </a:lnTo>
                <a:lnTo>
                  <a:pt x="171578" y="302792"/>
                </a:lnTo>
                <a:lnTo>
                  <a:pt x="167503" y="311941"/>
                </a:lnTo>
                <a:lnTo>
                  <a:pt x="163793" y="321017"/>
                </a:lnTo>
                <a:lnTo>
                  <a:pt x="160328" y="330044"/>
                </a:lnTo>
                <a:lnTo>
                  <a:pt x="157026" y="339038"/>
                </a:lnTo>
                <a:lnTo>
                  <a:pt x="154825" y="348012"/>
                </a:lnTo>
                <a:lnTo>
                  <a:pt x="153357" y="356970"/>
                </a:lnTo>
                <a:lnTo>
                  <a:pt x="152378" y="365919"/>
                </a:lnTo>
                <a:lnTo>
                  <a:pt x="152718" y="373869"/>
                </a:lnTo>
                <a:lnTo>
                  <a:pt x="155742" y="387995"/>
                </a:lnTo>
                <a:lnTo>
                  <a:pt x="163038" y="400887"/>
                </a:lnTo>
                <a:lnTo>
                  <a:pt x="172897" y="413232"/>
                </a:lnTo>
                <a:lnTo>
                  <a:pt x="183892" y="425333"/>
                </a:lnTo>
                <a:lnTo>
                  <a:pt x="198039" y="434680"/>
                </a:lnTo>
                <a:lnTo>
                  <a:pt x="205979" y="438561"/>
                </a:lnTo>
                <a:lnTo>
                  <a:pt x="215241" y="442141"/>
                </a:lnTo>
                <a:lnTo>
                  <a:pt x="225385" y="445520"/>
                </a:lnTo>
                <a:lnTo>
                  <a:pt x="236115" y="448765"/>
                </a:lnTo>
                <a:lnTo>
                  <a:pt x="248231" y="452912"/>
                </a:lnTo>
                <a:lnTo>
                  <a:pt x="274921" y="462812"/>
                </a:lnTo>
                <a:lnTo>
                  <a:pt x="287991" y="466246"/>
                </a:lnTo>
                <a:lnTo>
                  <a:pt x="300674" y="468535"/>
                </a:lnTo>
                <a:lnTo>
                  <a:pt x="313097" y="470061"/>
                </a:lnTo>
                <a:lnTo>
                  <a:pt x="326341" y="471079"/>
                </a:lnTo>
                <a:lnTo>
                  <a:pt x="340131" y="471757"/>
                </a:lnTo>
                <a:lnTo>
                  <a:pt x="367690" y="472511"/>
                </a:lnTo>
                <a:lnTo>
                  <a:pt x="393167" y="472846"/>
                </a:lnTo>
                <a:lnTo>
                  <a:pt x="405517" y="471943"/>
                </a:lnTo>
                <a:lnTo>
                  <a:pt x="417720" y="470349"/>
                </a:lnTo>
                <a:lnTo>
                  <a:pt x="429824" y="468294"/>
                </a:lnTo>
                <a:lnTo>
                  <a:pt x="439877" y="466924"/>
                </a:lnTo>
                <a:lnTo>
                  <a:pt x="448564" y="466011"/>
                </a:lnTo>
                <a:lnTo>
                  <a:pt x="471890" y="4641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6" name="SMARTPenAnnotation148"/>
          <p:cNvSpPr/>
          <p:nvPr/>
        </p:nvSpPr>
        <p:spPr>
          <a:xfrm>
            <a:off x="6634758" y="3232547"/>
            <a:ext cx="235834" cy="240485"/>
          </a:xfrm>
          <a:custGeom>
            <a:avLst/>
            <a:gdLst/>
            <a:ahLst/>
            <a:cxnLst/>
            <a:rect l="0" t="0" r="0" b="0"/>
            <a:pathLst>
              <a:path w="235834" h="240485">
                <a:moveTo>
                  <a:pt x="196453" y="0"/>
                </a:moveTo>
                <a:lnTo>
                  <a:pt x="186972" y="9480"/>
                </a:lnTo>
                <a:lnTo>
                  <a:pt x="183187" y="12274"/>
                </a:lnTo>
                <a:lnTo>
                  <a:pt x="176336" y="15377"/>
                </a:lnTo>
                <a:lnTo>
                  <a:pt x="172127" y="18188"/>
                </a:lnTo>
                <a:lnTo>
                  <a:pt x="167338" y="22047"/>
                </a:lnTo>
                <a:lnTo>
                  <a:pt x="162160" y="26605"/>
                </a:lnTo>
                <a:lnTo>
                  <a:pt x="156724" y="31627"/>
                </a:lnTo>
                <a:lnTo>
                  <a:pt x="145392" y="42499"/>
                </a:lnTo>
                <a:lnTo>
                  <a:pt x="136616" y="50161"/>
                </a:lnTo>
                <a:lnTo>
                  <a:pt x="103538" y="77921"/>
                </a:lnTo>
                <a:lnTo>
                  <a:pt x="94822" y="85682"/>
                </a:lnTo>
                <a:lnTo>
                  <a:pt x="87027" y="92840"/>
                </a:lnTo>
                <a:lnTo>
                  <a:pt x="79847" y="100589"/>
                </a:lnTo>
                <a:lnTo>
                  <a:pt x="73074" y="108731"/>
                </a:lnTo>
                <a:lnTo>
                  <a:pt x="43208" y="147927"/>
                </a:lnTo>
                <a:lnTo>
                  <a:pt x="37735" y="158149"/>
                </a:lnTo>
                <a:lnTo>
                  <a:pt x="34086" y="167940"/>
                </a:lnTo>
                <a:lnTo>
                  <a:pt x="31654" y="177445"/>
                </a:lnTo>
                <a:lnTo>
                  <a:pt x="30032" y="186757"/>
                </a:lnTo>
                <a:lnTo>
                  <a:pt x="28951" y="195942"/>
                </a:lnTo>
                <a:lnTo>
                  <a:pt x="28231" y="205042"/>
                </a:lnTo>
                <a:lnTo>
                  <a:pt x="28741" y="212101"/>
                </a:lnTo>
                <a:lnTo>
                  <a:pt x="30075" y="217799"/>
                </a:lnTo>
                <a:lnTo>
                  <a:pt x="31956" y="222590"/>
                </a:lnTo>
                <a:lnTo>
                  <a:pt x="34203" y="226776"/>
                </a:lnTo>
                <a:lnTo>
                  <a:pt x="39345" y="234073"/>
                </a:lnTo>
                <a:lnTo>
                  <a:pt x="43096" y="236416"/>
                </a:lnTo>
                <a:lnTo>
                  <a:pt x="47583" y="237978"/>
                </a:lnTo>
                <a:lnTo>
                  <a:pt x="52558" y="239019"/>
                </a:lnTo>
                <a:lnTo>
                  <a:pt x="57858" y="239713"/>
                </a:lnTo>
                <a:lnTo>
                  <a:pt x="63377" y="240176"/>
                </a:lnTo>
                <a:lnTo>
                  <a:pt x="69041" y="240484"/>
                </a:lnTo>
                <a:lnTo>
                  <a:pt x="75793" y="239698"/>
                </a:lnTo>
                <a:lnTo>
                  <a:pt x="83271" y="238181"/>
                </a:lnTo>
                <a:lnTo>
                  <a:pt x="91232" y="236178"/>
                </a:lnTo>
                <a:lnTo>
                  <a:pt x="100509" y="234843"/>
                </a:lnTo>
                <a:lnTo>
                  <a:pt x="110662" y="233952"/>
                </a:lnTo>
                <a:lnTo>
                  <a:pt x="121399" y="233359"/>
                </a:lnTo>
                <a:lnTo>
                  <a:pt x="131535" y="230979"/>
                </a:lnTo>
                <a:lnTo>
                  <a:pt x="141268" y="227408"/>
                </a:lnTo>
                <a:lnTo>
                  <a:pt x="150733" y="223043"/>
                </a:lnTo>
                <a:lnTo>
                  <a:pt x="160020" y="219140"/>
                </a:lnTo>
                <a:lnTo>
                  <a:pt x="169187" y="215546"/>
                </a:lnTo>
                <a:lnTo>
                  <a:pt x="178277" y="212159"/>
                </a:lnTo>
                <a:lnTo>
                  <a:pt x="185327" y="206923"/>
                </a:lnTo>
                <a:lnTo>
                  <a:pt x="191020" y="200457"/>
                </a:lnTo>
                <a:lnTo>
                  <a:pt x="195808" y="193169"/>
                </a:lnTo>
                <a:lnTo>
                  <a:pt x="200984" y="186326"/>
                </a:lnTo>
                <a:lnTo>
                  <a:pt x="206419" y="179780"/>
                </a:lnTo>
                <a:lnTo>
                  <a:pt x="212026" y="173432"/>
                </a:lnTo>
                <a:lnTo>
                  <a:pt x="216757" y="167215"/>
                </a:lnTo>
                <a:lnTo>
                  <a:pt x="220903" y="161086"/>
                </a:lnTo>
                <a:lnTo>
                  <a:pt x="224660" y="155015"/>
                </a:lnTo>
                <a:lnTo>
                  <a:pt x="228156" y="149976"/>
                </a:lnTo>
                <a:lnTo>
                  <a:pt x="231479" y="145625"/>
                </a:lnTo>
                <a:lnTo>
                  <a:pt x="234686" y="141732"/>
                </a:lnTo>
                <a:lnTo>
                  <a:pt x="235833" y="137152"/>
                </a:lnTo>
                <a:lnTo>
                  <a:pt x="235605" y="132114"/>
                </a:lnTo>
                <a:lnTo>
                  <a:pt x="234460" y="126772"/>
                </a:lnTo>
                <a:lnTo>
                  <a:pt x="232705" y="120233"/>
                </a:lnTo>
                <a:lnTo>
                  <a:pt x="228110" y="105031"/>
                </a:lnTo>
                <a:lnTo>
                  <a:pt x="224502" y="96809"/>
                </a:lnTo>
                <a:lnTo>
                  <a:pt x="220114" y="88352"/>
                </a:lnTo>
                <a:lnTo>
                  <a:pt x="215204" y="79737"/>
                </a:lnTo>
                <a:lnTo>
                  <a:pt x="209946" y="72010"/>
                </a:lnTo>
                <a:lnTo>
                  <a:pt x="204456" y="64874"/>
                </a:lnTo>
                <a:lnTo>
                  <a:pt x="198812" y="58132"/>
                </a:lnTo>
                <a:lnTo>
                  <a:pt x="192073" y="51653"/>
                </a:lnTo>
                <a:lnTo>
                  <a:pt x="184603" y="45349"/>
                </a:lnTo>
                <a:lnTo>
                  <a:pt x="176646" y="39162"/>
                </a:lnTo>
                <a:lnTo>
                  <a:pt x="167373" y="34046"/>
                </a:lnTo>
                <a:lnTo>
                  <a:pt x="157223" y="29642"/>
                </a:lnTo>
                <a:lnTo>
                  <a:pt x="136354" y="22104"/>
                </a:lnTo>
                <a:lnTo>
                  <a:pt x="117156" y="15446"/>
                </a:lnTo>
                <a:lnTo>
                  <a:pt x="106878" y="13274"/>
                </a:lnTo>
                <a:lnTo>
                  <a:pt x="96057" y="11826"/>
                </a:lnTo>
                <a:lnTo>
                  <a:pt x="84874" y="10860"/>
                </a:lnTo>
                <a:lnTo>
                  <a:pt x="74442" y="10217"/>
                </a:lnTo>
                <a:lnTo>
                  <a:pt x="54914" y="9502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7" name="SMARTPenAnnotation149"/>
          <p:cNvSpPr/>
          <p:nvPr/>
        </p:nvSpPr>
        <p:spPr>
          <a:xfrm>
            <a:off x="4448649" y="5822156"/>
            <a:ext cx="292849" cy="302920"/>
          </a:xfrm>
          <a:custGeom>
            <a:avLst/>
            <a:gdLst/>
            <a:ahLst/>
            <a:cxnLst/>
            <a:rect l="0" t="0" r="0" b="0"/>
            <a:pathLst>
              <a:path w="292849" h="302920">
                <a:moveTo>
                  <a:pt x="60843" y="0"/>
                </a:moveTo>
                <a:lnTo>
                  <a:pt x="48414" y="12430"/>
                </a:lnTo>
                <a:lnTo>
                  <a:pt x="40106" y="18092"/>
                </a:lnTo>
                <a:lnTo>
                  <a:pt x="35112" y="20991"/>
                </a:lnTo>
                <a:lnTo>
                  <a:pt x="26918" y="24212"/>
                </a:lnTo>
                <a:lnTo>
                  <a:pt x="23343" y="25072"/>
                </a:lnTo>
                <a:lnTo>
                  <a:pt x="20960" y="26636"/>
                </a:lnTo>
                <a:lnTo>
                  <a:pt x="19372" y="28671"/>
                </a:lnTo>
                <a:lnTo>
                  <a:pt x="18313" y="31021"/>
                </a:lnTo>
                <a:lnTo>
                  <a:pt x="9484" y="42912"/>
                </a:lnTo>
                <a:lnTo>
                  <a:pt x="6760" y="47459"/>
                </a:lnTo>
                <a:lnTo>
                  <a:pt x="3952" y="52476"/>
                </a:lnTo>
                <a:lnTo>
                  <a:pt x="2080" y="57804"/>
                </a:lnTo>
                <a:lnTo>
                  <a:pt x="832" y="63341"/>
                </a:lnTo>
                <a:lnTo>
                  <a:pt x="0" y="69016"/>
                </a:lnTo>
                <a:lnTo>
                  <a:pt x="437" y="74785"/>
                </a:lnTo>
                <a:lnTo>
                  <a:pt x="1721" y="80614"/>
                </a:lnTo>
                <a:lnTo>
                  <a:pt x="10911" y="108969"/>
                </a:lnTo>
                <a:lnTo>
                  <a:pt x="14657" y="117295"/>
                </a:lnTo>
                <a:lnTo>
                  <a:pt x="19138" y="125821"/>
                </a:lnTo>
                <a:lnTo>
                  <a:pt x="24110" y="134483"/>
                </a:lnTo>
                <a:lnTo>
                  <a:pt x="29409" y="143233"/>
                </a:lnTo>
                <a:lnTo>
                  <a:pt x="40589" y="160894"/>
                </a:lnTo>
                <a:lnTo>
                  <a:pt x="58039" y="187571"/>
                </a:lnTo>
                <a:lnTo>
                  <a:pt x="64927" y="196485"/>
                </a:lnTo>
                <a:lnTo>
                  <a:pt x="72495" y="205404"/>
                </a:lnTo>
                <a:lnTo>
                  <a:pt x="80518" y="214327"/>
                </a:lnTo>
                <a:lnTo>
                  <a:pt x="97368" y="232179"/>
                </a:lnTo>
                <a:lnTo>
                  <a:pt x="106029" y="241106"/>
                </a:lnTo>
                <a:lnTo>
                  <a:pt x="114780" y="249042"/>
                </a:lnTo>
                <a:lnTo>
                  <a:pt x="123590" y="256317"/>
                </a:lnTo>
                <a:lnTo>
                  <a:pt x="132440" y="263152"/>
                </a:lnTo>
                <a:lnTo>
                  <a:pt x="141317" y="269693"/>
                </a:lnTo>
                <a:lnTo>
                  <a:pt x="159117" y="282252"/>
                </a:lnTo>
                <a:lnTo>
                  <a:pt x="168031" y="287387"/>
                </a:lnTo>
                <a:lnTo>
                  <a:pt x="176950" y="291802"/>
                </a:lnTo>
                <a:lnTo>
                  <a:pt x="185873" y="295738"/>
                </a:lnTo>
                <a:lnTo>
                  <a:pt x="193806" y="298361"/>
                </a:lnTo>
                <a:lnTo>
                  <a:pt x="201079" y="300111"/>
                </a:lnTo>
                <a:lnTo>
                  <a:pt x="207911" y="301277"/>
                </a:lnTo>
                <a:lnTo>
                  <a:pt x="215443" y="302055"/>
                </a:lnTo>
                <a:lnTo>
                  <a:pt x="223441" y="302573"/>
                </a:lnTo>
                <a:lnTo>
                  <a:pt x="231750" y="302919"/>
                </a:lnTo>
                <a:lnTo>
                  <a:pt x="238281" y="302157"/>
                </a:lnTo>
                <a:lnTo>
                  <a:pt x="243627" y="300657"/>
                </a:lnTo>
                <a:lnTo>
                  <a:pt x="248184" y="298665"/>
                </a:lnTo>
                <a:lnTo>
                  <a:pt x="258538" y="293805"/>
                </a:lnTo>
                <a:lnTo>
                  <a:pt x="264078" y="291120"/>
                </a:lnTo>
                <a:lnTo>
                  <a:pt x="272878" y="285491"/>
                </a:lnTo>
                <a:lnTo>
                  <a:pt x="276614" y="282600"/>
                </a:lnTo>
                <a:lnTo>
                  <a:pt x="283411" y="274098"/>
                </a:lnTo>
                <a:lnTo>
                  <a:pt x="286612" y="269052"/>
                </a:lnTo>
                <a:lnTo>
                  <a:pt x="288746" y="263704"/>
                </a:lnTo>
                <a:lnTo>
                  <a:pt x="290169" y="258155"/>
                </a:lnTo>
                <a:lnTo>
                  <a:pt x="291118" y="252470"/>
                </a:lnTo>
                <a:lnTo>
                  <a:pt x="291750" y="246696"/>
                </a:lnTo>
                <a:lnTo>
                  <a:pt x="292172" y="240863"/>
                </a:lnTo>
                <a:lnTo>
                  <a:pt x="292453" y="234989"/>
                </a:lnTo>
                <a:lnTo>
                  <a:pt x="292765" y="220526"/>
                </a:lnTo>
                <a:lnTo>
                  <a:pt x="292848" y="212502"/>
                </a:lnTo>
                <a:lnTo>
                  <a:pt x="291912" y="205168"/>
                </a:lnTo>
                <a:lnTo>
                  <a:pt x="290295" y="198294"/>
                </a:lnTo>
                <a:lnTo>
                  <a:pt x="280572" y="168264"/>
                </a:lnTo>
                <a:lnTo>
                  <a:pt x="277775" y="160794"/>
                </a:lnTo>
                <a:lnTo>
                  <a:pt x="274917" y="153828"/>
                </a:lnTo>
                <a:lnTo>
                  <a:pt x="272019" y="147201"/>
                </a:lnTo>
                <a:lnTo>
                  <a:pt x="268104" y="140798"/>
                </a:lnTo>
                <a:lnTo>
                  <a:pt x="263509" y="134546"/>
                </a:lnTo>
                <a:lnTo>
                  <a:pt x="258462" y="128392"/>
                </a:lnTo>
                <a:lnTo>
                  <a:pt x="253113" y="122306"/>
                </a:lnTo>
                <a:lnTo>
                  <a:pt x="247562" y="116264"/>
                </a:lnTo>
                <a:lnTo>
                  <a:pt x="241877" y="110252"/>
                </a:lnTo>
                <a:lnTo>
                  <a:pt x="233126" y="103267"/>
                </a:lnTo>
                <a:lnTo>
                  <a:pt x="222331" y="95634"/>
                </a:lnTo>
                <a:lnTo>
                  <a:pt x="210174" y="87568"/>
                </a:lnTo>
                <a:lnTo>
                  <a:pt x="200085" y="81199"/>
                </a:lnTo>
                <a:lnTo>
                  <a:pt x="191373" y="75962"/>
                </a:lnTo>
                <a:lnTo>
                  <a:pt x="183582" y="71477"/>
                </a:lnTo>
                <a:lnTo>
                  <a:pt x="175411" y="67495"/>
                </a:lnTo>
                <a:lnTo>
                  <a:pt x="166987" y="63849"/>
                </a:lnTo>
                <a:lnTo>
                  <a:pt x="158395" y="60426"/>
                </a:lnTo>
                <a:lnTo>
                  <a:pt x="149690" y="58143"/>
                </a:lnTo>
                <a:lnTo>
                  <a:pt x="140911" y="56621"/>
                </a:lnTo>
                <a:lnTo>
                  <a:pt x="132081" y="55607"/>
                </a:lnTo>
                <a:lnTo>
                  <a:pt x="124210" y="54931"/>
                </a:lnTo>
                <a:lnTo>
                  <a:pt x="116978" y="54480"/>
                </a:lnTo>
                <a:lnTo>
                  <a:pt x="87632" y="62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8" name="SMARTPenAnnotation150"/>
          <p:cNvSpPr/>
          <p:nvPr/>
        </p:nvSpPr>
        <p:spPr>
          <a:xfrm>
            <a:off x="4144725" y="5813227"/>
            <a:ext cx="265004" cy="379492"/>
          </a:xfrm>
          <a:custGeom>
            <a:avLst/>
            <a:gdLst/>
            <a:ahLst/>
            <a:cxnLst/>
            <a:rect l="0" t="0" r="0" b="0"/>
            <a:pathLst>
              <a:path w="265004" h="379492">
                <a:moveTo>
                  <a:pt x="16509" y="0"/>
                </a:moveTo>
                <a:lnTo>
                  <a:pt x="11769" y="9481"/>
                </a:lnTo>
                <a:lnTo>
                  <a:pt x="9442" y="16781"/>
                </a:lnTo>
                <a:lnTo>
                  <a:pt x="7415" y="24325"/>
                </a:lnTo>
                <a:lnTo>
                  <a:pt x="3207" y="34292"/>
                </a:lnTo>
                <a:lnTo>
                  <a:pt x="675" y="45337"/>
                </a:lnTo>
                <a:lnTo>
                  <a:pt x="0" y="51061"/>
                </a:lnTo>
                <a:lnTo>
                  <a:pt x="542" y="57853"/>
                </a:lnTo>
                <a:lnTo>
                  <a:pt x="1896" y="65357"/>
                </a:lnTo>
                <a:lnTo>
                  <a:pt x="3791" y="73337"/>
                </a:lnTo>
                <a:lnTo>
                  <a:pt x="5054" y="82626"/>
                </a:lnTo>
                <a:lnTo>
                  <a:pt x="5896" y="92787"/>
                </a:lnTo>
                <a:lnTo>
                  <a:pt x="6457" y="103530"/>
                </a:lnTo>
                <a:lnTo>
                  <a:pt x="7823" y="113668"/>
                </a:lnTo>
                <a:lnTo>
                  <a:pt x="9726" y="123404"/>
                </a:lnTo>
                <a:lnTo>
                  <a:pt x="11987" y="132871"/>
                </a:lnTo>
                <a:lnTo>
                  <a:pt x="29391" y="198339"/>
                </a:lnTo>
                <a:lnTo>
                  <a:pt x="39763" y="234995"/>
                </a:lnTo>
                <a:lnTo>
                  <a:pt x="47680" y="261208"/>
                </a:lnTo>
                <a:lnTo>
                  <a:pt x="54507" y="282779"/>
                </a:lnTo>
                <a:lnTo>
                  <a:pt x="58708" y="291707"/>
                </a:lnTo>
                <a:lnTo>
                  <a:pt x="63493" y="299643"/>
                </a:lnTo>
                <a:lnTo>
                  <a:pt x="68668" y="306918"/>
                </a:lnTo>
                <a:lnTo>
                  <a:pt x="74102" y="313753"/>
                </a:lnTo>
                <a:lnTo>
                  <a:pt x="79710" y="320294"/>
                </a:lnTo>
                <a:lnTo>
                  <a:pt x="85432" y="326638"/>
                </a:lnTo>
                <a:lnTo>
                  <a:pt x="92223" y="332852"/>
                </a:lnTo>
                <a:lnTo>
                  <a:pt x="99728" y="338979"/>
                </a:lnTo>
                <a:lnTo>
                  <a:pt x="107707" y="345049"/>
                </a:lnTo>
                <a:lnTo>
                  <a:pt x="115011" y="351080"/>
                </a:lnTo>
                <a:lnTo>
                  <a:pt x="121864" y="357084"/>
                </a:lnTo>
                <a:lnTo>
                  <a:pt x="128418" y="363072"/>
                </a:lnTo>
                <a:lnTo>
                  <a:pt x="134771" y="367063"/>
                </a:lnTo>
                <a:lnTo>
                  <a:pt x="140991" y="369724"/>
                </a:lnTo>
                <a:lnTo>
                  <a:pt x="147122" y="371498"/>
                </a:lnTo>
                <a:lnTo>
                  <a:pt x="153194" y="373673"/>
                </a:lnTo>
                <a:lnTo>
                  <a:pt x="159226" y="376115"/>
                </a:lnTo>
                <a:lnTo>
                  <a:pt x="165232" y="378736"/>
                </a:lnTo>
                <a:lnTo>
                  <a:pt x="171220" y="379491"/>
                </a:lnTo>
                <a:lnTo>
                  <a:pt x="177197" y="379001"/>
                </a:lnTo>
                <a:lnTo>
                  <a:pt x="183165" y="377683"/>
                </a:lnTo>
                <a:lnTo>
                  <a:pt x="191113" y="374820"/>
                </a:lnTo>
                <a:lnTo>
                  <a:pt x="200381" y="370927"/>
                </a:lnTo>
                <a:lnTo>
                  <a:pt x="210528" y="366347"/>
                </a:lnTo>
                <a:lnTo>
                  <a:pt x="218285" y="361310"/>
                </a:lnTo>
                <a:lnTo>
                  <a:pt x="224448" y="355967"/>
                </a:lnTo>
                <a:lnTo>
                  <a:pt x="229549" y="350420"/>
                </a:lnTo>
                <a:lnTo>
                  <a:pt x="240509" y="338966"/>
                </a:lnTo>
                <a:lnTo>
                  <a:pt x="246210" y="333134"/>
                </a:lnTo>
                <a:lnTo>
                  <a:pt x="250010" y="326269"/>
                </a:lnTo>
                <a:lnTo>
                  <a:pt x="252544" y="318715"/>
                </a:lnTo>
                <a:lnTo>
                  <a:pt x="254233" y="310703"/>
                </a:lnTo>
                <a:lnTo>
                  <a:pt x="256351" y="302386"/>
                </a:lnTo>
                <a:lnTo>
                  <a:pt x="258755" y="293864"/>
                </a:lnTo>
                <a:lnTo>
                  <a:pt x="261351" y="285206"/>
                </a:lnTo>
                <a:lnTo>
                  <a:pt x="263080" y="276457"/>
                </a:lnTo>
                <a:lnTo>
                  <a:pt x="264234" y="267649"/>
                </a:lnTo>
                <a:lnTo>
                  <a:pt x="265003" y="258799"/>
                </a:lnTo>
                <a:lnTo>
                  <a:pt x="264523" y="249923"/>
                </a:lnTo>
                <a:lnTo>
                  <a:pt x="263211" y="241030"/>
                </a:lnTo>
                <a:lnTo>
                  <a:pt x="261345" y="232123"/>
                </a:lnTo>
                <a:lnTo>
                  <a:pt x="253977" y="191147"/>
                </a:lnTo>
                <a:lnTo>
                  <a:pt x="250227" y="179025"/>
                </a:lnTo>
                <a:lnTo>
                  <a:pt x="245743" y="168959"/>
                </a:lnTo>
                <a:lnTo>
                  <a:pt x="236461" y="152483"/>
                </a:lnTo>
                <a:lnTo>
                  <a:pt x="229029" y="138547"/>
                </a:lnTo>
                <a:lnTo>
                  <a:pt x="224666" y="132052"/>
                </a:lnTo>
                <a:lnTo>
                  <a:pt x="219773" y="125737"/>
                </a:lnTo>
                <a:lnTo>
                  <a:pt x="214526" y="119544"/>
                </a:lnTo>
                <a:lnTo>
                  <a:pt x="209044" y="115415"/>
                </a:lnTo>
                <a:lnTo>
                  <a:pt x="203405" y="112662"/>
                </a:lnTo>
                <a:lnTo>
                  <a:pt x="197661" y="110827"/>
                </a:lnTo>
                <a:lnTo>
                  <a:pt x="192839" y="108610"/>
                </a:lnTo>
                <a:lnTo>
                  <a:pt x="184837" y="103503"/>
                </a:lnTo>
                <a:lnTo>
                  <a:pt x="180321" y="101744"/>
                </a:lnTo>
                <a:lnTo>
                  <a:pt x="175327" y="100571"/>
                </a:lnTo>
                <a:lnTo>
                  <a:pt x="170013" y="99790"/>
                </a:lnTo>
                <a:lnTo>
                  <a:pt x="164485" y="100261"/>
                </a:lnTo>
                <a:lnTo>
                  <a:pt x="158816" y="101567"/>
                </a:lnTo>
                <a:lnTo>
                  <a:pt x="153053" y="103430"/>
                </a:lnTo>
                <a:lnTo>
                  <a:pt x="147226" y="104672"/>
                </a:lnTo>
                <a:lnTo>
                  <a:pt x="141357" y="105500"/>
                </a:lnTo>
                <a:lnTo>
                  <a:pt x="135460" y="106052"/>
                </a:lnTo>
                <a:lnTo>
                  <a:pt x="130537" y="107412"/>
                </a:lnTo>
                <a:lnTo>
                  <a:pt x="122420" y="111569"/>
                </a:lnTo>
                <a:lnTo>
                  <a:pt x="117875" y="115059"/>
                </a:lnTo>
                <a:lnTo>
                  <a:pt x="112860" y="119370"/>
                </a:lnTo>
                <a:lnTo>
                  <a:pt x="102988" y="128459"/>
                </a:lnTo>
                <a:lnTo>
                  <a:pt x="95293" y="135806"/>
                </a:lnTo>
                <a:lnTo>
                  <a:pt x="92845" y="139154"/>
                </a:lnTo>
                <a:lnTo>
                  <a:pt x="91212" y="142379"/>
                </a:lnTo>
                <a:lnTo>
                  <a:pt x="87947" y="1518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9" name="SMARTPenAnnotation151"/>
          <p:cNvSpPr/>
          <p:nvPr/>
        </p:nvSpPr>
        <p:spPr>
          <a:xfrm>
            <a:off x="3830836" y="5822156"/>
            <a:ext cx="116087" cy="338514"/>
          </a:xfrm>
          <a:custGeom>
            <a:avLst/>
            <a:gdLst/>
            <a:ahLst/>
            <a:cxnLst/>
            <a:rect l="0" t="0" r="0" b="0"/>
            <a:pathLst>
              <a:path w="116087" h="338514">
                <a:moveTo>
                  <a:pt x="0" y="0"/>
                </a:moveTo>
                <a:lnTo>
                  <a:pt x="9481" y="9481"/>
                </a:lnTo>
                <a:lnTo>
                  <a:pt x="13266" y="12274"/>
                </a:lnTo>
                <a:lnTo>
                  <a:pt x="16781" y="14136"/>
                </a:lnTo>
                <a:lnTo>
                  <a:pt x="20117" y="15377"/>
                </a:lnTo>
                <a:lnTo>
                  <a:pt x="23333" y="18189"/>
                </a:lnTo>
                <a:lnTo>
                  <a:pt x="26470" y="22048"/>
                </a:lnTo>
                <a:lnTo>
                  <a:pt x="29552" y="26604"/>
                </a:lnTo>
                <a:lnTo>
                  <a:pt x="48113" y="51980"/>
                </a:lnTo>
                <a:lnTo>
                  <a:pt x="54896" y="63427"/>
                </a:lnTo>
                <a:lnTo>
                  <a:pt x="61402" y="76019"/>
                </a:lnTo>
                <a:lnTo>
                  <a:pt x="67724" y="89375"/>
                </a:lnTo>
                <a:lnTo>
                  <a:pt x="71938" y="102247"/>
                </a:lnTo>
                <a:lnTo>
                  <a:pt x="74748" y="114798"/>
                </a:lnTo>
                <a:lnTo>
                  <a:pt x="76621" y="127133"/>
                </a:lnTo>
                <a:lnTo>
                  <a:pt x="79854" y="142302"/>
                </a:lnTo>
                <a:lnTo>
                  <a:pt x="83994" y="159361"/>
                </a:lnTo>
                <a:lnTo>
                  <a:pt x="88738" y="177678"/>
                </a:lnTo>
                <a:lnTo>
                  <a:pt x="92893" y="195843"/>
                </a:lnTo>
                <a:lnTo>
                  <a:pt x="100155" y="231900"/>
                </a:lnTo>
                <a:lnTo>
                  <a:pt x="102489" y="246874"/>
                </a:lnTo>
                <a:lnTo>
                  <a:pt x="104045" y="259833"/>
                </a:lnTo>
                <a:lnTo>
                  <a:pt x="105082" y="271448"/>
                </a:lnTo>
                <a:lnTo>
                  <a:pt x="105773" y="281176"/>
                </a:lnTo>
                <a:lnTo>
                  <a:pt x="106541" y="297277"/>
                </a:lnTo>
                <a:lnTo>
                  <a:pt x="106974" y="312758"/>
                </a:lnTo>
                <a:lnTo>
                  <a:pt x="107152" y="337493"/>
                </a:lnTo>
                <a:lnTo>
                  <a:pt x="108145" y="338105"/>
                </a:lnTo>
                <a:lnTo>
                  <a:pt x="109800" y="338513"/>
                </a:lnTo>
                <a:lnTo>
                  <a:pt x="116086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0" name="SMARTPenAnnotation152"/>
          <p:cNvSpPr/>
          <p:nvPr/>
        </p:nvSpPr>
        <p:spPr>
          <a:xfrm>
            <a:off x="3456285" y="5904348"/>
            <a:ext cx="213652" cy="297271"/>
          </a:xfrm>
          <a:custGeom>
            <a:avLst/>
            <a:gdLst/>
            <a:ahLst/>
            <a:cxnLst/>
            <a:rect l="0" t="0" r="0" b="0"/>
            <a:pathLst>
              <a:path w="213652" h="297271">
                <a:moveTo>
                  <a:pt x="35223" y="16035"/>
                </a:moveTo>
                <a:lnTo>
                  <a:pt x="19846" y="23723"/>
                </a:lnTo>
                <a:lnTo>
                  <a:pt x="15821" y="29705"/>
                </a:lnTo>
                <a:lnTo>
                  <a:pt x="10725" y="37986"/>
                </a:lnTo>
                <a:lnTo>
                  <a:pt x="5153" y="44973"/>
                </a:lnTo>
                <a:lnTo>
                  <a:pt x="3270" y="49218"/>
                </a:lnTo>
                <a:lnTo>
                  <a:pt x="2014" y="54032"/>
                </a:lnTo>
                <a:lnTo>
                  <a:pt x="1178" y="59225"/>
                </a:lnTo>
                <a:lnTo>
                  <a:pt x="620" y="65665"/>
                </a:lnTo>
                <a:lnTo>
                  <a:pt x="248" y="72934"/>
                </a:lnTo>
                <a:lnTo>
                  <a:pt x="0" y="80756"/>
                </a:lnTo>
                <a:lnTo>
                  <a:pt x="827" y="87956"/>
                </a:lnTo>
                <a:lnTo>
                  <a:pt x="2370" y="94740"/>
                </a:lnTo>
                <a:lnTo>
                  <a:pt x="7723" y="112530"/>
                </a:lnTo>
                <a:lnTo>
                  <a:pt x="16717" y="143589"/>
                </a:lnTo>
                <a:lnTo>
                  <a:pt x="21893" y="157626"/>
                </a:lnTo>
                <a:lnTo>
                  <a:pt x="27329" y="169960"/>
                </a:lnTo>
                <a:lnTo>
                  <a:pt x="32937" y="181159"/>
                </a:lnTo>
                <a:lnTo>
                  <a:pt x="38660" y="191602"/>
                </a:lnTo>
                <a:lnTo>
                  <a:pt x="44459" y="201541"/>
                </a:lnTo>
                <a:lnTo>
                  <a:pt x="56195" y="220521"/>
                </a:lnTo>
                <a:lnTo>
                  <a:pt x="68026" y="238879"/>
                </a:lnTo>
                <a:lnTo>
                  <a:pt x="73958" y="246949"/>
                </a:lnTo>
                <a:lnTo>
                  <a:pt x="79898" y="254314"/>
                </a:lnTo>
                <a:lnTo>
                  <a:pt x="85842" y="261207"/>
                </a:lnTo>
                <a:lnTo>
                  <a:pt x="91789" y="267788"/>
                </a:lnTo>
                <a:lnTo>
                  <a:pt x="103689" y="280392"/>
                </a:lnTo>
                <a:lnTo>
                  <a:pt x="109640" y="284546"/>
                </a:lnTo>
                <a:lnTo>
                  <a:pt x="115592" y="287316"/>
                </a:lnTo>
                <a:lnTo>
                  <a:pt x="121545" y="289162"/>
                </a:lnTo>
                <a:lnTo>
                  <a:pt x="127497" y="291385"/>
                </a:lnTo>
                <a:lnTo>
                  <a:pt x="133450" y="293860"/>
                </a:lnTo>
                <a:lnTo>
                  <a:pt x="139403" y="296501"/>
                </a:lnTo>
                <a:lnTo>
                  <a:pt x="145356" y="297270"/>
                </a:lnTo>
                <a:lnTo>
                  <a:pt x="151309" y="296791"/>
                </a:lnTo>
                <a:lnTo>
                  <a:pt x="157262" y="295478"/>
                </a:lnTo>
                <a:lnTo>
                  <a:pt x="162223" y="294604"/>
                </a:lnTo>
                <a:lnTo>
                  <a:pt x="166523" y="294021"/>
                </a:lnTo>
                <a:lnTo>
                  <a:pt x="170381" y="293633"/>
                </a:lnTo>
                <a:lnTo>
                  <a:pt x="174938" y="292382"/>
                </a:lnTo>
                <a:lnTo>
                  <a:pt x="179960" y="290555"/>
                </a:lnTo>
                <a:lnTo>
                  <a:pt x="185292" y="288345"/>
                </a:lnTo>
                <a:lnTo>
                  <a:pt x="189840" y="284887"/>
                </a:lnTo>
                <a:lnTo>
                  <a:pt x="193863" y="280598"/>
                </a:lnTo>
                <a:lnTo>
                  <a:pt x="197538" y="275754"/>
                </a:lnTo>
                <a:lnTo>
                  <a:pt x="200980" y="269548"/>
                </a:lnTo>
                <a:lnTo>
                  <a:pt x="204267" y="262434"/>
                </a:lnTo>
                <a:lnTo>
                  <a:pt x="207450" y="254715"/>
                </a:lnTo>
                <a:lnTo>
                  <a:pt x="209572" y="246592"/>
                </a:lnTo>
                <a:lnTo>
                  <a:pt x="210987" y="238201"/>
                </a:lnTo>
                <a:lnTo>
                  <a:pt x="211930" y="229630"/>
                </a:lnTo>
                <a:lnTo>
                  <a:pt x="212559" y="216971"/>
                </a:lnTo>
                <a:lnTo>
                  <a:pt x="213258" y="184384"/>
                </a:lnTo>
                <a:lnTo>
                  <a:pt x="213651" y="145953"/>
                </a:lnTo>
                <a:lnTo>
                  <a:pt x="212714" y="135389"/>
                </a:lnTo>
                <a:lnTo>
                  <a:pt x="211097" y="125370"/>
                </a:lnTo>
                <a:lnTo>
                  <a:pt x="209027" y="115714"/>
                </a:lnTo>
                <a:lnTo>
                  <a:pt x="206655" y="106300"/>
                </a:lnTo>
                <a:lnTo>
                  <a:pt x="204081" y="97048"/>
                </a:lnTo>
                <a:lnTo>
                  <a:pt x="201374" y="87903"/>
                </a:lnTo>
                <a:lnTo>
                  <a:pt x="197583" y="78830"/>
                </a:lnTo>
                <a:lnTo>
                  <a:pt x="193072" y="69804"/>
                </a:lnTo>
                <a:lnTo>
                  <a:pt x="183761" y="52831"/>
                </a:lnTo>
                <a:lnTo>
                  <a:pt x="176315" y="38673"/>
                </a:lnTo>
                <a:lnTo>
                  <a:pt x="171949" y="33111"/>
                </a:lnTo>
                <a:lnTo>
                  <a:pt x="167053" y="28411"/>
                </a:lnTo>
                <a:lnTo>
                  <a:pt x="161805" y="24286"/>
                </a:lnTo>
                <a:lnTo>
                  <a:pt x="157314" y="20543"/>
                </a:lnTo>
                <a:lnTo>
                  <a:pt x="153328" y="17056"/>
                </a:lnTo>
                <a:lnTo>
                  <a:pt x="149678" y="13739"/>
                </a:lnTo>
                <a:lnTo>
                  <a:pt x="145261" y="10536"/>
                </a:lnTo>
                <a:lnTo>
                  <a:pt x="140332" y="7408"/>
                </a:lnTo>
                <a:lnTo>
                  <a:pt x="135061" y="4330"/>
                </a:lnTo>
                <a:lnTo>
                  <a:pt x="130555" y="2279"/>
                </a:lnTo>
                <a:lnTo>
                  <a:pt x="126559" y="911"/>
                </a:lnTo>
                <a:lnTo>
                  <a:pt x="122903" y="0"/>
                </a:lnTo>
                <a:lnTo>
                  <a:pt x="119473" y="384"/>
                </a:lnTo>
                <a:lnTo>
                  <a:pt x="116194" y="1632"/>
                </a:lnTo>
                <a:lnTo>
                  <a:pt x="106660" y="71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1" name="SMARTPenAnnotation153"/>
          <p:cNvSpPr/>
          <p:nvPr/>
        </p:nvSpPr>
        <p:spPr>
          <a:xfrm>
            <a:off x="3250406" y="5768578"/>
            <a:ext cx="71439" cy="392907"/>
          </a:xfrm>
          <a:custGeom>
            <a:avLst/>
            <a:gdLst/>
            <a:ahLst/>
            <a:cxnLst/>
            <a:rect l="0" t="0" r="0" b="0"/>
            <a:pathLst>
              <a:path w="71439" h="392907">
                <a:moveTo>
                  <a:pt x="0" y="0"/>
                </a:moveTo>
                <a:lnTo>
                  <a:pt x="17170" y="34339"/>
                </a:lnTo>
                <a:lnTo>
                  <a:pt x="21368" y="43728"/>
                </a:lnTo>
                <a:lnTo>
                  <a:pt x="25160" y="52965"/>
                </a:lnTo>
                <a:lnTo>
                  <a:pt x="28680" y="62099"/>
                </a:lnTo>
                <a:lnTo>
                  <a:pt x="35236" y="80186"/>
                </a:lnTo>
                <a:lnTo>
                  <a:pt x="38373" y="89176"/>
                </a:lnTo>
                <a:lnTo>
                  <a:pt x="42450" y="106083"/>
                </a:lnTo>
                <a:lnTo>
                  <a:pt x="52270" y="153974"/>
                </a:lnTo>
                <a:lnTo>
                  <a:pt x="56675" y="183017"/>
                </a:lnTo>
                <a:lnTo>
                  <a:pt x="60604" y="214285"/>
                </a:lnTo>
                <a:lnTo>
                  <a:pt x="66623" y="270855"/>
                </a:lnTo>
                <a:lnTo>
                  <a:pt x="69298" y="302612"/>
                </a:lnTo>
                <a:lnTo>
                  <a:pt x="70011" y="314851"/>
                </a:lnTo>
                <a:lnTo>
                  <a:pt x="70804" y="336387"/>
                </a:lnTo>
                <a:lnTo>
                  <a:pt x="71313" y="366345"/>
                </a:lnTo>
                <a:lnTo>
                  <a:pt x="71438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2" name="SMARTPenAnnotation154"/>
          <p:cNvSpPr/>
          <p:nvPr/>
        </p:nvSpPr>
        <p:spPr>
          <a:xfrm>
            <a:off x="2939275" y="5813427"/>
            <a:ext cx="158836" cy="319308"/>
          </a:xfrm>
          <a:custGeom>
            <a:avLst/>
            <a:gdLst/>
            <a:ahLst/>
            <a:cxnLst/>
            <a:rect l="0" t="0" r="0" b="0"/>
            <a:pathLst>
              <a:path w="158836" h="319308">
                <a:moveTo>
                  <a:pt x="61100" y="8729"/>
                </a:moveTo>
                <a:lnTo>
                  <a:pt x="23859" y="45971"/>
                </a:lnTo>
                <a:lnTo>
                  <a:pt x="20397" y="50424"/>
                </a:lnTo>
                <a:lnTo>
                  <a:pt x="17098" y="55378"/>
                </a:lnTo>
                <a:lnTo>
                  <a:pt x="13906" y="60664"/>
                </a:lnTo>
                <a:lnTo>
                  <a:pt x="10359" y="69183"/>
                </a:lnTo>
                <a:lnTo>
                  <a:pt x="7791" y="78262"/>
                </a:lnTo>
                <a:lnTo>
                  <a:pt x="3342" y="92219"/>
                </a:lnTo>
                <a:lnTo>
                  <a:pt x="1759" y="100108"/>
                </a:lnTo>
                <a:lnTo>
                  <a:pt x="703" y="108344"/>
                </a:lnTo>
                <a:lnTo>
                  <a:pt x="0" y="116811"/>
                </a:lnTo>
                <a:lnTo>
                  <a:pt x="523" y="124440"/>
                </a:lnTo>
                <a:lnTo>
                  <a:pt x="1864" y="131510"/>
                </a:lnTo>
                <a:lnTo>
                  <a:pt x="3749" y="138208"/>
                </a:lnTo>
                <a:lnTo>
                  <a:pt x="5007" y="146643"/>
                </a:lnTo>
                <a:lnTo>
                  <a:pt x="5845" y="156234"/>
                </a:lnTo>
                <a:lnTo>
                  <a:pt x="6404" y="166598"/>
                </a:lnTo>
                <a:lnTo>
                  <a:pt x="8761" y="176482"/>
                </a:lnTo>
                <a:lnTo>
                  <a:pt x="12317" y="186049"/>
                </a:lnTo>
                <a:lnTo>
                  <a:pt x="16672" y="195404"/>
                </a:lnTo>
                <a:lnTo>
                  <a:pt x="21559" y="207592"/>
                </a:lnTo>
                <a:lnTo>
                  <a:pt x="32282" y="237011"/>
                </a:lnTo>
                <a:lnTo>
                  <a:pt x="37919" y="249222"/>
                </a:lnTo>
                <a:lnTo>
                  <a:pt x="43662" y="259347"/>
                </a:lnTo>
                <a:lnTo>
                  <a:pt x="49475" y="268081"/>
                </a:lnTo>
                <a:lnTo>
                  <a:pt x="55334" y="275889"/>
                </a:lnTo>
                <a:lnTo>
                  <a:pt x="61225" y="283077"/>
                </a:lnTo>
                <a:lnTo>
                  <a:pt x="67136" y="289855"/>
                </a:lnTo>
                <a:lnTo>
                  <a:pt x="73062" y="295365"/>
                </a:lnTo>
                <a:lnTo>
                  <a:pt x="78996" y="300031"/>
                </a:lnTo>
                <a:lnTo>
                  <a:pt x="84937" y="304133"/>
                </a:lnTo>
                <a:lnTo>
                  <a:pt x="89890" y="307861"/>
                </a:lnTo>
                <a:lnTo>
                  <a:pt x="94184" y="311338"/>
                </a:lnTo>
                <a:lnTo>
                  <a:pt x="98039" y="314648"/>
                </a:lnTo>
                <a:lnTo>
                  <a:pt x="102593" y="316855"/>
                </a:lnTo>
                <a:lnTo>
                  <a:pt x="107614" y="318326"/>
                </a:lnTo>
                <a:lnTo>
                  <a:pt x="112945" y="319307"/>
                </a:lnTo>
                <a:lnTo>
                  <a:pt x="117492" y="318969"/>
                </a:lnTo>
                <a:lnTo>
                  <a:pt x="121515" y="317751"/>
                </a:lnTo>
                <a:lnTo>
                  <a:pt x="125189" y="315947"/>
                </a:lnTo>
                <a:lnTo>
                  <a:pt x="128631" y="313752"/>
                </a:lnTo>
                <a:lnTo>
                  <a:pt x="131917" y="311296"/>
                </a:lnTo>
                <a:lnTo>
                  <a:pt x="135101" y="308668"/>
                </a:lnTo>
                <a:lnTo>
                  <a:pt x="137223" y="304930"/>
                </a:lnTo>
                <a:lnTo>
                  <a:pt x="141202" y="290189"/>
                </a:lnTo>
                <a:lnTo>
                  <a:pt x="143275" y="284674"/>
                </a:lnTo>
                <a:lnTo>
                  <a:pt x="145649" y="279012"/>
                </a:lnTo>
                <a:lnTo>
                  <a:pt x="148224" y="272262"/>
                </a:lnTo>
                <a:lnTo>
                  <a:pt x="153731" y="256823"/>
                </a:lnTo>
                <a:lnTo>
                  <a:pt x="155596" y="247548"/>
                </a:lnTo>
                <a:lnTo>
                  <a:pt x="156840" y="237394"/>
                </a:lnTo>
                <a:lnTo>
                  <a:pt x="157669" y="226657"/>
                </a:lnTo>
                <a:lnTo>
                  <a:pt x="158221" y="215530"/>
                </a:lnTo>
                <a:lnTo>
                  <a:pt x="158835" y="192584"/>
                </a:lnTo>
                <a:lnTo>
                  <a:pt x="158007" y="180908"/>
                </a:lnTo>
                <a:lnTo>
                  <a:pt x="156462" y="169156"/>
                </a:lnTo>
                <a:lnTo>
                  <a:pt x="154440" y="157353"/>
                </a:lnTo>
                <a:lnTo>
                  <a:pt x="153093" y="146506"/>
                </a:lnTo>
                <a:lnTo>
                  <a:pt x="152194" y="136299"/>
                </a:lnTo>
                <a:lnTo>
                  <a:pt x="151595" y="126519"/>
                </a:lnTo>
                <a:lnTo>
                  <a:pt x="149211" y="114044"/>
                </a:lnTo>
                <a:lnTo>
                  <a:pt x="145638" y="99775"/>
                </a:lnTo>
                <a:lnTo>
                  <a:pt x="141271" y="84310"/>
                </a:lnTo>
                <a:lnTo>
                  <a:pt x="135383" y="70031"/>
                </a:lnTo>
                <a:lnTo>
                  <a:pt x="128482" y="56541"/>
                </a:lnTo>
                <a:lnTo>
                  <a:pt x="120904" y="43581"/>
                </a:lnTo>
                <a:lnTo>
                  <a:pt x="114860" y="33948"/>
                </a:lnTo>
                <a:lnTo>
                  <a:pt x="109838" y="26534"/>
                </a:lnTo>
                <a:lnTo>
                  <a:pt x="105498" y="20599"/>
                </a:lnTo>
                <a:lnTo>
                  <a:pt x="101613" y="15651"/>
                </a:lnTo>
                <a:lnTo>
                  <a:pt x="98031" y="11359"/>
                </a:lnTo>
                <a:lnTo>
                  <a:pt x="94650" y="7506"/>
                </a:lnTo>
                <a:lnTo>
                  <a:pt x="91404" y="4938"/>
                </a:lnTo>
                <a:lnTo>
                  <a:pt x="88248" y="3225"/>
                </a:lnTo>
                <a:lnTo>
                  <a:pt x="85152" y="2083"/>
                </a:lnTo>
                <a:lnTo>
                  <a:pt x="82096" y="1322"/>
                </a:lnTo>
                <a:lnTo>
                  <a:pt x="79066" y="814"/>
                </a:lnTo>
                <a:lnTo>
                  <a:pt x="71815" y="0"/>
                </a:lnTo>
                <a:lnTo>
                  <a:pt x="68177" y="2535"/>
                </a:lnTo>
                <a:lnTo>
                  <a:pt x="65818" y="4599"/>
                </a:lnTo>
                <a:lnTo>
                  <a:pt x="65238" y="5976"/>
                </a:lnTo>
                <a:lnTo>
                  <a:pt x="65843" y="6894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3" name="SMARTPenAnnotation155"/>
          <p:cNvSpPr/>
          <p:nvPr/>
        </p:nvSpPr>
        <p:spPr>
          <a:xfrm>
            <a:off x="2402086" y="5663904"/>
            <a:ext cx="98228" cy="399285"/>
          </a:xfrm>
          <a:custGeom>
            <a:avLst/>
            <a:gdLst/>
            <a:ahLst/>
            <a:cxnLst/>
            <a:rect l="0" t="0" r="0" b="0"/>
            <a:pathLst>
              <a:path w="98228" h="399285">
                <a:moveTo>
                  <a:pt x="0" y="15377"/>
                </a:moveTo>
                <a:lnTo>
                  <a:pt x="15377" y="0"/>
                </a:lnTo>
                <a:lnTo>
                  <a:pt x="16204" y="165"/>
                </a:lnTo>
                <a:lnTo>
                  <a:pt x="16756" y="1267"/>
                </a:lnTo>
                <a:lnTo>
                  <a:pt x="17854" y="6421"/>
                </a:lnTo>
                <a:lnTo>
                  <a:pt x="17859" y="31628"/>
                </a:lnTo>
                <a:lnTo>
                  <a:pt x="20505" y="35167"/>
                </a:lnTo>
                <a:lnTo>
                  <a:pt x="22600" y="37500"/>
                </a:lnTo>
                <a:lnTo>
                  <a:pt x="23996" y="40048"/>
                </a:lnTo>
                <a:lnTo>
                  <a:pt x="25548" y="45524"/>
                </a:lnTo>
                <a:lnTo>
                  <a:pt x="26237" y="53911"/>
                </a:lnTo>
                <a:lnTo>
                  <a:pt x="26544" y="65246"/>
                </a:lnTo>
                <a:lnTo>
                  <a:pt x="26757" y="95881"/>
                </a:lnTo>
                <a:lnTo>
                  <a:pt x="29420" y="106057"/>
                </a:lnTo>
                <a:lnTo>
                  <a:pt x="31520" y="111549"/>
                </a:lnTo>
                <a:lnTo>
                  <a:pt x="33912" y="119179"/>
                </a:lnTo>
                <a:lnTo>
                  <a:pt x="39215" y="138241"/>
                </a:lnTo>
                <a:lnTo>
                  <a:pt x="42018" y="146896"/>
                </a:lnTo>
                <a:lnTo>
                  <a:pt x="44879" y="154650"/>
                </a:lnTo>
                <a:lnTo>
                  <a:pt x="47779" y="161804"/>
                </a:lnTo>
                <a:lnTo>
                  <a:pt x="49712" y="168557"/>
                </a:lnTo>
                <a:lnTo>
                  <a:pt x="51001" y="175045"/>
                </a:lnTo>
                <a:lnTo>
                  <a:pt x="51860" y="181353"/>
                </a:lnTo>
                <a:lnTo>
                  <a:pt x="53425" y="188536"/>
                </a:lnTo>
                <a:lnTo>
                  <a:pt x="55460" y="196301"/>
                </a:lnTo>
                <a:lnTo>
                  <a:pt x="57809" y="204454"/>
                </a:lnTo>
                <a:lnTo>
                  <a:pt x="75337" y="277554"/>
                </a:lnTo>
                <a:lnTo>
                  <a:pt x="79990" y="299303"/>
                </a:lnTo>
                <a:lnTo>
                  <a:pt x="83093" y="315786"/>
                </a:lnTo>
                <a:lnTo>
                  <a:pt x="85161" y="328759"/>
                </a:lnTo>
                <a:lnTo>
                  <a:pt x="86540" y="338400"/>
                </a:lnTo>
                <a:lnTo>
                  <a:pt x="87458" y="345819"/>
                </a:lnTo>
                <a:lnTo>
                  <a:pt x="88071" y="351758"/>
                </a:lnTo>
                <a:lnTo>
                  <a:pt x="88480" y="358694"/>
                </a:lnTo>
                <a:lnTo>
                  <a:pt x="88934" y="374338"/>
                </a:lnTo>
                <a:lnTo>
                  <a:pt x="89296" y="399284"/>
                </a:lnTo>
                <a:lnTo>
                  <a:pt x="89297" y="394593"/>
                </a:lnTo>
                <a:lnTo>
                  <a:pt x="90289" y="393204"/>
                </a:lnTo>
                <a:lnTo>
                  <a:pt x="91943" y="392277"/>
                </a:lnTo>
                <a:lnTo>
                  <a:pt x="98227" y="3904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4" name="SMARTPenAnnotation156"/>
          <p:cNvSpPr/>
          <p:nvPr/>
        </p:nvSpPr>
        <p:spPr>
          <a:xfrm>
            <a:off x="3937992" y="6170414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89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5" name="SMARTPenAnnotation157"/>
          <p:cNvSpPr/>
          <p:nvPr/>
        </p:nvSpPr>
        <p:spPr>
          <a:xfrm>
            <a:off x="3286125" y="6138480"/>
            <a:ext cx="8931" cy="5146"/>
          </a:xfrm>
          <a:custGeom>
            <a:avLst/>
            <a:gdLst/>
            <a:ahLst/>
            <a:cxnLst/>
            <a:rect l="0" t="0" r="0" b="0"/>
            <a:pathLst>
              <a:path w="8931" h="5146">
                <a:moveTo>
                  <a:pt x="8930" y="5145"/>
                </a:moveTo>
                <a:lnTo>
                  <a:pt x="4189" y="404"/>
                </a:lnTo>
                <a:lnTo>
                  <a:pt x="2793" y="0"/>
                </a:lnTo>
                <a:lnTo>
                  <a:pt x="1862" y="723"/>
                </a:lnTo>
                <a:lnTo>
                  <a:pt x="0" y="51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6" name="SMARTPenAnnotation158"/>
          <p:cNvSpPr/>
          <p:nvPr/>
        </p:nvSpPr>
        <p:spPr>
          <a:xfrm>
            <a:off x="5125641" y="5902523"/>
            <a:ext cx="330399" cy="17861"/>
          </a:xfrm>
          <a:custGeom>
            <a:avLst/>
            <a:gdLst/>
            <a:ahLst/>
            <a:cxnLst/>
            <a:rect l="0" t="0" r="0" b="0"/>
            <a:pathLst>
              <a:path w="330399" h="17861">
                <a:moveTo>
                  <a:pt x="0" y="17860"/>
                </a:moveTo>
                <a:lnTo>
                  <a:pt x="92570" y="17860"/>
                </a:lnTo>
                <a:lnTo>
                  <a:pt x="108346" y="16868"/>
                </a:lnTo>
                <a:lnTo>
                  <a:pt x="123824" y="15214"/>
                </a:lnTo>
                <a:lnTo>
                  <a:pt x="139104" y="13119"/>
                </a:lnTo>
                <a:lnTo>
                  <a:pt x="152267" y="11723"/>
                </a:lnTo>
                <a:lnTo>
                  <a:pt x="164019" y="10792"/>
                </a:lnTo>
                <a:lnTo>
                  <a:pt x="174830" y="10171"/>
                </a:lnTo>
                <a:lnTo>
                  <a:pt x="194781" y="9482"/>
                </a:lnTo>
                <a:lnTo>
                  <a:pt x="204268" y="9298"/>
                </a:lnTo>
                <a:lnTo>
                  <a:pt x="246559" y="6448"/>
                </a:lnTo>
                <a:lnTo>
                  <a:pt x="3303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7" name="SMARTPenAnnotation159"/>
          <p:cNvSpPr/>
          <p:nvPr/>
        </p:nvSpPr>
        <p:spPr>
          <a:xfrm>
            <a:off x="5464969" y="5893594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8" name="SMARTPenAnnotation160"/>
          <p:cNvSpPr/>
          <p:nvPr/>
        </p:nvSpPr>
        <p:spPr>
          <a:xfrm>
            <a:off x="5500688" y="5617015"/>
            <a:ext cx="571501" cy="588702"/>
          </a:xfrm>
          <a:custGeom>
            <a:avLst/>
            <a:gdLst/>
            <a:ahLst/>
            <a:cxnLst/>
            <a:rect l="0" t="0" r="0" b="0"/>
            <a:pathLst>
              <a:path w="571501" h="588702">
                <a:moveTo>
                  <a:pt x="0" y="80126"/>
                </a:moveTo>
                <a:lnTo>
                  <a:pt x="9481" y="70645"/>
                </a:lnTo>
                <a:lnTo>
                  <a:pt x="22073" y="63344"/>
                </a:lnTo>
                <a:lnTo>
                  <a:pt x="38584" y="54808"/>
                </a:lnTo>
                <a:lnTo>
                  <a:pt x="48543" y="48364"/>
                </a:lnTo>
                <a:lnTo>
                  <a:pt x="59151" y="41092"/>
                </a:lnTo>
                <a:lnTo>
                  <a:pt x="76229" y="30366"/>
                </a:lnTo>
                <a:lnTo>
                  <a:pt x="91426" y="22292"/>
                </a:lnTo>
                <a:lnTo>
                  <a:pt x="122790" y="9023"/>
                </a:lnTo>
                <a:lnTo>
                  <a:pt x="129485" y="5935"/>
                </a:lnTo>
                <a:lnTo>
                  <a:pt x="144861" y="2504"/>
                </a:lnTo>
                <a:lnTo>
                  <a:pt x="160625" y="978"/>
                </a:lnTo>
                <a:lnTo>
                  <a:pt x="174245" y="301"/>
                </a:lnTo>
                <a:lnTo>
                  <a:pt x="189559" y="0"/>
                </a:lnTo>
                <a:lnTo>
                  <a:pt x="206288" y="858"/>
                </a:lnTo>
                <a:lnTo>
                  <a:pt x="223644" y="4547"/>
                </a:lnTo>
                <a:lnTo>
                  <a:pt x="241280" y="6848"/>
                </a:lnTo>
                <a:lnTo>
                  <a:pt x="250150" y="7461"/>
                </a:lnTo>
                <a:lnTo>
                  <a:pt x="258048" y="9854"/>
                </a:lnTo>
                <a:lnTo>
                  <a:pt x="272115" y="17805"/>
                </a:lnTo>
                <a:lnTo>
                  <a:pt x="295931" y="33438"/>
                </a:lnTo>
                <a:lnTo>
                  <a:pt x="310449" y="44824"/>
                </a:lnTo>
                <a:lnTo>
                  <a:pt x="323516" y="57490"/>
                </a:lnTo>
                <a:lnTo>
                  <a:pt x="335938" y="73042"/>
                </a:lnTo>
                <a:lnTo>
                  <a:pt x="348074" y="89876"/>
                </a:lnTo>
                <a:lnTo>
                  <a:pt x="359090" y="108272"/>
                </a:lnTo>
                <a:lnTo>
                  <a:pt x="363416" y="118734"/>
                </a:lnTo>
                <a:lnTo>
                  <a:pt x="367293" y="129676"/>
                </a:lnTo>
                <a:lnTo>
                  <a:pt x="370870" y="140941"/>
                </a:lnTo>
                <a:lnTo>
                  <a:pt x="377490" y="164040"/>
                </a:lnTo>
                <a:lnTo>
                  <a:pt x="386795" y="199357"/>
                </a:lnTo>
                <a:lnTo>
                  <a:pt x="388832" y="211208"/>
                </a:lnTo>
                <a:lnTo>
                  <a:pt x="390190" y="223076"/>
                </a:lnTo>
                <a:lnTo>
                  <a:pt x="391095" y="234957"/>
                </a:lnTo>
                <a:lnTo>
                  <a:pt x="390707" y="245855"/>
                </a:lnTo>
                <a:lnTo>
                  <a:pt x="389455" y="256096"/>
                </a:lnTo>
                <a:lnTo>
                  <a:pt x="387629" y="265900"/>
                </a:lnTo>
                <a:lnTo>
                  <a:pt x="382954" y="287377"/>
                </a:lnTo>
                <a:lnTo>
                  <a:pt x="380318" y="298660"/>
                </a:lnTo>
                <a:lnTo>
                  <a:pt x="376576" y="309159"/>
                </a:lnTo>
                <a:lnTo>
                  <a:pt x="372097" y="319135"/>
                </a:lnTo>
                <a:lnTo>
                  <a:pt x="350652" y="361274"/>
                </a:lnTo>
                <a:lnTo>
                  <a:pt x="344893" y="371737"/>
                </a:lnTo>
                <a:lnTo>
                  <a:pt x="339069" y="381689"/>
                </a:lnTo>
                <a:lnTo>
                  <a:pt x="333202" y="391301"/>
                </a:lnTo>
                <a:lnTo>
                  <a:pt x="326314" y="400685"/>
                </a:lnTo>
                <a:lnTo>
                  <a:pt x="303391" y="428114"/>
                </a:lnTo>
                <a:lnTo>
                  <a:pt x="289952" y="446123"/>
                </a:lnTo>
                <a:lnTo>
                  <a:pt x="274719" y="461403"/>
                </a:lnTo>
                <a:lnTo>
                  <a:pt x="259019" y="474809"/>
                </a:lnTo>
                <a:lnTo>
                  <a:pt x="245427" y="487381"/>
                </a:lnTo>
                <a:lnTo>
                  <a:pt x="226618" y="505616"/>
                </a:lnTo>
                <a:lnTo>
                  <a:pt x="213217" y="523587"/>
                </a:lnTo>
                <a:lnTo>
                  <a:pt x="202963" y="536738"/>
                </a:lnTo>
                <a:lnTo>
                  <a:pt x="200793" y="541299"/>
                </a:lnTo>
                <a:lnTo>
                  <a:pt x="198382" y="551659"/>
                </a:lnTo>
                <a:lnTo>
                  <a:pt x="199723" y="556208"/>
                </a:lnTo>
                <a:lnTo>
                  <a:pt x="202602" y="560233"/>
                </a:lnTo>
                <a:lnTo>
                  <a:pt x="216739" y="573821"/>
                </a:lnTo>
                <a:lnTo>
                  <a:pt x="220891" y="575943"/>
                </a:lnTo>
                <a:lnTo>
                  <a:pt x="252269" y="584370"/>
                </a:lnTo>
                <a:lnTo>
                  <a:pt x="264422" y="585952"/>
                </a:lnTo>
                <a:lnTo>
                  <a:pt x="279468" y="587007"/>
                </a:lnTo>
                <a:lnTo>
                  <a:pt x="296445" y="587711"/>
                </a:lnTo>
                <a:lnTo>
                  <a:pt x="336474" y="588493"/>
                </a:lnTo>
                <a:lnTo>
                  <a:pt x="358262" y="588701"/>
                </a:lnTo>
                <a:lnTo>
                  <a:pt x="376755" y="587847"/>
                </a:lnTo>
                <a:lnTo>
                  <a:pt x="393052" y="586287"/>
                </a:lnTo>
                <a:lnTo>
                  <a:pt x="461947" y="576653"/>
                </a:lnTo>
                <a:lnTo>
                  <a:pt x="478621" y="573863"/>
                </a:lnTo>
                <a:lnTo>
                  <a:pt x="493705" y="571010"/>
                </a:lnTo>
                <a:lnTo>
                  <a:pt x="521050" y="565195"/>
                </a:lnTo>
                <a:lnTo>
                  <a:pt x="571500" y="553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9" name="SMARTPenAnnotation161"/>
          <p:cNvSpPr/>
          <p:nvPr/>
        </p:nvSpPr>
        <p:spPr>
          <a:xfrm>
            <a:off x="6162086" y="5857875"/>
            <a:ext cx="213543" cy="205338"/>
          </a:xfrm>
          <a:custGeom>
            <a:avLst/>
            <a:gdLst/>
            <a:ahLst/>
            <a:cxnLst/>
            <a:rect l="0" t="0" r="0" b="0"/>
            <a:pathLst>
              <a:path w="213543" h="205338">
                <a:moveTo>
                  <a:pt x="133344" y="44648"/>
                </a:moveTo>
                <a:lnTo>
                  <a:pt x="119122" y="49389"/>
                </a:lnTo>
                <a:lnTo>
                  <a:pt x="111956" y="50785"/>
                </a:lnTo>
                <a:lnTo>
                  <a:pt x="104203" y="51716"/>
                </a:lnTo>
                <a:lnTo>
                  <a:pt x="96057" y="52337"/>
                </a:lnTo>
                <a:lnTo>
                  <a:pt x="88642" y="53743"/>
                </a:lnTo>
                <a:lnTo>
                  <a:pt x="81715" y="55673"/>
                </a:lnTo>
                <a:lnTo>
                  <a:pt x="75112" y="57951"/>
                </a:lnTo>
                <a:lnTo>
                  <a:pt x="68726" y="60462"/>
                </a:lnTo>
                <a:lnTo>
                  <a:pt x="62484" y="63129"/>
                </a:lnTo>
                <a:lnTo>
                  <a:pt x="56338" y="65898"/>
                </a:lnTo>
                <a:lnTo>
                  <a:pt x="49264" y="68737"/>
                </a:lnTo>
                <a:lnTo>
                  <a:pt x="33467" y="74537"/>
                </a:lnTo>
                <a:lnTo>
                  <a:pt x="27072" y="77472"/>
                </a:lnTo>
                <a:lnTo>
                  <a:pt x="21816" y="80422"/>
                </a:lnTo>
                <a:lnTo>
                  <a:pt x="17321" y="83380"/>
                </a:lnTo>
                <a:lnTo>
                  <a:pt x="13331" y="88329"/>
                </a:lnTo>
                <a:lnTo>
                  <a:pt x="9679" y="94605"/>
                </a:lnTo>
                <a:lnTo>
                  <a:pt x="6252" y="101765"/>
                </a:lnTo>
                <a:lnTo>
                  <a:pt x="3967" y="107531"/>
                </a:lnTo>
                <a:lnTo>
                  <a:pt x="2445" y="112367"/>
                </a:lnTo>
                <a:lnTo>
                  <a:pt x="1428" y="116583"/>
                </a:lnTo>
                <a:lnTo>
                  <a:pt x="752" y="121378"/>
                </a:lnTo>
                <a:lnTo>
                  <a:pt x="301" y="126560"/>
                </a:lnTo>
                <a:lnTo>
                  <a:pt x="0" y="131999"/>
                </a:lnTo>
                <a:lnTo>
                  <a:pt x="792" y="136616"/>
                </a:lnTo>
                <a:lnTo>
                  <a:pt x="2311" y="140687"/>
                </a:lnTo>
                <a:lnTo>
                  <a:pt x="4317" y="144393"/>
                </a:lnTo>
                <a:lnTo>
                  <a:pt x="11880" y="159090"/>
                </a:lnTo>
                <a:lnTo>
                  <a:pt x="14665" y="163607"/>
                </a:lnTo>
                <a:lnTo>
                  <a:pt x="17514" y="167610"/>
                </a:lnTo>
                <a:lnTo>
                  <a:pt x="20405" y="171271"/>
                </a:lnTo>
                <a:lnTo>
                  <a:pt x="24317" y="174704"/>
                </a:lnTo>
                <a:lnTo>
                  <a:pt x="28909" y="177986"/>
                </a:lnTo>
                <a:lnTo>
                  <a:pt x="33955" y="181165"/>
                </a:lnTo>
                <a:lnTo>
                  <a:pt x="38312" y="184277"/>
                </a:lnTo>
                <a:lnTo>
                  <a:pt x="42207" y="187343"/>
                </a:lnTo>
                <a:lnTo>
                  <a:pt x="45797" y="190380"/>
                </a:lnTo>
                <a:lnTo>
                  <a:pt x="50175" y="193397"/>
                </a:lnTo>
                <a:lnTo>
                  <a:pt x="55078" y="196400"/>
                </a:lnTo>
                <a:lnTo>
                  <a:pt x="60331" y="199395"/>
                </a:lnTo>
                <a:lnTo>
                  <a:pt x="65816" y="201390"/>
                </a:lnTo>
                <a:lnTo>
                  <a:pt x="71458" y="202721"/>
                </a:lnTo>
                <a:lnTo>
                  <a:pt x="77204" y="203608"/>
                </a:lnTo>
                <a:lnTo>
                  <a:pt x="83019" y="204200"/>
                </a:lnTo>
                <a:lnTo>
                  <a:pt x="88880" y="204594"/>
                </a:lnTo>
                <a:lnTo>
                  <a:pt x="94772" y="204857"/>
                </a:lnTo>
                <a:lnTo>
                  <a:pt x="106610" y="205149"/>
                </a:lnTo>
                <a:lnTo>
                  <a:pt x="130378" y="205337"/>
                </a:lnTo>
                <a:lnTo>
                  <a:pt x="136328" y="204360"/>
                </a:lnTo>
                <a:lnTo>
                  <a:pt x="142278" y="202717"/>
                </a:lnTo>
                <a:lnTo>
                  <a:pt x="148230" y="200628"/>
                </a:lnTo>
                <a:lnTo>
                  <a:pt x="154182" y="198244"/>
                </a:lnTo>
                <a:lnTo>
                  <a:pt x="160134" y="195663"/>
                </a:lnTo>
                <a:lnTo>
                  <a:pt x="172039" y="190149"/>
                </a:lnTo>
                <a:lnTo>
                  <a:pt x="183946" y="184391"/>
                </a:lnTo>
                <a:lnTo>
                  <a:pt x="188907" y="181466"/>
                </a:lnTo>
                <a:lnTo>
                  <a:pt x="193206" y="178524"/>
                </a:lnTo>
                <a:lnTo>
                  <a:pt x="197064" y="175571"/>
                </a:lnTo>
                <a:lnTo>
                  <a:pt x="200629" y="171618"/>
                </a:lnTo>
                <a:lnTo>
                  <a:pt x="203998" y="166998"/>
                </a:lnTo>
                <a:lnTo>
                  <a:pt x="207235" y="161934"/>
                </a:lnTo>
                <a:lnTo>
                  <a:pt x="209394" y="157565"/>
                </a:lnTo>
                <a:lnTo>
                  <a:pt x="210833" y="153660"/>
                </a:lnTo>
                <a:lnTo>
                  <a:pt x="211792" y="150066"/>
                </a:lnTo>
                <a:lnTo>
                  <a:pt x="212432" y="145685"/>
                </a:lnTo>
                <a:lnTo>
                  <a:pt x="212858" y="140779"/>
                </a:lnTo>
                <a:lnTo>
                  <a:pt x="213142" y="135525"/>
                </a:lnTo>
                <a:lnTo>
                  <a:pt x="213458" y="124395"/>
                </a:lnTo>
                <a:lnTo>
                  <a:pt x="213542" y="118648"/>
                </a:lnTo>
                <a:lnTo>
                  <a:pt x="212606" y="112833"/>
                </a:lnTo>
                <a:lnTo>
                  <a:pt x="210990" y="106972"/>
                </a:lnTo>
                <a:lnTo>
                  <a:pt x="208920" y="101081"/>
                </a:lnTo>
                <a:lnTo>
                  <a:pt x="206549" y="95169"/>
                </a:lnTo>
                <a:lnTo>
                  <a:pt x="203975" y="89242"/>
                </a:lnTo>
                <a:lnTo>
                  <a:pt x="198470" y="77366"/>
                </a:lnTo>
                <a:lnTo>
                  <a:pt x="192715" y="65474"/>
                </a:lnTo>
                <a:lnTo>
                  <a:pt x="188800" y="59524"/>
                </a:lnTo>
                <a:lnTo>
                  <a:pt x="184205" y="53573"/>
                </a:lnTo>
                <a:lnTo>
                  <a:pt x="179158" y="47622"/>
                </a:lnTo>
                <a:lnTo>
                  <a:pt x="173809" y="42662"/>
                </a:lnTo>
                <a:lnTo>
                  <a:pt x="168258" y="38363"/>
                </a:lnTo>
                <a:lnTo>
                  <a:pt x="162573" y="34505"/>
                </a:lnTo>
                <a:lnTo>
                  <a:pt x="156799" y="29949"/>
                </a:lnTo>
                <a:lnTo>
                  <a:pt x="150965" y="24927"/>
                </a:lnTo>
                <a:lnTo>
                  <a:pt x="145091" y="19594"/>
                </a:lnTo>
                <a:lnTo>
                  <a:pt x="138199" y="15047"/>
                </a:lnTo>
                <a:lnTo>
                  <a:pt x="130627" y="11024"/>
                </a:lnTo>
                <a:lnTo>
                  <a:pt x="10655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0" name="SMARTPenAnnotation162"/>
          <p:cNvSpPr/>
          <p:nvPr/>
        </p:nvSpPr>
        <p:spPr>
          <a:xfrm>
            <a:off x="1762933" y="2687836"/>
            <a:ext cx="7782" cy="1"/>
          </a:xfrm>
          <a:custGeom>
            <a:avLst/>
            <a:gdLst/>
            <a:ahLst/>
            <a:cxnLst/>
            <a:rect l="0" t="0" r="0" b="0"/>
            <a:pathLst>
              <a:path w="7782" h="1">
                <a:moveTo>
                  <a:pt x="5145" y="0"/>
                </a:moveTo>
                <a:lnTo>
                  <a:pt x="0" y="0"/>
                </a:lnTo>
                <a:lnTo>
                  <a:pt x="7781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6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233</Words>
  <Application>Microsoft Office PowerPoint</Application>
  <PresentationFormat>On-screen Show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11001 / 101   ,  110000/011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Codes</vt:lpstr>
      <vt:lpstr>ASCII Code</vt:lpstr>
      <vt:lpstr>ASCII Properties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 Ibrahim Arif</cp:lastModifiedBy>
  <cp:revision>49</cp:revision>
  <dcterms:created xsi:type="dcterms:W3CDTF">2012-09-14T18:04:51Z</dcterms:created>
  <dcterms:modified xsi:type="dcterms:W3CDTF">2013-02-10T10:52:20Z</dcterms:modified>
</cp:coreProperties>
</file>