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70" r:id="rId4"/>
    <p:sldId id="269" r:id="rId5"/>
    <p:sldId id="268" r:id="rId6"/>
    <p:sldId id="267" r:id="rId7"/>
    <p:sldId id="260" r:id="rId8"/>
    <p:sldId id="261" r:id="rId9"/>
    <p:sldId id="257" r:id="rId10"/>
    <p:sldId id="258" r:id="rId11"/>
    <p:sldId id="259" r:id="rId12"/>
    <p:sldId id="262" r:id="rId13"/>
    <p:sldId id="264" r:id="rId14"/>
    <p:sldId id="265" r:id="rId15"/>
    <p:sldId id="266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60"/>
  </p:normalViewPr>
  <p:slideViewPr>
    <p:cSldViewPr>
      <p:cViewPr varScale="1">
        <p:scale>
          <a:sx n="106" d="100"/>
          <a:sy n="106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CBF8-168A-405B-87D0-E37EB99657B4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96838-832A-41A8-8811-5A17669B0C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66800"/>
            <a:ext cx="2465956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48000"/>
            <a:ext cx="5991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22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3840480"/>
          <a:ext cx="6324600" cy="3017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  <a:gridCol w="632460"/>
              </a:tblGrid>
              <a:tr h="3296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6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10400" y="3886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k-map for each one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3247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2675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6292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2438401"/>
            <a:ext cx="5791200" cy="308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18755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014413"/>
            <a:ext cx="69437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2033588"/>
            <a:ext cx="76104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1119188"/>
            <a:ext cx="86582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338" y="728663"/>
            <a:ext cx="60293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742950"/>
            <a:ext cx="73723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414338"/>
            <a:ext cx="5857875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7200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4419600" cy="9144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895600"/>
          <a:ext cx="4419600" cy="110377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4941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2863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2863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724400"/>
          <a:ext cx="4419600" cy="105220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44260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  \  Y 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2739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/>
                </a:tc>
              </a:tr>
              <a:tr h="2739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077200" cy="223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99</Words>
  <Application>Microsoft Office PowerPoint</Application>
  <PresentationFormat>On-screen Show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5</cp:revision>
  <dcterms:created xsi:type="dcterms:W3CDTF">2012-11-08T20:48:48Z</dcterms:created>
  <dcterms:modified xsi:type="dcterms:W3CDTF">2012-11-08T21:34:50Z</dcterms:modified>
</cp:coreProperties>
</file>