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FF9D1D-40E7-47A9-A1A9-F4A342FF8713}" type="doc">
      <dgm:prSet loTypeId="urn:microsoft.com/office/officeart/2005/8/layout/matrix2" loCatId="matrix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E5FDD25-376D-4A43-81C9-2584AD9CA620}">
      <dgm:prSet phldrT="[Text]" custT="1"/>
      <dgm:spPr/>
      <dgm:t>
        <a:bodyPr/>
        <a:lstStyle/>
        <a:p>
          <a:r>
            <a: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مفهوم الثقافة الإسلامية</a:t>
          </a:r>
          <a:endParaRPr lang="en-US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F43ECBB-5776-4C79-AFE5-83348E428A62}" type="sibTrans" cxnId="{27F92315-A269-4C80-AA36-E61872FEC5BD}">
      <dgm:prSet/>
      <dgm:spPr/>
      <dgm:t>
        <a:bodyPr/>
        <a:lstStyle/>
        <a:p>
          <a:endParaRPr lang="en-US"/>
        </a:p>
      </dgm:t>
    </dgm:pt>
    <dgm:pt modelId="{6752F317-C814-458A-B204-417B5CBEA58F}" type="parTrans" cxnId="{27F92315-A269-4C80-AA36-E61872FEC5BD}">
      <dgm:prSet/>
      <dgm:spPr/>
      <dgm:t>
        <a:bodyPr/>
        <a:lstStyle/>
        <a:p>
          <a:endParaRPr lang="en-US"/>
        </a:p>
      </dgm:t>
    </dgm:pt>
    <dgm:pt modelId="{C97D4FEC-07A8-42BC-91C9-533F98ED5864}">
      <dgm:prSet phldrT="[Text]" custT="1"/>
      <dgm:spPr/>
      <dgm:t>
        <a:bodyPr/>
        <a:lstStyle/>
        <a:p>
          <a:r>
            <a: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أصول الثقافة الإسلامية</a:t>
          </a:r>
          <a:endParaRPr lang="en-US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D161C84B-FC42-4400-AC23-42B5F71C1903}" type="sibTrans" cxnId="{2DC534CA-B3AA-4A13-B4D8-27FC177DBA26}">
      <dgm:prSet/>
      <dgm:spPr/>
      <dgm:t>
        <a:bodyPr/>
        <a:lstStyle/>
        <a:p>
          <a:endParaRPr lang="en-US"/>
        </a:p>
      </dgm:t>
    </dgm:pt>
    <dgm:pt modelId="{9BE0EDAA-45C9-47B4-BD20-FD7C09F5977A}" type="parTrans" cxnId="{2DC534CA-B3AA-4A13-B4D8-27FC177DBA26}">
      <dgm:prSet/>
      <dgm:spPr/>
      <dgm:t>
        <a:bodyPr/>
        <a:lstStyle/>
        <a:p>
          <a:endParaRPr lang="en-US"/>
        </a:p>
      </dgm:t>
    </dgm:pt>
    <dgm:pt modelId="{C3E96097-7FFE-4022-9E15-2A22C8518651}">
      <dgm:prSet phldrT="[Text]" custT="1"/>
      <dgm:spPr/>
      <dgm:t>
        <a:bodyPr/>
        <a:lstStyle/>
        <a:p>
          <a:r>
            <a:rPr lang="ar-SA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أصول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95DE2D1-F5F2-4466-B692-46AE91575822}" type="sibTrans" cxnId="{DF4E74CB-7254-4D43-AD7B-7D070D573579}">
      <dgm:prSet/>
      <dgm:spPr/>
      <dgm:t>
        <a:bodyPr/>
        <a:lstStyle/>
        <a:p>
          <a:endParaRPr lang="en-US"/>
        </a:p>
      </dgm:t>
    </dgm:pt>
    <dgm:pt modelId="{6EC6C791-E534-4D58-A6C3-E937263E695E}" type="parTrans" cxnId="{DF4E74CB-7254-4D43-AD7B-7D070D573579}">
      <dgm:prSet/>
      <dgm:spPr/>
      <dgm:t>
        <a:bodyPr/>
        <a:lstStyle/>
        <a:p>
          <a:endParaRPr lang="en-US"/>
        </a:p>
      </dgm:t>
    </dgm:pt>
    <dgm:pt modelId="{A3E84F54-45C3-4346-BE07-D7743C85BF1F}">
      <dgm:prSet phldrT="[Text]" custT="1"/>
      <dgm:spPr/>
      <dgm:t>
        <a:bodyPr/>
        <a:lstStyle/>
        <a:p>
          <a:r>
            <a:rPr lang="ar-SA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الثقافة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49CE2F8-9759-4D07-A1F8-FCFB0B715CAC}" type="sibTrans" cxnId="{39B1BA92-4578-4F4A-8CCB-EEB4EB343121}">
      <dgm:prSet/>
      <dgm:spPr/>
      <dgm:t>
        <a:bodyPr/>
        <a:lstStyle/>
        <a:p>
          <a:endParaRPr lang="en-US"/>
        </a:p>
      </dgm:t>
    </dgm:pt>
    <dgm:pt modelId="{D2FD27A3-21BB-49CC-8F93-4D5E42A8CEFD}" type="parTrans" cxnId="{39B1BA92-4578-4F4A-8CCB-EEB4EB343121}">
      <dgm:prSet/>
      <dgm:spPr/>
      <dgm:t>
        <a:bodyPr/>
        <a:lstStyle/>
        <a:p>
          <a:endParaRPr lang="en-US"/>
        </a:p>
      </dgm:t>
    </dgm:pt>
    <dgm:pt modelId="{95C4A072-9AAF-46BA-BF7B-E51D8FF0938D}" type="pres">
      <dgm:prSet presAssocID="{20FF9D1D-40E7-47A9-A1A9-F4A342FF871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022F1F-E49E-42D9-B2E8-60E62C3C2721}" type="pres">
      <dgm:prSet presAssocID="{20FF9D1D-40E7-47A9-A1A9-F4A342FF8713}" presName="axisShape" presStyleLbl="bgShp" presStyleIdx="0" presStyleCnt="1"/>
      <dgm:spPr/>
    </dgm:pt>
    <dgm:pt modelId="{BFD1D35B-3004-4398-9CFA-0FB175A8E7F4}" type="pres">
      <dgm:prSet presAssocID="{20FF9D1D-40E7-47A9-A1A9-F4A342FF8713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A511B3-FBE7-40D4-9CC6-4DDA8D3BB752}" type="pres">
      <dgm:prSet presAssocID="{20FF9D1D-40E7-47A9-A1A9-F4A342FF8713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CE57FF-27A7-429A-B6FD-F602CCBC8A7A}" type="pres">
      <dgm:prSet presAssocID="{20FF9D1D-40E7-47A9-A1A9-F4A342FF8713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7D7F6-B720-42DB-9D4A-9462D985A56B}" type="pres">
      <dgm:prSet presAssocID="{20FF9D1D-40E7-47A9-A1A9-F4A342FF8713}" presName="rect4" presStyleLbl="node1" presStyleIdx="3" presStyleCnt="4" custScaleX="98590" custScaleY="1067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4E74CB-7254-4D43-AD7B-7D070D573579}" srcId="{20FF9D1D-40E7-47A9-A1A9-F4A342FF8713}" destId="{C3E96097-7FFE-4022-9E15-2A22C8518651}" srcOrd="1" destOrd="0" parTransId="{6EC6C791-E534-4D58-A6C3-E937263E695E}" sibTransId="{595DE2D1-F5F2-4466-B692-46AE91575822}"/>
    <dgm:cxn modelId="{27F92315-A269-4C80-AA36-E61872FEC5BD}" srcId="{20FF9D1D-40E7-47A9-A1A9-F4A342FF8713}" destId="{DE5FDD25-376D-4A43-81C9-2584AD9CA620}" srcOrd="3" destOrd="0" parTransId="{6752F317-C814-458A-B204-417B5CBEA58F}" sibTransId="{6F43ECBB-5776-4C79-AFE5-83348E428A62}"/>
    <dgm:cxn modelId="{56916F24-347C-4B15-90FD-41D54C8B8A7B}" type="presOf" srcId="{C3E96097-7FFE-4022-9E15-2A22C8518651}" destId="{E8A511B3-FBE7-40D4-9CC6-4DDA8D3BB752}" srcOrd="0" destOrd="0" presId="urn:microsoft.com/office/officeart/2005/8/layout/matrix2"/>
    <dgm:cxn modelId="{F6ED797D-6637-4D41-8B92-058531560D57}" type="presOf" srcId="{20FF9D1D-40E7-47A9-A1A9-F4A342FF8713}" destId="{95C4A072-9AAF-46BA-BF7B-E51D8FF0938D}" srcOrd="0" destOrd="0" presId="urn:microsoft.com/office/officeart/2005/8/layout/matrix2"/>
    <dgm:cxn modelId="{CA971650-F316-44C7-A59B-BFBFAE9E63A9}" type="presOf" srcId="{DE5FDD25-376D-4A43-81C9-2584AD9CA620}" destId="{3667D7F6-B720-42DB-9D4A-9462D985A56B}" srcOrd="0" destOrd="0" presId="urn:microsoft.com/office/officeart/2005/8/layout/matrix2"/>
    <dgm:cxn modelId="{615606A7-96AE-404A-8BFE-13613143529B}" type="presOf" srcId="{C97D4FEC-07A8-42BC-91C9-533F98ED5864}" destId="{44CE57FF-27A7-429A-B6FD-F602CCBC8A7A}" srcOrd="0" destOrd="0" presId="urn:microsoft.com/office/officeart/2005/8/layout/matrix2"/>
    <dgm:cxn modelId="{C7CCBC94-6008-4DBC-871D-29889117D459}" type="presOf" srcId="{A3E84F54-45C3-4346-BE07-D7743C85BF1F}" destId="{BFD1D35B-3004-4398-9CFA-0FB175A8E7F4}" srcOrd="0" destOrd="0" presId="urn:microsoft.com/office/officeart/2005/8/layout/matrix2"/>
    <dgm:cxn modelId="{2DC534CA-B3AA-4A13-B4D8-27FC177DBA26}" srcId="{20FF9D1D-40E7-47A9-A1A9-F4A342FF8713}" destId="{C97D4FEC-07A8-42BC-91C9-533F98ED5864}" srcOrd="2" destOrd="0" parTransId="{9BE0EDAA-45C9-47B4-BD20-FD7C09F5977A}" sibTransId="{D161C84B-FC42-4400-AC23-42B5F71C1903}"/>
    <dgm:cxn modelId="{39B1BA92-4578-4F4A-8CCB-EEB4EB343121}" srcId="{20FF9D1D-40E7-47A9-A1A9-F4A342FF8713}" destId="{A3E84F54-45C3-4346-BE07-D7743C85BF1F}" srcOrd="0" destOrd="0" parTransId="{D2FD27A3-21BB-49CC-8F93-4D5E42A8CEFD}" sibTransId="{049CE2F8-9759-4D07-A1F8-FCFB0B715CAC}"/>
    <dgm:cxn modelId="{3E182293-6256-4861-993A-0BF05E193783}" type="presParOf" srcId="{95C4A072-9AAF-46BA-BF7B-E51D8FF0938D}" destId="{89022F1F-E49E-42D9-B2E8-60E62C3C2721}" srcOrd="0" destOrd="0" presId="urn:microsoft.com/office/officeart/2005/8/layout/matrix2"/>
    <dgm:cxn modelId="{61F8B391-4A4C-4EB9-8646-9F93DA296EB7}" type="presParOf" srcId="{95C4A072-9AAF-46BA-BF7B-E51D8FF0938D}" destId="{BFD1D35B-3004-4398-9CFA-0FB175A8E7F4}" srcOrd="1" destOrd="0" presId="urn:microsoft.com/office/officeart/2005/8/layout/matrix2"/>
    <dgm:cxn modelId="{EA73141D-7B54-40E5-9E41-CCA5BFC0F3D0}" type="presParOf" srcId="{95C4A072-9AAF-46BA-BF7B-E51D8FF0938D}" destId="{E8A511B3-FBE7-40D4-9CC6-4DDA8D3BB752}" srcOrd="2" destOrd="0" presId="urn:microsoft.com/office/officeart/2005/8/layout/matrix2"/>
    <dgm:cxn modelId="{F90587A5-5C1F-4104-BB08-7E75B233FACF}" type="presParOf" srcId="{95C4A072-9AAF-46BA-BF7B-E51D8FF0938D}" destId="{44CE57FF-27A7-429A-B6FD-F602CCBC8A7A}" srcOrd="3" destOrd="0" presId="urn:microsoft.com/office/officeart/2005/8/layout/matrix2"/>
    <dgm:cxn modelId="{5127576C-6CC7-4580-B4EA-F0BC245FE548}" type="presParOf" srcId="{95C4A072-9AAF-46BA-BF7B-E51D8FF0938D}" destId="{3667D7F6-B720-42DB-9D4A-9462D985A56B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E099E01-74AF-485B-8643-6E2E961D8CB7}" type="doc">
      <dgm:prSet loTypeId="urn:microsoft.com/office/officeart/2005/8/layout/venn3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73BADF8-9F5E-4097-B62B-E3F0F573A143}">
      <dgm:prSet phldrT="[Text]" custT="1"/>
      <dgm:spPr/>
      <dgm:t>
        <a:bodyPr/>
        <a:lstStyle/>
        <a:p>
          <a:r>
            <a:rPr lang="ar-SA" sz="3600" u="none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العقيدة</a:t>
          </a:r>
          <a:endParaRPr lang="en-US" sz="3600" u="none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35A7346-8E97-400F-BD5E-FD51665665CC}" type="parTrans" cxnId="{DBF0C0D6-53B0-45D3-91D8-B24ED143E611}">
      <dgm:prSet/>
      <dgm:spPr/>
      <dgm:t>
        <a:bodyPr/>
        <a:lstStyle/>
        <a:p>
          <a:endParaRPr lang="en-US"/>
        </a:p>
      </dgm:t>
    </dgm:pt>
    <dgm:pt modelId="{D9D8EB3C-76BF-4BCC-B195-389DB0171E72}" type="sibTrans" cxnId="{DBF0C0D6-53B0-45D3-91D8-B24ED143E611}">
      <dgm:prSet/>
      <dgm:spPr/>
      <dgm:t>
        <a:bodyPr/>
        <a:lstStyle/>
        <a:p>
          <a:endParaRPr lang="en-US"/>
        </a:p>
      </dgm:t>
    </dgm:pt>
    <dgm:pt modelId="{213EB510-B0A0-475D-A6F9-84A556916ED1}">
      <dgm:prSet phldrT="[Text]" custT="1"/>
      <dgm:spPr/>
      <dgm:t>
        <a:bodyPr/>
        <a:lstStyle/>
        <a:p>
          <a:r>
            <a:rPr lang="ar-SA" sz="3600" u="none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العبادات</a:t>
          </a:r>
          <a:endParaRPr lang="en-US" sz="3600" u="none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A02A47F-18F1-4B91-8A99-52A55D6DCB2A}" type="parTrans" cxnId="{514FB02E-ED0A-48B8-AF1F-61FFD8A99B42}">
      <dgm:prSet/>
      <dgm:spPr/>
      <dgm:t>
        <a:bodyPr/>
        <a:lstStyle/>
        <a:p>
          <a:endParaRPr lang="en-US"/>
        </a:p>
      </dgm:t>
    </dgm:pt>
    <dgm:pt modelId="{3877502A-E26B-4D38-84AE-93C0AD94B662}" type="sibTrans" cxnId="{514FB02E-ED0A-48B8-AF1F-61FFD8A99B42}">
      <dgm:prSet/>
      <dgm:spPr/>
      <dgm:t>
        <a:bodyPr/>
        <a:lstStyle/>
        <a:p>
          <a:endParaRPr lang="en-US"/>
        </a:p>
      </dgm:t>
    </dgm:pt>
    <dgm:pt modelId="{604DDE0E-0E35-41EB-A94D-56C075156BF9}">
      <dgm:prSet phldrT="[Text]" custT="1"/>
      <dgm:spPr/>
      <dgm:t>
        <a:bodyPr/>
        <a:lstStyle/>
        <a:p>
          <a:r>
            <a:rPr lang="ar-SA" sz="3600" u="none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الاقتصاد</a:t>
          </a:r>
          <a:endParaRPr lang="en-US" sz="3600" u="none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555E743-2B38-40B1-8556-BED0C954D2C4}" type="parTrans" cxnId="{637ADCFA-3C73-4199-8221-BB302E4FA93E}">
      <dgm:prSet/>
      <dgm:spPr/>
      <dgm:t>
        <a:bodyPr/>
        <a:lstStyle/>
        <a:p>
          <a:endParaRPr lang="en-US"/>
        </a:p>
      </dgm:t>
    </dgm:pt>
    <dgm:pt modelId="{B6EE4229-0448-4751-A3D2-189F322B8489}" type="sibTrans" cxnId="{637ADCFA-3C73-4199-8221-BB302E4FA93E}">
      <dgm:prSet/>
      <dgm:spPr/>
      <dgm:t>
        <a:bodyPr/>
        <a:lstStyle/>
        <a:p>
          <a:endParaRPr lang="en-US"/>
        </a:p>
      </dgm:t>
    </dgm:pt>
    <dgm:pt modelId="{5DAE50E3-0B94-4B5C-B86E-3C38089E7E3F}">
      <dgm:prSet phldrT="[Text]" custT="1"/>
      <dgm:spPr/>
      <dgm:t>
        <a:bodyPr/>
        <a:lstStyle/>
        <a:p>
          <a:r>
            <a:rPr lang="ar-SA" sz="4000" u="none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السياسة</a:t>
          </a:r>
          <a:endParaRPr lang="en-US" sz="4000" u="none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287E6E-6B9D-481B-B5D7-84B4E008166A}" type="parTrans" cxnId="{FBDEC1F2-DBA5-4548-8171-212B49FB37A0}">
      <dgm:prSet/>
      <dgm:spPr/>
      <dgm:t>
        <a:bodyPr/>
        <a:lstStyle/>
        <a:p>
          <a:endParaRPr lang="en-US"/>
        </a:p>
      </dgm:t>
    </dgm:pt>
    <dgm:pt modelId="{98DBCDB8-7877-4024-8430-D6AE44A37815}" type="sibTrans" cxnId="{FBDEC1F2-DBA5-4548-8171-212B49FB37A0}">
      <dgm:prSet/>
      <dgm:spPr/>
      <dgm:t>
        <a:bodyPr/>
        <a:lstStyle/>
        <a:p>
          <a:endParaRPr lang="en-US"/>
        </a:p>
      </dgm:t>
    </dgm:pt>
    <dgm:pt modelId="{ABFD06BA-B11B-4D78-AFC2-FAC701122112}">
      <dgm:prSet custT="1"/>
      <dgm:spPr/>
      <dgm:t>
        <a:bodyPr/>
        <a:lstStyle/>
        <a:p>
          <a:r>
            <a:rPr lang="ar-SA" sz="3600" u="none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الأخلاق</a:t>
          </a:r>
          <a:endParaRPr lang="en-US" sz="3600" u="none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E4BDB4A-C231-4E6F-AD62-2502CA7CEEA0}" type="parTrans" cxnId="{E44A979C-8B78-46EC-A8F7-2F4EA9AEDF95}">
      <dgm:prSet/>
      <dgm:spPr/>
      <dgm:t>
        <a:bodyPr/>
        <a:lstStyle/>
        <a:p>
          <a:endParaRPr lang="en-US"/>
        </a:p>
      </dgm:t>
    </dgm:pt>
    <dgm:pt modelId="{00450CA1-3AB6-4A83-9A24-9205FD8116BA}" type="sibTrans" cxnId="{E44A979C-8B78-46EC-A8F7-2F4EA9AEDF95}">
      <dgm:prSet/>
      <dgm:spPr/>
      <dgm:t>
        <a:bodyPr/>
        <a:lstStyle/>
        <a:p>
          <a:endParaRPr lang="en-US"/>
        </a:p>
      </dgm:t>
    </dgm:pt>
    <dgm:pt modelId="{A8CDE286-89AA-4CA6-9654-B45E0E638707}">
      <dgm:prSet custT="1"/>
      <dgm:spPr/>
      <dgm:t>
        <a:bodyPr/>
        <a:lstStyle/>
        <a:p>
          <a:r>
            <a:rPr lang="ar-SA" sz="3600" u="none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الاجتماع</a:t>
          </a:r>
          <a:endParaRPr lang="en-US" sz="3600" u="none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0AD6461-7AE5-4CD8-983C-93785D674E5D}" type="parTrans" cxnId="{A8E3789E-437D-47B4-B247-98107B5F20C0}">
      <dgm:prSet/>
      <dgm:spPr/>
      <dgm:t>
        <a:bodyPr/>
        <a:lstStyle/>
        <a:p>
          <a:endParaRPr lang="en-US"/>
        </a:p>
      </dgm:t>
    </dgm:pt>
    <dgm:pt modelId="{DDB96375-A045-4765-B275-36A4E01C8FF0}" type="sibTrans" cxnId="{A8E3789E-437D-47B4-B247-98107B5F20C0}">
      <dgm:prSet/>
      <dgm:spPr/>
      <dgm:t>
        <a:bodyPr/>
        <a:lstStyle/>
        <a:p>
          <a:endParaRPr lang="en-US"/>
        </a:p>
      </dgm:t>
    </dgm:pt>
    <dgm:pt modelId="{6E10F408-95D0-4BBA-B181-03E5AA9D286D}" type="pres">
      <dgm:prSet presAssocID="{AE099E01-74AF-485B-8643-6E2E961D8CB7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C32DE9-A96D-4F1F-BFEC-D86CDAF55DC8}" type="pres">
      <dgm:prSet presAssocID="{B73BADF8-9F5E-4097-B62B-E3F0F573A143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011118-E0FD-4B11-B49C-E6DFAC1D9FCF}" type="pres">
      <dgm:prSet presAssocID="{D9D8EB3C-76BF-4BCC-B195-389DB0171E72}" presName="space" presStyleCnt="0"/>
      <dgm:spPr/>
    </dgm:pt>
    <dgm:pt modelId="{F2212257-352B-4A30-860E-637A201DB371}" type="pres">
      <dgm:prSet presAssocID="{213EB510-B0A0-475D-A6F9-84A556916ED1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021DC-BD45-43FB-8230-C66A392D8CE7}" type="pres">
      <dgm:prSet presAssocID="{3877502A-E26B-4D38-84AE-93C0AD94B662}" presName="space" presStyleCnt="0"/>
      <dgm:spPr/>
    </dgm:pt>
    <dgm:pt modelId="{E0344FAE-63E6-41F4-BDDE-F7DC3CC13850}" type="pres">
      <dgm:prSet presAssocID="{ABFD06BA-B11B-4D78-AFC2-FAC701122112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2A8208-5826-4464-8A08-AB8C5EB8290C}" type="pres">
      <dgm:prSet presAssocID="{00450CA1-3AB6-4A83-9A24-9205FD8116BA}" presName="space" presStyleCnt="0"/>
      <dgm:spPr/>
    </dgm:pt>
    <dgm:pt modelId="{78EC24B1-934B-4AA0-9795-7FCC7CC51AE2}" type="pres">
      <dgm:prSet presAssocID="{A8CDE286-89AA-4CA6-9654-B45E0E638707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C2ACA1-D00A-4DAE-BBFF-3F9BACA3E7FD}" type="pres">
      <dgm:prSet presAssocID="{DDB96375-A045-4765-B275-36A4E01C8FF0}" presName="space" presStyleCnt="0"/>
      <dgm:spPr/>
    </dgm:pt>
    <dgm:pt modelId="{06F22690-A6CE-47E6-8AA8-6A54DB8B4647}" type="pres">
      <dgm:prSet presAssocID="{604DDE0E-0E35-41EB-A94D-56C075156BF9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D1D361-4691-4C71-A66F-9DDEF83A7016}" type="pres">
      <dgm:prSet presAssocID="{B6EE4229-0448-4751-A3D2-189F322B8489}" presName="space" presStyleCnt="0"/>
      <dgm:spPr/>
    </dgm:pt>
    <dgm:pt modelId="{015FBB6B-412F-4D33-8C40-197C7CE7793B}" type="pres">
      <dgm:prSet presAssocID="{5DAE50E3-0B94-4B5C-B86E-3C38089E7E3F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4A979C-8B78-46EC-A8F7-2F4EA9AEDF95}" srcId="{AE099E01-74AF-485B-8643-6E2E961D8CB7}" destId="{ABFD06BA-B11B-4D78-AFC2-FAC701122112}" srcOrd="2" destOrd="0" parTransId="{3E4BDB4A-C231-4E6F-AD62-2502CA7CEEA0}" sibTransId="{00450CA1-3AB6-4A83-9A24-9205FD8116BA}"/>
    <dgm:cxn modelId="{C1036615-8F7F-4276-9FCB-E9885FB3F5DB}" type="presOf" srcId="{ABFD06BA-B11B-4D78-AFC2-FAC701122112}" destId="{E0344FAE-63E6-41F4-BDDE-F7DC3CC13850}" srcOrd="0" destOrd="0" presId="urn:microsoft.com/office/officeart/2005/8/layout/venn3"/>
    <dgm:cxn modelId="{514FB02E-ED0A-48B8-AF1F-61FFD8A99B42}" srcId="{AE099E01-74AF-485B-8643-6E2E961D8CB7}" destId="{213EB510-B0A0-475D-A6F9-84A556916ED1}" srcOrd="1" destOrd="0" parTransId="{1A02A47F-18F1-4B91-8A99-52A55D6DCB2A}" sibTransId="{3877502A-E26B-4D38-84AE-93C0AD94B662}"/>
    <dgm:cxn modelId="{5CB54E86-1B10-4A6E-995D-52DF6C747FEB}" type="presOf" srcId="{B73BADF8-9F5E-4097-B62B-E3F0F573A143}" destId="{DDC32DE9-A96D-4F1F-BFEC-D86CDAF55DC8}" srcOrd="0" destOrd="0" presId="urn:microsoft.com/office/officeart/2005/8/layout/venn3"/>
    <dgm:cxn modelId="{92B9F396-EF24-4E0B-AB8E-9B323E4B054D}" type="presOf" srcId="{213EB510-B0A0-475D-A6F9-84A556916ED1}" destId="{F2212257-352B-4A30-860E-637A201DB371}" srcOrd="0" destOrd="0" presId="urn:microsoft.com/office/officeart/2005/8/layout/venn3"/>
    <dgm:cxn modelId="{B200E3D3-A241-429F-A171-B33CBBD99323}" type="presOf" srcId="{AE099E01-74AF-485B-8643-6E2E961D8CB7}" destId="{6E10F408-95D0-4BBA-B181-03E5AA9D286D}" srcOrd="0" destOrd="0" presId="urn:microsoft.com/office/officeart/2005/8/layout/venn3"/>
    <dgm:cxn modelId="{04D5C0DE-FCED-429A-9FBE-CEFEECA50B9A}" type="presOf" srcId="{604DDE0E-0E35-41EB-A94D-56C075156BF9}" destId="{06F22690-A6CE-47E6-8AA8-6A54DB8B4647}" srcOrd="0" destOrd="0" presId="urn:microsoft.com/office/officeart/2005/8/layout/venn3"/>
    <dgm:cxn modelId="{949FA0EE-C60B-410B-AD01-84F423A90854}" type="presOf" srcId="{5DAE50E3-0B94-4B5C-B86E-3C38089E7E3F}" destId="{015FBB6B-412F-4D33-8C40-197C7CE7793B}" srcOrd="0" destOrd="0" presId="urn:microsoft.com/office/officeart/2005/8/layout/venn3"/>
    <dgm:cxn modelId="{637ADCFA-3C73-4199-8221-BB302E4FA93E}" srcId="{AE099E01-74AF-485B-8643-6E2E961D8CB7}" destId="{604DDE0E-0E35-41EB-A94D-56C075156BF9}" srcOrd="4" destOrd="0" parTransId="{C555E743-2B38-40B1-8556-BED0C954D2C4}" sibTransId="{B6EE4229-0448-4751-A3D2-189F322B8489}"/>
    <dgm:cxn modelId="{FBDEC1F2-DBA5-4548-8171-212B49FB37A0}" srcId="{AE099E01-74AF-485B-8643-6E2E961D8CB7}" destId="{5DAE50E3-0B94-4B5C-B86E-3C38089E7E3F}" srcOrd="5" destOrd="0" parTransId="{AE287E6E-6B9D-481B-B5D7-84B4E008166A}" sibTransId="{98DBCDB8-7877-4024-8430-D6AE44A37815}"/>
    <dgm:cxn modelId="{DBF0C0D6-53B0-45D3-91D8-B24ED143E611}" srcId="{AE099E01-74AF-485B-8643-6E2E961D8CB7}" destId="{B73BADF8-9F5E-4097-B62B-E3F0F573A143}" srcOrd="0" destOrd="0" parTransId="{235A7346-8E97-400F-BD5E-FD51665665CC}" sibTransId="{D9D8EB3C-76BF-4BCC-B195-389DB0171E72}"/>
    <dgm:cxn modelId="{87F0F656-2107-4C82-9F76-A7D1A2E9EC2C}" type="presOf" srcId="{A8CDE286-89AA-4CA6-9654-B45E0E638707}" destId="{78EC24B1-934B-4AA0-9795-7FCC7CC51AE2}" srcOrd="0" destOrd="0" presId="urn:microsoft.com/office/officeart/2005/8/layout/venn3"/>
    <dgm:cxn modelId="{A8E3789E-437D-47B4-B247-98107B5F20C0}" srcId="{AE099E01-74AF-485B-8643-6E2E961D8CB7}" destId="{A8CDE286-89AA-4CA6-9654-B45E0E638707}" srcOrd="3" destOrd="0" parTransId="{70AD6461-7AE5-4CD8-983C-93785D674E5D}" sibTransId="{DDB96375-A045-4765-B275-36A4E01C8FF0}"/>
    <dgm:cxn modelId="{5031F61D-0D5E-4D0E-A4C9-A6A59C81FA88}" type="presParOf" srcId="{6E10F408-95D0-4BBA-B181-03E5AA9D286D}" destId="{DDC32DE9-A96D-4F1F-BFEC-D86CDAF55DC8}" srcOrd="0" destOrd="0" presId="urn:microsoft.com/office/officeart/2005/8/layout/venn3"/>
    <dgm:cxn modelId="{339E69A3-1E96-40E4-AF3A-0F1ABCCE2D09}" type="presParOf" srcId="{6E10F408-95D0-4BBA-B181-03E5AA9D286D}" destId="{90011118-E0FD-4B11-B49C-E6DFAC1D9FCF}" srcOrd="1" destOrd="0" presId="urn:microsoft.com/office/officeart/2005/8/layout/venn3"/>
    <dgm:cxn modelId="{13947872-DB76-4EC5-92EB-994091869A45}" type="presParOf" srcId="{6E10F408-95D0-4BBA-B181-03E5AA9D286D}" destId="{F2212257-352B-4A30-860E-637A201DB371}" srcOrd="2" destOrd="0" presId="urn:microsoft.com/office/officeart/2005/8/layout/venn3"/>
    <dgm:cxn modelId="{31A5915F-609A-4CC7-896B-C4A148ABE4B2}" type="presParOf" srcId="{6E10F408-95D0-4BBA-B181-03E5AA9D286D}" destId="{E44021DC-BD45-43FB-8230-C66A392D8CE7}" srcOrd="3" destOrd="0" presId="urn:microsoft.com/office/officeart/2005/8/layout/venn3"/>
    <dgm:cxn modelId="{002413F9-48E4-4101-96CE-0F92728F4EC5}" type="presParOf" srcId="{6E10F408-95D0-4BBA-B181-03E5AA9D286D}" destId="{E0344FAE-63E6-41F4-BDDE-F7DC3CC13850}" srcOrd="4" destOrd="0" presId="urn:microsoft.com/office/officeart/2005/8/layout/venn3"/>
    <dgm:cxn modelId="{2BA21F27-E3BF-4772-BD8A-6F2A8231AE22}" type="presParOf" srcId="{6E10F408-95D0-4BBA-B181-03E5AA9D286D}" destId="{A72A8208-5826-4464-8A08-AB8C5EB8290C}" srcOrd="5" destOrd="0" presId="urn:microsoft.com/office/officeart/2005/8/layout/venn3"/>
    <dgm:cxn modelId="{10707BB7-A415-4B46-ADE0-2D07565CD2BE}" type="presParOf" srcId="{6E10F408-95D0-4BBA-B181-03E5AA9D286D}" destId="{78EC24B1-934B-4AA0-9795-7FCC7CC51AE2}" srcOrd="6" destOrd="0" presId="urn:microsoft.com/office/officeart/2005/8/layout/venn3"/>
    <dgm:cxn modelId="{6261FD12-D78B-4AA8-841C-4AC10BBC6193}" type="presParOf" srcId="{6E10F408-95D0-4BBA-B181-03E5AA9D286D}" destId="{12C2ACA1-D00A-4DAE-BBFF-3F9BACA3E7FD}" srcOrd="7" destOrd="0" presId="urn:microsoft.com/office/officeart/2005/8/layout/venn3"/>
    <dgm:cxn modelId="{285C62BB-8467-4165-9E95-887C6B818A50}" type="presParOf" srcId="{6E10F408-95D0-4BBA-B181-03E5AA9D286D}" destId="{06F22690-A6CE-47E6-8AA8-6A54DB8B4647}" srcOrd="8" destOrd="0" presId="urn:microsoft.com/office/officeart/2005/8/layout/venn3"/>
    <dgm:cxn modelId="{005CE0C2-4D4C-47D4-862A-49ED7BA2FE32}" type="presParOf" srcId="{6E10F408-95D0-4BBA-B181-03E5AA9D286D}" destId="{45D1D361-4691-4C71-A66F-9DDEF83A7016}" srcOrd="9" destOrd="0" presId="urn:microsoft.com/office/officeart/2005/8/layout/venn3"/>
    <dgm:cxn modelId="{28BAE279-387B-481C-A42D-52F438C29FDF}" type="presParOf" srcId="{6E10F408-95D0-4BBA-B181-03E5AA9D286D}" destId="{015FBB6B-412F-4D33-8C40-197C7CE7793B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9375507-21EA-4901-B21D-5D3CE7C71574}" type="doc">
      <dgm:prSet loTypeId="urn:microsoft.com/office/officeart/2005/8/layout/venn3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F2F70B5-13E9-4F6A-8F03-6A2D17611206}">
      <dgm:prSet phldrT="[Text]" custT="1"/>
      <dgm:spPr/>
      <dgm:t>
        <a:bodyPr/>
        <a:lstStyle/>
        <a:p>
          <a:pPr algn="ctr" rtl="1"/>
          <a:r>
            <a:rPr lang="ar-SA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ما أثر عن النبي</a:t>
          </a:r>
        </a:p>
        <a:p>
          <a:pPr algn="ctr" rtl="1"/>
          <a:r>
            <a:rPr lang="ar-SA" sz="1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صلى الله عليه وسلم</a:t>
          </a:r>
          <a:endParaRPr lang="en-US" sz="10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B7DC8F4-4E74-4E17-AF6A-D9CAA69BFBC8}" type="par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59107EBC-5916-471E-8291-BF7E916FB68B}" type="sib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3D069FC9-0937-40F1-AB5F-6103D8FF4DDA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من قول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B63C274-9021-47A9-B5E3-AAA7A76E7913}" type="par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72DE245E-A6C0-4274-B406-FEA4B2444042}" type="sib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4437319E-3226-4098-AE26-5FA11A732F7A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أو خلقية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26AF118-0819-4D1F-A77F-998E293F0A7E}" type="parTrans" cxnId="{8DD22553-403E-47D9-B1C3-FDF8CECC541E}">
      <dgm:prSet/>
      <dgm:spPr/>
      <dgm:t>
        <a:bodyPr/>
        <a:lstStyle/>
        <a:p>
          <a:pPr algn="r" rtl="1"/>
          <a:endParaRPr lang="en-US"/>
        </a:p>
      </dgm:t>
    </dgm:pt>
    <dgm:pt modelId="{0EFFA7C8-D56D-4005-8D6D-24B61BC7F1B1}" type="sibTrans" cxnId="{8DD22553-403E-47D9-B1C3-FDF8CECC541E}">
      <dgm:prSet/>
      <dgm:spPr/>
      <dgm:t>
        <a:bodyPr/>
        <a:lstStyle/>
        <a:p>
          <a:pPr algn="r" rtl="1"/>
          <a:endParaRPr lang="en-US"/>
        </a:p>
      </dgm:t>
    </dgm:pt>
    <dgm:pt modelId="{37DB7AC8-3805-44BB-AC09-BBC1E37C5083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أو تقرير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0D64EFF-A1CD-41A9-9ACD-63ADB69FA2A9}" type="parTrans" cxnId="{9100725B-2EBE-4378-A478-208FE3A538CC}">
      <dgm:prSet/>
      <dgm:spPr/>
      <dgm:t>
        <a:bodyPr/>
        <a:lstStyle/>
        <a:p>
          <a:endParaRPr lang="en-US"/>
        </a:p>
      </dgm:t>
    </dgm:pt>
    <dgm:pt modelId="{BBB2AF8F-240C-428B-8CD3-4FE137BAEFD4}" type="sibTrans" cxnId="{9100725B-2EBE-4378-A478-208FE3A538CC}">
      <dgm:prSet/>
      <dgm:spPr/>
      <dgm:t>
        <a:bodyPr/>
        <a:lstStyle/>
        <a:p>
          <a:endParaRPr lang="en-US"/>
        </a:p>
      </dgm:t>
    </dgm:pt>
    <dgm:pt modelId="{4808057A-0C8C-4C62-A55A-48F34F17F6DD}">
      <dgm:prSet custT="1"/>
      <dgm:spPr/>
      <dgm:t>
        <a:bodyPr/>
        <a:lstStyle/>
        <a:p>
          <a:pPr algn="ctr" rtl="1"/>
          <a:r>
            <a: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أو صفة خلقية</a:t>
          </a:r>
          <a:endParaRPr lang="en-US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014A578-2713-4BBB-92C3-D45E0972EB44}" type="parTrans" cxnId="{88C8751F-6F44-4349-A402-D1257F5BA23B}">
      <dgm:prSet/>
      <dgm:spPr/>
      <dgm:t>
        <a:bodyPr/>
        <a:lstStyle/>
        <a:p>
          <a:endParaRPr lang="en-US"/>
        </a:p>
      </dgm:t>
    </dgm:pt>
    <dgm:pt modelId="{805B074B-03E5-4985-ADAA-30F2686CA153}" type="sibTrans" cxnId="{88C8751F-6F44-4349-A402-D1257F5BA23B}">
      <dgm:prSet/>
      <dgm:spPr/>
      <dgm:t>
        <a:bodyPr/>
        <a:lstStyle/>
        <a:p>
          <a:endParaRPr lang="en-US"/>
        </a:p>
      </dgm:t>
    </dgm:pt>
    <dgm:pt modelId="{94A0FC0F-9CDE-4D85-9916-663455FAE48C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أو فعل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9EAE055-4C79-4F96-AACE-AF88121D7ABE}" type="parTrans" cxnId="{2E78596D-311B-45E3-A762-F1BD3E61E112}">
      <dgm:prSet/>
      <dgm:spPr/>
      <dgm:t>
        <a:bodyPr/>
        <a:lstStyle/>
        <a:p>
          <a:endParaRPr lang="en-US"/>
        </a:p>
      </dgm:t>
    </dgm:pt>
    <dgm:pt modelId="{38A2AD98-3CAA-4B91-9FD4-B3835D07D889}" type="sibTrans" cxnId="{2E78596D-311B-45E3-A762-F1BD3E61E112}">
      <dgm:prSet/>
      <dgm:spPr/>
      <dgm:t>
        <a:bodyPr/>
        <a:lstStyle/>
        <a:p>
          <a:endParaRPr lang="en-US"/>
        </a:p>
      </dgm:t>
    </dgm:pt>
    <dgm:pt modelId="{DC313D78-8586-422D-ADB4-A247E25A8507}">
      <dgm:prSet custT="1"/>
      <dgm:spPr/>
      <dgm:t>
        <a:bodyPr/>
        <a:lstStyle/>
        <a:p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أو سيرة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5A8A60D-F338-4048-860D-1BB7672C8027}" type="parTrans" cxnId="{3DEEE3C9-6A63-4F3B-8BD3-98D2CC1254C6}">
      <dgm:prSet/>
      <dgm:spPr/>
      <dgm:t>
        <a:bodyPr/>
        <a:lstStyle/>
        <a:p>
          <a:endParaRPr lang="en-US"/>
        </a:p>
      </dgm:t>
    </dgm:pt>
    <dgm:pt modelId="{73F09932-3AC9-4BEB-9369-301B9CA6272A}" type="sibTrans" cxnId="{3DEEE3C9-6A63-4F3B-8BD3-98D2CC1254C6}">
      <dgm:prSet/>
      <dgm:spPr/>
      <dgm:t>
        <a:bodyPr/>
        <a:lstStyle/>
        <a:p>
          <a:endParaRPr lang="en-US"/>
        </a:p>
      </dgm:t>
    </dgm:pt>
    <dgm:pt modelId="{44F19D07-F1EB-4DF6-8367-B1168B2A9F1F}" type="pres">
      <dgm:prSet presAssocID="{29375507-21EA-4901-B21D-5D3CE7C71574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5C12E1-F68F-48F6-92C0-DEEA9C71935C}" type="pres">
      <dgm:prSet presAssocID="{4F2F70B5-13E9-4F6A-8F03-6A2D17611206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A286BA-F11B-47EE-BE8D-4142AF59DF03}" type="pres">
      <dgm:prSet presAssocID="{59107EBC-5916-471E-8291-BF7E916FB68B}" presName="space" presStyleCnt="0"/>
      <dgm:spPr/>
    </dgm:pt>
    <dgm:pt modelId="{7D643080-EB40-4996-BAC7-4B74576058EA}" type="pres">
      <dgm:prSet presAssocID="{3D069FC9-0937-40F1-AB5F-6103D8FF4DDA}" presName="Name5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E4F4E1-CE0E-4861-B385-6964AB53FCCE}" type="pres">
      <dgm:prSet presAssocID="{72DE245E-A6C0-4274-B406-FEA4B2444042}" presName="space" presStyleCnt="0"/>
      <dgm:spPr/>
    </dgm:pt>
    <dgm:pt modelId="{59A355FE-A339-4089-A5E9-929BF5FA57EB}" type="pres">
      <dgm:prSet presAssocID="{94A0FC0F-9CDE-4D85-9916-663455FAE48C}" presName="Name5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728863-ED4E-4A35-907A-A1BE0274AE71}" type="pres">
      <dgm:prSet presAssocID="{38A2AD98-3CAA-4B91-9FD4-B3835D07D889}" presName="space" presStyleCnt="0"/>
      <dgm:spPr/>
    </dgm:pt>
    <dgm:pt modelId="{E96AD52C-CCF5-48CA-9FE3-A5A22EED4D08}" type="pres">
      <dgm:prSet presAssocID="{37DB7AC8-3805-44BB-AC09-BBC1E37C5083}" presName="Name5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F665B9-5FCA-489A-A1AF-91407C7430EB}" type="pres">
      <dgm:prSet presAssocID="{BBB2AF8F-240C-428B-8CD3-4FE137BAEFD4}" presName="space" presStyleCnt="0"/>
      <dgm:spPr/>
    </dgm:pt>
    <dgm:pt modelId="{15C0505F-2CEF-4641-BD00-C51DD9783D17}" type="pres">
      <dgm:prSet presAssocID="{4808057A-0C8C-4C62-A55A-48F34F17F6DD}" presName="Nam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8E5CC-71D4-4C44-9C79-C3CB50478203}" type="pres">
      <dgm:prSet presAssocID="{805B074B-03E5-4985-ADAA-30F2686CA153}" presName="space" presStyleCnt="0"/>
      <dgm:spPr/>
    </dgm:pt>
    <dgm:pt modelId="{EE658AA3-4FBA-4803-8908-9B88D87D81DD}" type="pres">
      <dgm:prSet presAssocID="{4437319E-3226-4098-AE26-5FA11A732F7A}" presName="Name5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31B05F-9BB8-427D-81F5-5CFE7841E8F0}" type="pres">
      <dgm:prSet presAssocID="{0EFFA7C8-D56D-4005-8D6D-24B61BC7F1B1}" presName="space" presStyleCnt="0"/>
      <dgm:spPr/>
    </dgm:pt>
    <dgm:pt modelId="{203E9C17-08B1-49DC-A3CF-88354F9AD1BB}" type="pres">
      <dgm:prSet presAssocID="{DC313D78-8586-422D-ADB4-A247E25A8507}" presName="Name5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78596D-311B-45E3-A762-F1BD3E61E112}" srcId="{29375507-21EA-4901-B21D-5D3CE7C71574}" destId="{94A0FC0F-9CDE-4D85-9916-663455FAE48C}" srcOrd="2" destOrd="0" parTransId="{A9EAE055-4C79-4F96-AACE-AF88121D7ABE}" sibTransId="{38A2AD98-3CAA-4B91-9FD4-B3835D07D889}"/>
    <dgm:cxn modelId="{2AD6FCF3-2BA6-42D6-A6A2-635A23A29554}" type="presOf" srcId="{3D069FC9-0937-40F1-AB5F-6103D8FF4DDA}" destId="{7D643080-EB40-4996-BAC7-4B74576058EA}" srcOrd="0" destOrd="0" presId="urn:microsoft.com/office/officeart/2005/8/layout/venn3"/>
    <dgm:cxn modelId="{A55F88E9-CA83-4E7F-802A-5D086A45ECB4}" type="presOf" srcId="{4437319E-3226-4098-AE26-5FA11A732F7A}" destId="{EE658AA3-4FBA-4803-8908-9B88D87D81DD}" srcOrd="0" destOrd="0" presId="urn:microsoft.com/office/officeart/2005/8/layout/venn3"/>
    <dgm:cxn modelId="{73EA61BF-A796-4F66-8D88-3AF349B1D746}" srcId="{29375507-21EA-4901-B21D-5D3CE7C71574}" destId="{3D069FC9-0937-40F1-AB5F-6103D8FF4DDA}" srcOrd="1" destOrd="0" parTransId="{FB63C274-9021-47A9-B5E3-AAA7A76E7913}" sibTransId="{72DE245E-A6C0-4274-B406-FEA4B2444042}"/>
    <dgm:cxn modelId="{D11FE3D8-46C6-4717-ACF8-3066C407099F}" type="presOf" srcId="{94A0FC0F-9CDE-4D85-9916-663455FAE48C}" destId="{59A355FE-A339-4089-A5E9-929BF5FA57EB}" srcOrd="0" destOrd="0" presId="urn:microsoft.com/office/officeart/2005/8/layout/venn3"/>
    <dgm:cxn modelId="{9747E3EE-2339-47D0-9B92-932C232AF2A6}" type="presOf" srcId="{29375507-21EA-4901-B21D-5D3CE7C71574}" destId="{44F19D07-F1EB-4DF6-8367-B1168B2A9F1F}" srcOrd="0" destOrd="0" presId="urn:microsoft.com/office/officeart/2005/8/layout/venn3"/>
    <dgm:cxn modelId="{8DD22553-403E-47D9-B1C3-FDF8CECC541E}" srcId="{29375507-21EA-4901-B21D-5D3CE7C71574}" destId="{4437319E-3226-4098-AE26-5FA11A732F7A}" srcOrd="5" destOrd="0" parTransId="{E26AF118-0819-4D1F-A77F-998E293F0A7E}" sibTransId="{0EFFA7C8-D56D-4005-8D6D-24B61BC7F1B1}"/>
    <dgm:cxn modelId="{88C8751F-6F44-4349-A402-D1257F5BA23B}" srcId="{29375507-21EA-4901-B21D-5D3CE7C71574}" destId="{4808057A-0C8C-4C62-A55A-48F34F17F6DD}" srcOrd="4" destOrd="0" parTransId="{C014A578-2713-4BBB-92C3-D45E0972EB44}" sibTransId="{805B074B-03E5-4985-ADAA-30F2686CA153}"/>
    <dgm:cxn modelId="{F8AE4C2E-FFF5-43B0-B4A6-C3A5F6FF8DB8}" type="presOf" srcId="{4F2F70B5-13E9-4F6A-8F03-6A2D17611206}" destId="{3F5C12E1-F68F-48F6-92C0-DEEA9C71935C}" srcOrd="0" destOrd="0" presId="urn:microsoft.com/office/officeart/2005/8/layout/venn3"/>
    <dgm:cxn modelId="{E4917835-BB4F-4C87-BCD2-7DC7F95ECD29}" type="presOf" srcId="{37DB7AC8-3805-44BB-AC09-BBC1E37C5083}" destId="{E96AD52C-CCF5-48CA-9FE3-A5A22EED4D08}" srcOrd="0" destOrd="0" presId="urn:microsoft.com/office/officeart/2005/8/layout/venn3"/>
    <dgm:cxn modelId="{D7721509-9DF6-44CC-8FB0-0B9EF3B64DE6}" type="presOf" srcId="{4808057A-0C8C-4C62-A55A-48F34F17F6DD}" destId="{15C0505F-2CEF-4641-BD00-C51DD9783D17}" srcOrd="0" destOrd="0" presId="urn:microsoft.com/office/officeart/2005/8/layout/venn3"/>
    <dgm:cxn modelId="{9100725B-2EBE-4378-A478-208FE3A538CC}" srcId="{29375507-21EA-4901-B21D-5D3CE7C71574}" destId="{37DB7AC8-3805-44BB-AC09-BBC1E37C5083}" srcOrd="3" destOrd="0" parTransId="{10D64EFF-A1CD-41A9-9ACD-63ADB69FA2A9}" sibTransId="{BBB2AF8F-240C-428B-8CD3-4FE137BAEFD4}"/>
    <dgm:cxn modelId="{3DEEE3C9-6A63-4F3B-8BD3-98D2CC1254C6}" srcId="{29375507-21EA-4901-B21D-5D3CE7C71574}" destId="{DC313D78-8586-422D-ADB4-A247E25A8507}" srcOrd="6" destOrd="0" parTransId="{65A8A60D-F338-4048-860D-1BB7672C8027}" sibTransId="{73F09932-3AC9-4BEB-9369-301B9CA6272A}"/>
    <dgm:cxn modelId="{ABD5514A-6280-4F93-9928-6C5EEED188A2}" type="presOf" srcId="{DC313D78-8586-422D-ADB4-A247E25A8507}" destId="{203E9C17-08B1-49DC-A3CF-88354F9AD1BB}" srcOrd="0" destOrd="0" presId="urn:microsoft.com/office/officeart/2005/8/layout/venn3"/>
    <dgm:cxn modelId="{B52FCD4E-1407-4663-B5AF-18493A978113}" srcId="{29375507-21EA-4901-B21D-5D3CE7C71574}" destId="{4F2F70B5-13E9-4F6A-8F03-6A2D17611206}" srcOrd="0" destOrd="0" parTransId="{5B7DC8F4-4E74-4E17-AF6A-D9CAA69BFBC8}" sibTransId="{59107EBC-5916-471E-8291-BF7E916FB68B}"/>
    <dgm:cxn modelId="{B4BB60F0-778F-4893-8926-B73ED87A6BDE}" type="presParOf" srcId="{44F19D07-F1EB-4DF6-8367-B1168B2A9F1F}" destId="{3F5C12E1-F68F-48F6-92C0-DEEA9C71935C}" srcOrd="0" destOrd="0" presId="urn:microsoft.com/office/officeart/2005/8/layout/venn3"/>
    <dgm:cxn modelId="{3151A45B-AA98-4521-B6FB-01C8F73F511C}" type="presParOf" srcId="{44F19D07-F1EB-4DF6-8367-B1168B2A9F1F}" destId="{CDA286BA-F11B-47EE-BE8D-4142AF59DF03}" srcOrd="1" destOrd="0" presId="urn:microsoft.com/office/officeart/2005/8/layout/venn3"/>
    <dgm:cxn modelId="{82BA5BED-984F-400F-862B-1450C0CFD10A}" type="presParOf" srcId="{44F19D07-F1EB-4DF6-8367-B1168B2A9F1F}" destId="{7D643080-EB40-4996-BAC7-4B74576058EA}" srcOrd="2" destOrd="0" presId="urn:microsoft.com/office/officeart/2005/8/layout/venn3"/>
    <dgm:cxn modelId="{C1B2AEE9-A14E-4EEC-9E37-42F7A24A2DE9}" type="presParOf" srcId="{44F19D07-F1EB-4DF6-8367-B1168B2A9F1F}" destId="{20E4F4E1-CE0E-4861-B385-6964AB53FCCE}" srcOrd="3" destOrd="0" presId="urn:microsoft.com/office/officeart/2005/8/layout/venn3"/>
    <dgm:cxn modelId="{07B03369-22AD-4453-B0B9-01DB40FBE76E}" type="presParOf" srcId="{44F19D07-F1EB-4DF6-8367-B1168B2A9F1F}" destId="{59A355FE-A339-4089-A5E9-929BF5FA57EB}" srcOrd="4" destOrd="0" presId="urn:microsoft.com/office/officeart/2005/8/layout/venn3"/>
    <dgm:cxn modelId="{A1FB4753-EC7D-4429-AC8B-7842A923B51F}" type="presParOf" srcId="{44F19D07-F1EB-4DF6-8367-B1168B2A9F1F}" destId="{8D728863-ED4E-4A35-907A-A1BE0274AE71}" srcOrd="5" destOrd="0" presId="urn:microsoft.com/office/officeart/2005/8/layout/venn3"/>
    <dgm:cxn modelId="{DE4B21B7-43C3-4E49-BBDC-276D88BF241D}" type="presParOf" srcId="{44F19D07-F1EB-4DF6-8367-B1168B2A9F1F}" destId="{E96AD52C-CCF5-48CA-9FE3-A5A22EED4D08}" srcOrd="6" destOrd="0" presId="urn:microsoft.com/office/officeart/2005/8/layout/venn3"/>
    <dgm:cxn modelId="{3FBE5D5C-0B92-4E41-B0CE-068FEF84310D}" type="presParOf" srcId="{44F19D07-F1EB-4DF6-8367-B1168B2A9F1F}" destId="{30F665B9-5FCA-489A-A1AF-91407C7430EB}" srcOrd="7" destOrd="0" presId="urn:microsoft.com/office/officeart/2005/8/layout/venn3"/>
    <dgm:cxn modelId="{AC0B4F37-DD3D-4286-9D0D-9CFAE4AAEF25}" type="presParOf" srcId="{44F19D07-F1EB-4DF6-8367-B1168B2A9F1F}" destId="{15C0505F-2CEF-4641-BD00-C51DD9783D17}" srcOrd="8" destOrd="0" presId="urn:microsoft.com/office/officeart/2005/8/layout/venn3"/>
    <dgm:cxn modelId="{0656D23E-B0CA-484B-BD5D-926DE1ECCA68}" type="presParOf" srcId="{44F19D07-F1EB-4DF6-8367-B1168B2A9F1F}" destId="{A7A8E5CC-71D4-4C44-9C79-C3CB50478203}" srcOrd="9" destOrd="0" presId="urn:microsoft.com/office/officeart/2005/8/layout/venn3"/>
    <dgm:cxn modelId="{984BB532-DF61-4FE8-B189-E9310EEBC429}" type="presParOf" srcId="{44F19D07-F1EB-4DF6-8367-B1168B2A9F1F}" destId="{EE658AA3-4FBA-4803-8908-9B88D87D81DD}" srcOrd="10" destOrd="0" presId="urn:microsoft.com/office/officeart/2005/8/layout/venn3"/>
    <dgm:cxn modelId="{459DC527-CB3D-4DBF-92FC-8AE19CF90E93}" type="presParOf" srcId="{44F19D07-F1EB-4DF6-8367-B1168B2A9F1F}" destId="{3C31B05F-9BB8-427D-81F5-5CFE7841E8F0}" srcOrd="11" destOrd="0" presId="urn:microsoft.com/office/officeart/2005/8/layout/venn3"/>
    <dgm:cxn modelId="{AD5815E4-9F76-4388-9E3A-5667BC8079A2}" type="presParOf" srcId="{44F19D07-F1EB-4DF6-8367-B1168B2A9F1F}" destId="{203E9C17-08B1-49DC-A3CF-88354F9AD1BB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44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سنة قولية</a:t>
          </a:r>
          <a:endParaRPr lang="en-US" sz="44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44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سنة فعلية</a:t>
          </a:r>
          <a:endParaRPr lang="en-US" sz="44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44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سنة تقريرية</a:t>
          </a:r>
          <a:endParaRPr lang="en-US" sz="44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48ADBE30-1C8A-487A-9F5F-FBF7564F40A9}" type="presOf" srcId="{B4145E70-D8F1-4ACD-A8B7-D26B885E882C}" destId="{145D003F-DDC7-427F-A360-76AB44BE955D}" srcOrd="0" destOrd="0" presId="urn:microsoft.com/office/officeart/2005/8/layout/vList3"/>
    <dgm:cxn modelId="{C2211CF3-5A7B-4598-8DDD-47CF41E07AC1}" type="presOf" srcId="{CD83BCCB-F20F-45FF-B240-2F994C23F4D2}" destId="{124DD6A8-3030-4681-8469-8BAA6A4B80F9}" srcOrd="0" destOrd="0" presId="urn:microsoft.com/office/officeart/2005/8/layout/vList3"/>
    <dgm:cxn modelId="{51C30983-4C8F-4B2A-BBAB-43970570774A}" type="presOf" srcId="{52BA0397-B4F9-481A-AB2A-6CAD42B9C9E3}" destId="{B0259F3D-2BC6-4A27-AA21-0F467C891C0C}" srcOrd="0" destOrd="0" presId="urn:microsoft.com/office/officeart/2005/8/layout/vList3"/>
    <dgm:cxn modelId="{196E1CA5-6D96-46FA-A7F3-8E0027F36F6E}" type="presOf" srcId="{F4533B74-74D4-4834-9C33-A366410534AA}" destId="{0E0DEEB1-7E82-442D-94C1-02B96CD1BE23}" srcOrd="0" destOrd="0" presId="urn:microsoft.com/office/officeart/2005/8/layout/vList3"/>
    <dgm:cxn modelId="{0F222B0D-ED60-4989-8023-9EE9B12CB6AC}" type="presParOf" srcId="{124DD6A8-3030-4681-8469-8BAA6A4B80F9}" destId="{5F3FDDD9-42DF-459A-B219-41E40827D8C3}" srcOrd="0" destOrd="0" presId="urn:microsoft.com/office/officeart/2005/8/layout/vList3"/>
    <dgm:cxn modelId="{8F320D97-84FF-4F90-A5F2-1707A27B019C}" type="presParOf" srcId="{5F3FDDD9-42DF-459A-B219-41E40827D8C3}" destId="{342003AB-C01F-4ABE-91B7-00E2CB775F95}" srcOrd="0" destOrd="0" presId="urn:microsoft.com/office/officeart/2005/8/layout/vList3"/>
    <dgm:cxn modelId="{C82D3961-7CCE-4BAC-B201-A3F24932A723}" type="presParOf" srcId="{5F3FDDD9-42DF-459A-B219-41E40827D8C3}" destId="{0E0DEEB1-7E82-442D-94C1-02B96CD1BE23}" srcOrd="1" destOrd="0" presId="urn:microsoft.com/office/officeart/2005/8/layout/vList3"/>
    <dgm:cxn modelId="{FAE6B271-C238-47D6-9E13-43BF7D539026}" type="presParOf" srcId="{124DD6A8-3030-4681-8469-8BAA6A4B80F9}" destId="{34020089-5BC6-4F69-8A2D-4E5B7644B2F6}" srcOrd="1" destOrd="0" presId="urn:microsoft.com/office/officeart/2005/8/layout/vList3"/>
    <dgm:cxn modelId="{539B3533-489E-4B09-AB85-FCBE44A57C7F}" type="presParOf" srcId="{124DD6A8-3030-4681-8469-8BAA6A4B80F9}" destId="{2BBFAF11-A7F9-4878-9AB7-58EF339D50E4}" srcOrd="2" destOrd="0" presId="urn:microsoft.com/office/officeart/2005/8/layout/vList3"/>
    <dgm:cxn modelId="{3B1111FE-077C-43A8-979B-5BDA8C761678}" type="presParOf" srcId="{2BBFAF11-A7F9-4878-9AB7-58EF339D50E4}" destId="{37D637D9-8E89-4219-8C14-13130BDE8034}" srcOrd="0" destOrd="0" presId="urn:microsoft.com/office/officeart/2005/8/layout/vList3"/>
    <dgm:cxn modelId="{CD6D9E52-C4BB-4745-A20A-F797D972A862}" type="presParOf" srcId="{2BBFAF11-A7F9-4878-9AB7-58EF339D50E4}" destId="{B0259F3D-2BC6-4A27-AA21-0F467C891C0C}" srcOrd="1" destOrd="0" presId="urn:microsoft.com/office/officeart/2005/8/layout/vList3"/>
    <dgm:cxn modelId="{C543BA7B-BBD6-413E-8685-AF19064BA4DE}" type="presParOf" srcId="{124DD6A8-3030-4681-8469-8BAA6A4B80F9}" destId="{BD35B9F6-5C7C-423C-87B8-6579AF641147}" srcOrd="3" destOrd="0" presId="urn:microsoft.com/office/officeart/2005/8/layout/vList3"/>
    <dgm:cxn modelId="{ED7E79AD-4531-4385-A665-DE550E3BB7AB}" type="presParOf" srcId="{124DD6A8-3030-4681-8469-8BAA6A4B80F9}" destId="{D6D6E7E0-8D1D-4C4B-B41E-F33321CE9CAA}" srcOrd="4" destOrd="0" presId="urn:microsoft.com/office/officeart/2005/8/layout/vList3"/>
    <dgm:cxn modelId="{9D4B33DF-A136-46B7-AA00-338581C2280B}" type="presParOf" srcId="{D6D6E7E0-8D1D-4C4B-B41E-F33321CE9CAA}" destId="{EF6F0123-2CB8-4B26-8D7D-CF4D81442D8F}" srcOrd="0" destOrd="0" presId="urn:microsoft.com/office/officeart/2005/8/layout/vList3"/>
    <dgm:cxn modelId="{05A6978A-8900-4271-B3CC-789AD88C66B6}" type="presParOf" srcId="{D6D6E7E0-8D1D-4C4B-B41E-F33321CE9CAA}" destId="{145D003F-DDC7-427F-A360-76AB44BE955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40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أن تكون موافقة</a:t>
          </a:r>
          <a:endParaRPr lang="en-US" sz="40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أن تكون مبينة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أن تكون زائدة على مافي القران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FF899328-C729-49A9-A4C1-83BAD4D3D195}" type="presOf" srcId="{CD83BCCB-F20F-45FF-B240-2F994C23F4D2}" destId="{124DD6A8-3030-4681-8469-8BAA6A4B80F9}" srcOrd="0" destOrd="0" presId="urn:microsoft.com/office/officeart/2005/8/layout/vList3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EBECA82D-3628-4F5B-A0B6-A72C1B971231}" type="presOf" srcId="{F4533B74-74D4-4834-9C33-A366410534AA}" destId="{0E0DEEB1-7E82-442D-94C1-02B96CD1BE23}" srcOrd="0" destOrd="0" presId="urn:microsoft.com/office/officeart/2005/8/layout/vList3"/>
    <dgm:cxn modelId="{30834EE0-EDAD-4FD5-B12E-FD40A8666166}" type="presOf" srcId="{B4145E70-D8F1-4ACD-A8B7-D26B885E882C}" destId="{145D003F-DDC7-427F-A360-76AB44BE955D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965B3B85-D113-4622-93D8-E03635402797}" type="presOf" srcId="{52BA0397-B4F9-481A-AB2A-6CAD42B9C9E3}" destId="{B0259F3D-2BC6-4A27-AA21-0F467C891C0C}" srcOrd="0" destOrd="0" presId="urn:microsoft.com/office/officeart/2005/8/layout/vList3"/>
    <dgm:cxn modelId="{A2B8E75A-606A-4D69-A83C-389573854900}" type="presParOf" srcId="{124DD6A8-3030-4681-8469-8BAA6A4B80F9}" destId="{5F3FDDD9-42DF-459A-B219-41E40827D8C3}" srcOrd="0" destOrd="0" presId="urn:microsoft.com/office/officeart/2005/8/layout/vList3"/>
    <dgm:cxn modelId="{580F5325-CEBB-4D63-97C9-52893CEC58C3}" type="presParOf" srcId="{5F3FDDD9-42DF-459A-B219-41E40827D8C3}" destId="{342003AB-C01F-4ABE-91B7-00E2CB775F95}" srcOrd="0" destOrd="0" presId="urn:microsoft.com/office/officeart/2005/8/layout/vList3"/>
    <dgm:cxn modelId="{8E78BC63-9258-4A60-8C45-99DCAEF18CA0}" type="presParOf" srcId="{5F3FDDD9-42DF-459A-B219-41E40827D8C3}" destId="{0E0DEEB1-7E82-442D-94C1-02B96CD1BE23}" srcOrd="1" destOrd="0" presId="urn:microsoft.com/office/officeart/2005/8/layout/vList3"/>
    <dgm:cxn modelId="{E26EED68-414E-4A2D-BD0B-A1A44A64F93E}" type="presParOf" srcId="{124DD6A8-3030-4681-8469-8BAA6A4B80F9}" destId="{34020089-5BC6-4F69-8A2D-4E5B7644B2F6}" srcOrd="1" destOrd="0" presId="urn:microsoft.com/office/officeart/2005/8/layout/vList3"/>
    <dgm:cxn modelId="{A5E1318E-BDAC-46EB-96CA-5CC36EECE2E2}" type="presParOf" srcId="{124DD6A8-3030-4681-8469-8BAA6A4B80F9}" destId="{2BBFAF11-A7F9-4878-9AB7-58EF339D50E4}" srcOrd="2" destOrd="0" presId="urn:microsoft.com/office/officeart/2005/8/layout/vList3"/>
    <dgm:cxn modelId="{E81D896A-460D-441D-B145-A203AE62769C}" type="presParOf" srcId="{2BBFAF11-A7F9-4878-9AB7-58EF339D50E4}" destId="{37D637D9-8E89-4219-8C14-13130BDE8034}" srcOrd="0" destOrd="0" presId="urn:microsoft.com/office/officeart/2005/8/layout/vList3"/>
    <dgm:cxn modelId="{757016A0-3D7F-467E-B728-C037D82C3803}" type="presParOf" srcId="{2BBFAF11-A7F9-4878-9AB7-58EF339D50E4}" destId="{B0259F3D-2BC6-4A27-AA21-0F467C891C0C}" srcOrd="1" destOrd="0" presId="urn:microsoft.com/office/officeart/2005/8/layout/vList3"/>
    <dgm:cxn modelId="{6A1DDB3F-3C34-460F-B6CD-BC909B10B9D0}" type="presParOf" srcId="{124DD6A8-3030-4681-8469-8BAA6A4B80F9}" destId="{BD35B9F6-5C7C-423C-87B8-6579AF641147}" srcOrd="3" destOrd="0" presId="urn:microsoft.com/office/officeart/2005/8/layout/vList3"/>
    <dgm:cxn modelId="{17A660F8-C47D-4F2A-8B8B-DD9A9000C29A}" type="presParOf" srcId="{124DD6A8-3030-4681-8469-8BAA6A4B80F9}" destId="{D6D6E7E0-8D1D-4C4B-B41E-F33321CE9CAA}" srcOrd="4" destOrd="0" presId="urn:microsoft.com/office/officeart/2005/8/layout/vList3"/>
    <dgm:cxn modelId="{0367D3D9-9127-44B2-A55F-B378B78FF4F1}" type="presParOf" srcId="{D6D6E7E0-8D1D-4C4B-B41E-F33321CE9CAA}" destId="{EF6F0123-2CB8-4B26-8D7D-CF4D81442D8F}" srcOrd="0" destOrd="0" presId="urn:microsoft.com/office/officeart/2005/8/layout/vList3"/>
    <dgm:cxn modelId="{1EF66417-65C3-452F-B52F-BD48A9DF3CDC}" type="presParOf" srcId="{D6D6E7E0-8D1D-4C4B-B41E-F33321CE9CAA}" destId="{145D003F-DDC7-427F-A360-76AB44BE955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9375507-21EA-4901-B21D-5D3CE7C71574}" type="doc">
      <dgm:prSet loTypeId="urn:microsoft.com/office/officeart/2005/8/layout/venn3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F2F70B5-13E9-4F6A-8F03-6A2D17611206}">
      <dgm:prSet phldrT="[Text]" custT="1"/>
      <dgm:spPr/>
      <dgm:t>
        <a:bodyPr/>
        <a:lstStyle/>
        <a:p>
          <a:pPr algn="ctr" rtl="1"/>
          <a:r>
            <a:rPr lang="ar-SA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اتفاق مجتهدي</a:t>
          </a:r>
          <a:endParaRPr lang="en-US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B7DC8F4-4E74-4E17-AF6A-D9CAA69BFBC8}" type="par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59107EBC-5916-471E-8291-BF7E916FB68B}" type="sib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3D069FC9-0937-40F1-AB5F-6103D8FF4DDA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أمة محمد </a:t>
          </a:r>
        </a:p>
        <a:p>
          <a:pPr algn="ctr" rtl="1"/>
          <a:r>
            <a:rPr lang="ar-SA" sz="11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صلى الله عليه وسلم</a:t>
          </a:r>
          <a:endParaRPr lang="en-US" sz="11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B63C274-9021-47A9-B5E3-AAA7A76E7913}" type="par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72DE245E-A6C0-4274-B406-FEA4B2444042}" type="sib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4437319E-3226-4098-AE26-5FA11A732F7A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على أمر من الأمور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26AF118-0819-4D1F-A77F-998E293F0A7E}" type="parTrans" cxnId="{8DD22553-403E-47D9-B1C3-FDF8CECC541E}">
      <dgm:prSet/>
      <dgm:spPr/>
      <dgm:t>
        <a:bodyPr/>
        <a:lstStyle/>
        <a:p>
          <a:pPr algn="r" rtl="1"/>
          <a:endParaRPr lang="en-US"/>
        </a:p>
      </dgm:t>
    </dgm:pt>
    <dgm:pt modelId="{0EFFA7C8-D56D-4005-8D6D-24B61BC7F1B1}" type="sibTrans" cxnId="{8DD22553-403E-47D9-B1C3-FDF8CECC541E}">
      <dgm:prSet/>
      <dgm:spPr/>
      <dgm:t>
        <a:bodyPr/>
        <a:lstStyle/>
        <a:p>
          <a:pPr algn="r" rtl="1"/>
          <a:endParaRPr lang="en-US"/>
        </a:p>
      </dgm:t>
    </dgm:pt>
    <dgm:pt modelId="{37DB7AC8-3805-44BB-AC09-BBC1E37C5083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بعد وفاته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0D64EFF-A1CD-41A9-9ACD-63ADB69FA2A9}" type="parTrans" cxnId="{9100725B-2EBE-4378-A478-208FE3A538CC}">
      <dgm:prSet/>
      <dgm:spPr/>
      <dgm:t>
        <a:bodyPr/>
        <a:lstStyle/>
        <a:p>
          <a:endParaRPr lang="en-US"/>
        </a:p>
      </dgm:t>
    </dgm:pt>
    <dgm:pt modelId="{BBB2AF8F-240C-428B-8CD3-4FE137BAEFD4}" type="sibTrans" cxnId="{9100725B-2EBE-4378-A478-208FE3A538CC}">
      <dgm:prSet/>
      <dgm:spPr/>
      <dgm:t>
        <a:bodyPr/>
        <a:lstStyle/>
        <a:p>
          <a:endParaRPr lang="en-US"/>
        </a:p>
      </dgm:t>
    </dgm:pt>
    <dgm:pt modelId="{4808057A-0C8C-4C62-A55A-48F34F17F6DD}">
      <dgm:prSet custT="1"/>
      <dgm:spPr/>
      <dgm:t>
        <a:bodyPr/>
        <a:lstStyle/>
        <a:p>
          <a:pPr algn="ctr" rtl="1"/>
          <a:r>
            <a: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في عصر من العصور</a:t>
          </a:r>
          <a:endParaRPr lang="en-US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014A578-2713-4BBB-92C3-D45E0972EB44}" type="parTrans" cxnId="{88C8751F-6F44-4349-A402-D1257F5BA23B}">
      <dgm:prSet/>
      <dgm:spPr/>
      <dgm:t>
        <a:bodyPr/>
        <a:lstStyle/>
        <a:p>
          <a:endParaRPr lang="en-US"/>
        </a:p>
      </dgm:t>
    </dgm:pt>
    <dgm:pt modelId="{805B074B-03E5-4985-ADAA-30F2686CA153}" type="sibTrans" cxnId="{88C8751F-6F44-4349-A402-D1257F5BA23B}">
      <dgm:prSet/>
      <dgm:spPr/>
      <dgm:t>
        <a:bodyPr/>
        <a:lstStyle/>
        <a:p>
          <a:endParaRPr lang="en-US"/>
        </a:p>
      </dgm:t>
    </dgm:pt>
    <dgm:pt modelId="{F13FA807-A900-418E-A73F-7061D0C06F47}" type="pres">
      <dgm:prSet presAssocID="{29375507-21EA-4901-B21D-5D3CE7C71574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BE44FA-3146-4100-87A3-9C9082567D63}" type="pres">
      <dgm:prSet presAssocID="{4F2F70B5-13E9-4F6A-8F03-6A2D17611206}" presName="Name5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1B8020-B7A9-43B3-B167-F9C834A38649}" type="pres">
      <dgm:prSet presAssocID="{59107EBC-5916-471E-8291-BF7E916FB68B}" presName="space" presStyleCnt="0"/>
      <dgm:spPr/>
    </dgm:pt>
    <dgm:pt modelId="{40082357-5E03-45A2-9C73-124B3206E193}" type="pres">
      <dgm:prSet presAssocID="{3D069FC9-0937-40F1-AB5F-6103D8FF4DDA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1F3E86-C57C-4095-A745-E65EDC86896D}" type="pres">
      <dgm:prSet presAssocID="{72DE245E-A6C0-4274-B406-FEA4B2444042}" presName="space" presStyleCnt="0"/>
      <dgm:spPr/>
    </dgm:pt>
    <dgm:pt modelId="{6229CAC1-E42B-42AD-B6DF-9238ECA91EC0}" type="pres">
      <dgm:prSet presAssocID="{37DB7AC8-3805-44BB-AC09-BBC1E37C5083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95BE29-8D5D-4E5F-98F1-EC8D2202CDE0}" type="pres">
      <dgm:prSet presAssocID="{BBB2AF8F-240C-428B-8CD3-4FE137BAEFD4}" presName="space" presStyleCnt="0"/>
      <dgm:spPr/>
    </dgm:pt>
    <dgm:pt modelId="{C7190FF3-DF50-4C8F-9AC6-D51C82CAD768}" type="pres">
      <dgm:prSet presAssocID="{4808057A-0C8C-4C62-A55A-48F34F17F6DD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15381B-0055-40DC-98AE-8D0EC98D723B}" type="pres">
      <dgm:prSet presAssocID="{805B074B-03E5-4985-ADAA-30F2686CA153}" presName="space" presStyleCnt="0"/>
      <dgm:spPr/>
    </dgm:pt>
    <dgm:pt modelId="{C083B93A-E053-42A8-9D1F-59C970B8C5CC}" type="pres">
      <dgm:prSet presAssocID="{4437319E-3226-4098-AE26-5FA11A732F7A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953634-7B59-4E20-9353-6607133E6A9E}" type="presOf" srcId="{29375507-21EA-4901-B21D-5D3CE7C71574}" destId="{F13FA807-A900-418E-A73F-7061D0C06F47}" srcOrd="0" destOrd="0" presId="urn:microsoft.com/office/officeart/2005/8/layout/venn3"/>
    <dgm:cxn modelId="{F7CDECAE-3EB6-46B4-B5D0-FA0C6EAFE21D}" type="presOf" srcId="{4F2F70B5-13E9-4F6A-8F03-6A2D17611206}" destId="{87BE44FA-3146-4100-87A3-9C9082567D63}" srcOrd="0" destOrd="0" presId="urn:microsoft.com/office/officeart/2005/8/layout/venn3"/>
    <dgm:cxn modelId="{73EA61BF-A796-4F66-8D88-3AF349B1D746}" srcId="{29375507-21EA-4901-B21D-5D3CE7C71574}" destId="{3D069FC9-0937-40F1-AB5F-6103D8FF4DDA}" srcOrd="1" destOrd="0" parTransId="{FB63C274-9021-47A9-B5E3-AAA7A76E7913}" sibTransId="{72DE245E-A6C0-4274-B406-FEA4B2444042}"/>
    <dgm:cxn modelId="{0433EA5F-4743-489B-8EBE-21454CC7FF97}" type="presOf" srcId="{4808057A-0C8C-4C62-A55A-48F34F17F6DD}" destId="{C7190FF3-DF50-4C8F-9AC6-D51C82CAD768}" srcOrd="0" destOrd="0" presId="urn:microsoft.com/office/officeart/2005/8/layout/venn3"/>
    <dgm:cxn modelId="{418D09D3-B9BE-4792-ADD0-9763DDFF0BA8}" type="presOf" srcId="{37DB7AC8-3805-44BB-AC09-BBC1E37C5083}" destId="{6229CAC1-E42B-42AD-B6DF-9238ECA91EC0}" srcOrd="0" destOrd="0" presId="urn:microsoft.com/office/officeart/2005/8/layout/venn3"/>
    <dgm:cxn modelId="{8DD22553-403E-47D9-B1C3-FDF8CECC541E}" srcId="{29375507-21EA-4901-B21D-5D3CE7C71574}" destId="{4437319E-3226-4098-AE26-5FA11A732F7A}" srcOrd="4" destOrd="0" parTransId="{E26AF118-0819-4D1F-A77F-998E293F0A7E}" sibTransId="{0EFFA7C8-D56D-4005-8D6D-24B61BC7F1B1}"/>
    <dgm:cxn modelId="{88C8751F-6F44-4349-A402-D1257F5BA23B}" srcId="{29375507-21EA-4901-B21D-5D3CE7C71574}" destId="{4808057A-0C8C-4C62-A55A-48F34F17F6DD}" srcOrd="3" destOrd="0" parTransId="{C014A578-2713-4BBB-92C3-D45E0972EB44}" sibTransId="{805B074B-03E5-4985-ADAA-30F2686CA153}"/>
    <dgm:cxn modelId="{480FFBC0-325F-4609-A6C9-553E4705ECC6}" type="presOf" srcId="{3D069FC9-0937-40F1-AB5F-6103D8FF4DDA}" destId="{40082357-5E03-45A2-9C73-124B3206E193}" srcOrd="0" destOrd="0" presId="urn:microsoft.com/office/officeart/2005/8/layout/venn3"/>
    <dgm:cxn modelId="{9100725B-2EBE-4378-A478-208FE3A538CC}" srcId="{29375507-21EA-4901-B21D-5D3CE7C71574}" destId="{37DB7AC8-3805-44BB-AC09-BBC1E37C5083}" srcOrd="2" destOrd="0" parTransId="{10D64EFF-A1CD-41A9-9ACD-63ADB69FA2A9}" sibTransId="{BBB2AF8F-240C-428B-8CD3-4FE137BAEFD4}"/>
    <dgm:cxn modelId="{F50D4A49-E183-406F-94B2-447F0D6C42E4}" type="presOf" srcId="{4437319E-3226-4098-AE26-5FA11A732F7A}" destId="{C083B93A-E053-42A8-9D1F-59C970B8C5CC}" srcOrd="0" destOrd="0" presId="urn:microsoft.com/office/officeart/2005/8/layout/venn3"/>
    <dgm:cxn modelId="{B52FCD4E-1407-4663-B5AF-18493A978113}" srcId="{29375507-21EA-4901-B21D-5D3CE7C71574}" destId="{4F2F70B5-13E9-4F6A-8F03-6A2D17611206}" srcOrd="0" destOrd="0" parTransId="{5B7DC8F4-4E74-4E17-AF6A-D9CAA69BFBC8}" sibTransId="{59107EBC-5916-471E-8291-BF7E916FB68B}"/>
    <dgm:cxn modelId="{11FF1653-458F-4802-BC39-58B931869D1F}" type="presParOf" srcId="{F13FA807-A900-418E-A73F-7061D0C06F47}" destId="{87BE44FA-3146-4100-87A3-9C9082567D63}" srcOrd="0" destOrd="0" presId="urn:microsoft.com/office/officeart/2005/8/layout/venn3"/>
    <dgm:cxn modelId="{416CB323-0610-416D-B3FD-2C3E7C44E78C}" type="presParOf" srcId="{F13FA807-A900-418E-A73F-7061D0C06F47}" destId="{D21B8020-B7A9-43B3-B167-F9C834A38649}" srcOrd="1" destOrd="0" presId="urn:microsoft.com/office/officeart/2005/8/layout/venn3"/>
    <dgm:cxn modelId="{F78A55D3-5318-4CDA-802C-BE15BDA7DA7C}" type="presParOf" srcId="{F13FA807-A900-418E-A73F-7061D0C06F47}" destId="{40082357-5E03-45A2-9C73-124B3206E193}" srcOrd="2" destOrd="0" presId="urn:microsoft.com/office/officeart/2005/8/layout/venn3"/>
    <dgm:cxn modelId="{EC944696-9A3F-4494-857B-09A939EAB052}" type="presParOf" srcId="{F13FA807-A900-418E-A73F-7061D0C06F47}" destId="{E41F3E86-C57C-4095-A745-E65EDC86896D}" srcOrd="3" destOrd="0" presId="urn:microsoft.com/office/officeart/2005/8/layout/venn3"/>
    <dgm:cxn modelId="{BD04FF0A-ABFB-4849-ACE9-543F905D51E5}" type="presParOf" srcId="{F13FA807-A900-418E-A73F-7061D0C06F47}" destId="{6229CAC1-E42B-42AD-B6DF-9238ECA91EC0}" srcOrd="4" destOrd="0" presId="urn:microsoft.com/office/officeart/2005/8/layout/venn3"/>
    <dgm:cxn modelId="{9DEF13BE-2371-47E9-AE46-B88CFA372101}" type="presParOf" srcId="{F13FA807-A900-418E-A73F-7061D0C06F47}" destId="{7595BE29-8D5D-4E5F-98F1-EC8D2202CDE0}" srcOrd="5" destOrd="0" presId="urn:microsoft.com/office/officeart/2005/8/layout/venn3"/>
    <dgm:cxn modelId="{915CEE99-ACB8-4090-8EA8-A01CB3B1935E}" type="presParOf" srcId="{F13FA807-A900-418E-A73F-7061D0C06F47}" destId="{C7190FF3-DF50-4C8F-9AC6-D51C82CAD768}" srcOrd="6" destOrd="0" presId="urn:microsoft.com/office/officeart/2005/8/layout/venn3"/>
    <dgm:cxn modelId="{FCC6F1DF-7037-47A7-860D-7EA4D6E8DB0C}" type="presParOf" srcId="{F13FA807-A900-418E-A73F-7061D0C06F47}" destId="{B115381B-0055-40DC-98AE-8D0EC98D723B}" srcOrd="7" destOrd="0" presId="urn:microsoft.com/office/officeart/2005/8/layout/venn3"/>
    <dgm:cxn modelId="{3182CE66-4B07-4ADB-91AC-A5DC8E704AD0}" type="presParOf" srcId="{F13FA807-A900-418E-A73F-7061D0C06F47}" destId="{C083B93A-E053-42A8-9D1F-59C970B8C5CC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9375507-21EA-4901-B21D-5D3CE7C71574}" type="doc">
      <dgm:prSet loTypeId="urn:microsoft.com/office/officeart/2005/8/layout/venn3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F2F70B5-13E9-4F6A-8F03-6A2D17611206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إلحاق فرع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B7DC8F4-4E74-4E17-AF6A-D9CAA69BFBC8}" type="par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59107EBC-5916-471E-8291-BF7E916FB68B}" type="sib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3D069FC9-0937-40F1-AB5F-6103D8FF4DDA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بأصل</a:t>
          </a:r>
          <a:endParaRPr lang="en-US" sz="11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B63C274-9021-47A9-B5E3-AAA7A76E7913}" type="par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72DE245E-A6C0-4274-B406-FEA4B2444042}" type="sib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37DB7AC8-3805-44BB-AC09-BBC1E37C5083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في حكم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0D64EFF-A1CD-41A9-9ACD-63ADB69FA2A9}" type="parTrans" cxnId="{9100725B-2EBE-4378-A478-208FE3A538CC}">
      <dgm:prSet/>
      <dgm:spPr/>
      <dgm:t>
        <a:bodyPr/>
        <a:lstStyle/>
        <a:p>
          <a:endParaRPr lang="en-US"/>
        </a:p>
      </dgm:t>
    </dgm:pt>
    <dgm:pt modelId="{BBB2AF8F-240C-428B-8CD3-4FE137BAEFD4}" type="sibTrans" cxnId="{9100725B-2EBE-4378-A478-208FE3A538CC}">
      <dgm:prSet/>
      <dgm:spPr/>
      <dgm:t>
        <a:bodyPr/>
        <a:lstStyle/>
        <a:p>
          <a:endParaRPr lang="en-US"/>
        </a:p>
      </dgm:t>
    </dgm:pt>
    <dgm:pt modelId="{4808057A-0C8C-4C62-A55A-48F34F17F6DD}">
      <dgm:prSet custT="1"/>
      <dgm:spPr/>
      <dgm:t>
        <a:bodyPr/>
        <a:lstStyle/>
        <a:p>
          <a:pPr algn="ctr" rtl="1"/>
          <a:r>
            <a: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لعلة جامعة</a:t>
          </a:r>
          <a:endParaRPr lang="en-US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014A578-2713-4BBB-92C3-D45E0972EB44}" type="parTrans" cxnId="{88C8751F-6F44-4349-A402-D1257F5BA23B}">
      <dgm:prSet/>
      <dgm:spPr/>
      <dgm:t>
        <a:bodyPr/>
        <a:lstStyle/>
        <a:p>
          <a:endParaRPr lang="en-US"/>
        </a:p>
      </dgm:t>
    </dgm:pt>
    <dgm:pt modelId="{805B074B-03E5-4985-ADAA-30F2686CA153}" type="sibTrans" cxnId="{88C8751F-6F44-4349-A402-D1257F5BA23B}">
      <dgm:prSet/>
      <dgm:spPr/>
      <dgm:t>
        <a:bodyPr/>
        <a:lstStyle/>
        <a:p>
          <a:endParaRPr lang="en-US"/>
        </a:p>
      </dgm:t>
    </dgm:pt>
    <dgm:pt modelId="{E85380F9-27EF-4E99-8F14-8F3D4F2076B0}" type="pres">
      <dgm:prSet presAssocID="{29375507-21EA-4901-B21D-5D3CE7C71574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06A4C8-30B1-4890-84C9-583B1BD77315}" type="pres">
      <dgm:prSet presAssocID="{4F2F70B5-13E9-4F6A-8F03-6A2D17611206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B260F6-2EDA-4AAA-AFC1-561EF08696F6}" type="pres">
      <dgm:prSet presAssocID="{59107EBC-5916-471E-8291-BF7E916FB68B}" presName="space" presStyleCnt="0"/>
      <dgm:spPr/>
    </dgm:pt>
    <dgm:pt modelId="{384E97A9-B4EB-48C4-8896-F763D252B83A}" type="pres">
      <dgm:prSet presAssocID="{3D069FC9-0937-40F1-AB5F-6103D8FF4DDA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355047-5D85-4EF4-BBDA-AF69555B74E7}" type="pres">
      <dgm:prSet presAssocID="{72DE245E-A6C0-4274-B406-FEA4B2444042}" presName="space" presStyleCnt="0"/>
      <dgm:spPr/>
    </dgm:pt>
    <dgm:pt modelId="{4F6F080A-74EE-45E6-9551-F57D54C490F4}" type="pres">
      <dgm:prSet presAssocID="{37DB7AC8-3805-44BB-AC09-BBC1E37C5083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3282EE-386C-41BB-8E5E-BB9E0502E40E}" type="pres">
      <dgm:prSet presAssocID="{BBB2AF8F-240C-428B-8CD3-4FE137BAEFD4}" presName="space" presStyleCnt="0"/>
      <dgm:spPr/>
    </dgm:pt>
    <dgm:pt modelId="{0F049559-3480-4918-AE8A-C8F7C51C8C16}" type="pres">
      <dgm:prSet presAssocID="{4808057A-0C8C-4C62-A55A-48F34F17F6DD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5BB80A-BBF7-4EF5-8F2B-0EB5412BCE24}" type="presOf" srcId="{4808057A-0C8C-4C62-A55A-48F34F17F6DD}" destId="{0F049559-3480-4918-AE8A-C8F7C51C8C16}" srcOrd="0" destOrd="0" presId="urn:microsoft.com/office/officeart/2005/8/layout/venn3"/>
    <dgm:cxn modelId="{05E1F969-7DEF-4458-A814-D1CB445A6304}" type="presOf" srcId="{3D069FC9-0937-40F1-AB5F-6103D8FF4DDA}" destId="{384E97A9-B4EB-48C4-8896-F763D252B83A}" srcOrd="0" destOrd="0" presId="urn:microsoft.com/office/officeart/2005/8/layout/venn3"/>
    <dgm:cxn modelId="{88C8751F-6F44-4349-A402-D1257F5BA23B}" srcId="{29375507-21EA-4901-B21D-5D3CE7C71574}" destId="{4808057A-0C8C-4C62-A55A-48F34F17F6DD}" srcOrd="3" destOrd="0" parTransId="{C014A578-2713-4BBB-92C3-D45E0972EB44}" sibTransId="{805B074B-03E5-4985-ADAA-30F2686CA153}"/>
    <dgm:cxn modelId="{0DF275A6-5F73-47C8-8914-CF10AF521E2D}" type="presOf" srcId="{29375507-21EA-4901-B21D-5D3CE7C71574}" destId="{E85380F9-27EF-4E99-8F14-8F3D4F2076B0}" srcOrd="0" destOrd="0" presId="urn:microsoft.com/office/officeart/2005/8/layout/venn3"/>
    <dgm:cxn modelId="{ED8C1CAB-66AE-4393-808F-520EEA2C1338}" type="presOf" srcId="{4F2F70B5-13E9-4F6A-8F03-6A2D17611206}" destId="{F806A4C8-30B1-4890-84C9-583B1BD77315}" srcOrd="0" destOrd="0" presId="urn:microsoft.com/office/officeart/2005/8/layout/venn3"/>
    <dgm:cxn modelId="{9100725B-2EBE-4378-A478-208FE3A538CC}" srcId="{29375507-21EA-4901-B21D-5D3CE7C71574}" destId="{37DB7AC8-3805-44BB-AC09-BBC1E37C5083}" srcOrd="2" destOrd="0" parTransId="{10D64EFF-A1CD-41A9-9ACD-63ADB69FA2A9}" sibTransId="{BBB2AF8F-240C-428B-8CD3-4FE137BAEFD4}"/>
    <dgm:cxn modelId="{B52FCD4E-1407-4663-B5AF-18493A978113}" srcId="{29375507-21EA-4901-B21D-5D3CE7C71574}" destId="{4F2F70B5-13E9-4F6A-8F03-6A2D17611206}" srcOrd="0" destOrd="0" parTransId="{5B7DC8F4-4E74-4E17-AF6A-D9CAA69BFBC8}" sibTransId="{59107EBC-5916-471E-8291-BF7E916FB68B}"/>
    <dgm:cxn modelId="{73EA61BF-A796-4F66-8D88-3AF349B1D746}" srcId="{29375507-21EA-4901-B21D-5D3CE7C71574}" destId="{3D069FC9-0937-40F1-AB5F-6103D8FF4DDA}" srcOrd="1" destOrd="0" parTransId="{FB63C274-9021-47A9-B5E3-AAA7A76E7913}" sibTransId="{72DE245E-A6C0-4274-B406-FEA4B2444042}"/>
    <dgm:cxn modelId="{0748B57C-7E31-4E26-8A02-3E71BD837541}" type="presOf" srcId="{37DB7AC8-3805-44BB-AC09-BBC1E37C5083}" destId="{4F6F080A-74EE-45E6-9551-F57D54C490F4}" srcOrd="0" destOrd="0" presId="urn:microsoft.com/office/officeart/2005/8/layout/venn3"/>
    <dgm:cxn modelId="{30AEDE8C-A3B2-4CE7-B2D4-642678ECD71C}" type="presParOf" srcId="{E85380F9-27EF-4E99-8F14-8F3D4F2076B0}" destId="{F806A4C8-30B1-4890-84C9-583B1BD77315}" srcOrd="0" destOrd="0" presId="urn:microsoft.com/office/officeart/2005/8/layout/venn3"/>
    <dgm:cxn modelId="{859B3EBA-5F8D-45F5-BA9D-1D657A181503}" type="presParOf" srcId="{E85380F9-27EF-4E99-8F14-8F3D4F2076B0}" destId="{7CB260F6-2EDA-4AAA-AFC1-561EF08696F6}" srcOrd="1" destOrd="0" presId="urn:microsoft.com/office/officeart/2005/8/layout/venn3"/>
    <dgm:cxn modelId="{F9DCE685-43D6-4FC4-AD3A-7DE093E26AC0}" type="presParOf" srcId="{E85380F9-27EF-4E99-8F14-8F3D4F2076B0}" destId="{384E97A9-B4EB-48C4-8896-F763D252B83A}" srcOrd="2" destOrd="0" presId="urn:microsoft.com/office/officeart/2005/8/layout/venn3"/>
    <dgm:cxn modelId="{04E68DF1-D0B4-47CF-AC19-CB02DC474CA7}" type="presParOf" srcId="{E85380F9-27EF-4E99-8F14-8F3D4F2076B0}" destId="{09355047-5D85-4EF4-BBDA-AF69555B74E7}" srcOrd="3" destOrd="0" presId="urn:microsoft.com/office/officeart/2005/8/layout/venn3"/>
    <dgm:cxn modelId="{81579FD6-A043-4663-9B2B-004B5404A0C0}" type="presParOf" srcId="{E85380F9-27EF-4E99-8F14-8F3D4F2076B0}" destId="{4F6F080A-74EE-45E6-9551-F57D54C490F4}" srcOrd="4" destOrd="0" presId="urn:microsoft.com/office/officeart/2005/8/layout/venn3"/>
    <dgm:cxn modelId="{78D42DD3-5398-4C65-8907-0BC255159BE1}" type="presParOf" srcId="{E85380F9-27EF-4E99-8F14-8F3D4F2076B0}" destId="{E03282EE-386C-41BB-8E5E-BB9E0502E40E}" srcOrd="5" destOrd="0" presId="urn:microsoft.com/office/officeart/2005/8/layout/venn3"/>
    <dgm:cxn modelId="{E9682741-9A51-467A-BC25-AA6A998B747A}" type="presParOf" srcId="{E85380F9-27EF-4E99-8F14-8F3D4F2076B0}" destId="{0F049559-3480-4918-AE8A-C8F7C51C8C16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40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التاريخ الإسلامي</a:t>
          </a:r>
          <a:endParaRPr lang="en-US" sz="40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التراث الإسلامي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اللغة العربية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1E6A8B96-D862-48BD-BDD2-93DCCBE6D0BC}" type="presOf" srcId="{B4145E70-D8F1-4ACD-A8B7-D26B885E882C}" destId="{145D003F-DDC7-427F-A360-76AB44BE955D}" srcOrd="0" destOrd="0" presId="urn:microsoft.com/office/officeart/2005/8/layout/vList3"/>
    <dgm:cxn modelId="{F8D12D93-C996-43CB-B04B-1D614A15BFCD}" type="presOf" srcId="{F4533B74-74D4-4834-9C33-A366410534AA}" destId="{0E0DEEB1-7E82-442D-94C1-02B96CD1BE23}" srcOrd="0" destOrd="0" presId="urn:microsoft.com/office/officeart/2005/8/layout/vList3"/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2206C70A-936D-49B5-B699-311E80AAF985}" type="presOf" srcId="{CD83BCCB-F20F-45FF-B240-2F994C23F4D2}" destId="{124DD6A8-3030-4681-8469-8BAA6A4B80F9}" srcOrd="0" destOrd="0" presId="urn:microsoft.com/office/officeart/2005/8/layout/vList3"/>
    <dgm:cxn modelId="{29DA5FC6-FC49-4BB2-B0EA-5BCAE1947C8B}" type="presOf" srcId="{52BA0397-B4F9-481A-AB2A-6CAD42B9C9E3}" destId="{B0259F3D-2BC6-4A27-AA21-0F467C891C0C}" srcOrd="0" destOrd="0" presId="urn:microsoft.com/office/officeart/2005/8/layout/vList3"/>
    <dgm:cxn modelId="{C6327DD9-E391-42F4-B4C9-428409606AA9}" type="presParOf" srcId="{124DD6A8-3030-4681-8469-8BAA6A4B80F9}" destId="{5F3FDDD9-42DF-459A-B219-41E40827D8C3}" srcOrd="0" destOrd="0" presId="urn:microsoft.com/office/officeart/2005/8/layout/vList3"/>
    <dgm:cxn modelId="{38D7B9DF-92FC-4260-BDFD-B8A7F0785A11}" type="presParOf" srcId="{5F3FDDD9-42DF-459A-B219-41E40827D8C3}" destId="{342003AB-C01F-4ABE-91B7-00E2CB775F95}" srcOrd="0" destOrd="0" presId="urn:microsoft.com/office/officeart/2005/8/layout/vList3"/>
    <dgm:cxn modelId="{404F1279-3102-4134-AF79-AA3E5CCBA904}" type="presParOf" srcId="{5F3FDDD9-42DF-459A-B219-41E40827D8C3}" destId="{0E0DEEB1-7E82-442D-94C1-02B96CD1BE23}" srcOrd="1" destOrd="0" presId="urn:microsoft.com/office/officeart/2005/8/layout/vList3"/>
    <dgm:cxn modelId="{7770E541-E225-4881-BDFA-75A8E222E166}" type="presParOf" srcId="{124DD6A8-3030-4681-8469-8BAA6A4B80F9}" destId="{34020089-5BC6-4F69-8A2D-4E5B7644B2F6}" srcOrd="1" destOrd="0" presId="urn:microsoft.com/office/officeart/2005/8/layout/vList3"/>
    <dgm:cxn modelId="{DA24CE7A-D504-4CA1-BFBA-AB52C7C6846F}" type="presParOf" srcId="{124DD6A8-3030-4681-8469-8BAA6A4B80F9}" destId="{2BBFAF11-A7F9-4878-9AB7-58EF339D50E4}" srcOrd="2" destOrd="0" presId="urn:microsoft.com/office/officeart/2005/8/layout/vList3"/>
    <dgm:cxn modelId="{103353D8-E33C-4B99-9C69-F8CC792ED017}" type="presParOf" srcId="{2BBFAF11-A7F9-4878-9AB7-58EF339D50E4}" destId="{37D637D9-8E89-4219-8C14-13130BDE8034}" srcOrd="0" destOrd="0" presId="urn:microsoft.com/office/officeart/2005/8/layout/vList3"/>
    <dgm:cxn modelId="{CC7E13A4-BE00-49A6-8996-F932D3D1BF0D}" type="presParOf" srcId="{2BBFAF11-A7F9-4878-9AB7-58EF339D50E4}" destId="{B0259F3D-2BC6-4A27-AA21-0F467C891C0C}" srcOrd="1" destOrd="0" presId="urn:microsoft.com/office/officeart/2005/8/layout/vList3"/>
    <dgm:cxn modelId="{A6E7998D-FDA9-44BF-8446-A8984F84AB2C}" type="presParOf" srcId="{124DD6A8-3030-4681-8469-8BAA6A4B80F9}" destId="{BD35B9F6-5C7C-423C-87B8-6579AF641147}" srcOrd="3" destOrd="0" presId="urn:microsoft.com/office/officeart/2005/8/layout/vList3"/>
    <dgm:cxn modelId="{9E0F1FA4-78F7-47CD-A7A3-DCD360B0548C}" type="presParOf" srcId="{124DD6A8-3030-4681-8469-8BAA6A4B80F9}" destId="{D6D6E7E0-8D1D-4C4B-B41E-F33321CE9CAA}" srcOrd="4" destOrd="0" presId="urn:microsoft.com/office/officeart/2005/8/layout/vList3"/>
    <dgm:cxn modelId="{F398180B-AE2E-43A1-9859-D7360EB27237}" type="presParOf" srcId="{D6D6E7E0-8D1D-4C4B-B41E-F33321CE9CAA}" destId="{EF6F0123-2CB8-4B26-8D7D-CF4D81442D8F}" srcOrd="0" destOrd="0" presId="urn:microsoft.com/office/officeart/2005/8/layout/vList3"/>
    <dgm:cxn modelId="{0BA6312A-134B-40B1-86CA-16BD67936951}" type="presParOf" srcId="{D6D6E7E0-8D1D-4C4B-B41E-F33321CE9CAA}" destId="{145D003F-DDC7-427F-A360-76AB44BE955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9761A8-87F7-48FA-B61A-92ED7BA9BFF8}" type="doc">
      <dgm:prSet loTypeId="urn:microsoft.com/office/officeart/2008/layout/HalfCircleOrganizationChart" loCatId="hierarchy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7C7C0E1-524A-48A1-9C7A-AA1AB28574F5}">
      <dgm:prSet phldrT="[Text]"/>
      <dgm:spPr/>
      <dgm:t>
        <a:bodyPr/>
        <a:lstStyle/>
        <a:p>
          <a:r>
            <a:rPr lang="ar-SA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مصطلح الحضارة</a:t>
          </a:r>
          <a:endParaRPr lang="en-US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92FD0ED-BBAF-40DF-9585-25ACD7A4E6FA}" type="parTrans" cxnId="{BC244CF5-80CD-4704-965D-CEB00BEFEA9D}">
      <dgm:prSet/>
      <dgm:spPr/>
      <dgm:t>
        <a:bodyPr/>
        <a:lstStyle/>
        <a:p>
          <a:endParaRPr lang="en-US"/>
        </a:p>
      </dgm:t>
    </dgm:pt>
    <dgm:pt modelId="{DCC0954F-C434-4255-930A-1AE66160DD0B}" type="sibTrans" cxnId="{BC244CF5-80CD-4704-965D-CEB00BEFEA9D}">
      <dgm:prSet/>
      <dgm:spPr/>
      <dgm:t>
        <a:bodyPr/>
        <a:lstStyle/>
        <a:p>
          <a:endParaRPr lang="en-US"/>
        </a:p>
      </dgm:t>
    </dgm:pt>
    <dgm:pt modelId="{69528233-CD07-4B7E-81D9-C0A9A0F3CF51}">
      <dgm:prSet phldrT="[Text]" custT="1"/>
      <dgm:spPr/>
      <dgm:t>
        <a:bodyPr/>
        <a:lstStyle/>
        <a:p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الحضارة لغة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73091F7-6ECA-4562-AC1A-DA640D16EB73}" type="parTrans" cxnId="{86F3DB51-9B92-40FD-BA2B-F88A4C139968}">
      <dgm:prSet/>
      <dgm:spPr/>
      <dgm:t>
        <a:bodyPr/>
        <a:lstStyle/>
        <a:p>
          <a:endParaRPr lang="en-US"/>
        </a:p>
      </dgm:t>
    </dgm:pt>
    <dgm:pt modelId="{813E7586-116F-40C9-9500-7BA0B535DA85}" type="sibTrans" cxnId="{86F3DB51-9B92-40FD-BA2B-F88A4C139968}">
      <dgm:prSet/>
      <dgm:spPr/>
      <dgm:t>
        <a:bodyPr/>
        <a:lstStyle/>
        <a:p>
          <a:endParaRPr lang="en-US"/>
        </a:p>
      </dgm:t>
    </dgm:pt>
    <dgm:pt modelId="{C6A97F2E-8C99-48C5-95B9-A92AACD056BF}">
      <dgm:prSet phldrT="[Text]" custT="1"/>
      <dgm:spPr/>
      <dgm:t>
        <a:bodyPr/>
        <a:lstStyle/>
        <a:p>
          <a:r>
            <a: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الحضارة اصطلاحا</a:t>
          </a:r>
          <a:endParaRPr lang="en-US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888F06A6-B784-4400-843F-C8B36BA2DC51}" type="parTrans" cxnId="{D40B51F7-5D88-42EB-A880-126C854D2F4D}">
      <dgm:prSet/>
      <dgm:spPr/>
      <dgm:t>
        <a:bodyPr/>
        <a:lstStyle/>
        <a:p>
          <a:endParaRPr lang="en-US"/>
        </a:p>
      </dgm:t>
    </dgm:pt>
    <dgm:pt modelId="{F4044C4D-017D-4E4E-BD6F-B4F1E5A22943}" type="sibTrans" cxnId="{D40B51F7-5D88-42EB-A880-126C854D2F4D}">
      <dgm:prSet/>
      <dgm:spPr/>
      <dgm:t>
        <a:bodyPr/>
        <a:lstStyle/>
        <a:p>
          <a:endParaRPr lang="en-US"/>
        </a:p>
      </dgm:t>
    </dgm:pt>
    <dgm:pt modelId="{C72055D1-7D43-4208-B196-7D7FA70C89F3}">
      <dgm:prSet phldrT="[Text]"/>
      <dgm:spPr/>
      <dgm:t>
        <a:bodyPr/>
        <a:lstStyle/>
        <a:p>
          <a:r>
            <a:rPr lang="ar-SA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مصطلح العلم</a:t>
          </a:r>
          <a:endParaRPr lang="en-US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8760DB3-D972-43E5-BD14-10E2D8EA6D61}" type="parTrans" cxnId="{ABAE995E-E089-48B1-A2CC-E083C2C1DFD7}">
      <dgm:prSet/>
      <dgm:spPr/>
      <dgm:t>
        <a:bodyPr/>
        <a:lstStyle/>
        <a:p>
          <a:endParaRPr lang="en-US"/>
        </a:p>
      </dgm:t>
    </dgm:pt>
    <dgm:pt modelId="{A25E7D2C-3B87-41CC-BE80-3E4EE0C87119}" type="sibTrans" cxnId="{ABAE995E-E089-48B1-A2CC-E083C2C1DFD7}">
      <dgm:prSet/>
      <dgm:spPr/>
      <dgm:t>
        <a:bodyPr/>
        <a:lstStyle/>
        <a:p>
          <a:endParaRPr lang="en-US"/>
        </a:p>
      </dgm:t>
    </dgm:pt>
    <dgm:pt modelId="{DEB71F7E-B65F-4B48-8CF8-6C5A5AAB8198}">
      <dgm:prSet phldrT="[Text]" custT="1"/>
      <dgm:spPr/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علم شرعي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2187C8E-4F76-4FAB-92BF-D61D309D4EC8}" type="parTrans" cxnId="{C025C8C0-BFC5-4965-991F-3AED484AB8B9}">
      <dgm:prSet/>
      <dgm:spPr/>
      <dgm:t>
        <a:bodyPr/>
        <a:lstStyle/>
        <a:p>
          <a:endParaRPr lang="en-US"/>
        </a:p>
      </dgm:t>
    </dgm:pt>
    <dgm:pt modelId="{30983B96-140C-499C-8B0F-A11155136460}" type="sibTrans" cxnId="{C025C8C0-BFC5-4965-991F-3AED484AB8B9}">
      <dgm:prSet/>
      <dgm:spPr/>
      <dgm:t>
        <a:bodyPr/>
        <a:lstStyle/>
        <a:p>
          <a:endParaRPr lang="en-US"/>
        </a:p>
      </dgm:t>
    </dgm:pt>
    <dgm:pt modelId="{87BD8C08-3C25-4C23-A960-AD633ACDD4D7}">
      <dgm:prSet phldrT="[Text]" custT="1"/>
      <dgm:spPr/>
      <dgm:t>
        <a:bodyPr/>
        <a:lstStyle/>
        <a:p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علم دنيوي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F7DADB6-14A9-470A-94D9-F8F125A55EA9}" type="parTrans" cxnId="{FA75E6AF-4CEF-4150-B54A-78F294373BEA}">
      <dgm:prSet/>
      <dgm:spPr/>
      <dgm:t>
        <a:bodyPr/>
        <a:lstStyle/>
        <a:p>
          <a:endParaRPr lang="en-US"/>
        </a:p>
      </dgm:t>
    </dgm:pt>
    <dgm:pt modelId="{C3B47576-9DA9-403D-A217-CDF5807E0A4D}" type="sibTrans" cxnId="{FA75E6AF-4CEF-4150-B54A-78F294373BEA}">
      <dgm:prSet/>
      <dgm:spPr/>
      <dgm:t>
        <a:bodyPr/>
        <a:lstStyle/>
        <a:p>
          <a:endParaRPr lang="en-US"/>
        </a:p>
      </dgm:t>
    </dgm:pt>
    <dgm:pt modelId="{E0B7F7A6-56B8-49CD-86E8-AFA3920094F9}" type="pres">
      <dgm:prSet presAssocID="{069761A8-87F7-48FA-B61A-92ED7BA9BFF8}" presName="Name0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1C65B35-FDDC-4FE3-908E-180F0A6A0034}" type="pres">
      <dgm:prSet presAssocID="{47C7C0E1-524A-48A1-9C7A-AA1AB28574F5}" presName="hierRoot1" presStyleCnt="0">
        <dgm:presLayoutVars>
          <dgm:hierBranch val="init"/>
        </dgm:presLayoutVars>
      </dgm:prSet>
      <dgm:spPr/>
    </dgm:pt>
    <dgm:pt modelId="{0C48A0FC-9A78-469C-8A49-8D56F2E52143}" type="pres">
      <dgm:prSet presAssocID="{47C7C0E1-524A-48A1-9C7A-AA1AB28574F5}" presName="rootComposite1" presStyleCnt="0"/>
      <dgm:spPr/>
    </dgm:pt>
    <dgm:pt modelId="{BB860E0A-64CF-45B0-9AA9-6640B6803223}" type="pres">
      <dgm:prSet presAssocID="{47C7C0E1-524A-48A1-9C7A-AA1AB28574F5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4CA0EE-61D1-4D85-8D50-DEC4CB8E8CF6}" type="pres">
      <dgm:prSet presAssocID="{47C7C0E1-524A-48A1-9C7A-AA1AB28574F5}" presName="topArc1" presStyleLbl="parChTrans1D1" presStyleIdx="0" presStyleCnt="12"/>
      <dgm:spPr/>
    </dgm:pt>
    <dgm:pt modelId="{A7A7F29F-A6CC-4A0E-A3C1-EFEB77982DB8}" type="pres">
      <dgm:prSet presAssocID="{47C7C0E1-524A-48A1-9C7A-AA1AB28574F5}" presName="bottomArc1" presStyleLbl="parChTrans1D1" presStyleIdx="1" presStyleCnt="12"/>
      <dgm:spPr/>
    </dgm:pt>
    <dgm:pt modelId="{D61093E4-DB2F-446B-B8A4-00D4DC22451D}" type="pres">
      <dgm:prSet presAssocID="{47C7C0E1-524A-48A1-9C7A-AA1AB28574F5}" presName="topConnNode1" presStyleLbl="node1" presStyleIdx="0" presStyleCnt="0"/>
      <dgm:spPr/>
      <dgm:t>
        <a:bodyPr/>
        <a:lstStyle/>
        <a:p>
          <a:endParaRPr lang="en-US"/>
        </a:p>
      </dgm:t>
    </dgm:pt>
    <dgm:pt modelId="{4A4561C8-A38F-4858-BA6D-4F6AEA831E31}" type="pres">
      <dgm:prSet presAssocID="{47C7C0E1-524A-48A1-9C7A-AA1AB28574F5}" presName="hierChild2" presStyleCnt="0"/>
      <dgm:spPr/>
    </dgm:pt>
    <dgm:pt modelId="{BFABA06A-12F5-4C35-AF79-FE0D509CED6C}" type="pres">
      <dgm:prSet presAssocID="{C73091F7-6ECA-4562-AC1A-DA640D16EB73}" presName="Name28" presStyleLbl="parChTrans1D2" presStyleIdx="0" presStyleCnt="4"/>
      <dgm:spPr/>
      <dgm:t>
        <a:bodyPr/>
        <a:lstStyle/>
        <a:p>
          <a:endParaRPr lang="en-US"/>
        </a:p>
      </dgm:t>
    </dgm:pt>
    <dgm:pt modelId="{C1FD27A4-B602-426F-A11A-D688DCD2F05A}" type="pres">
      <dgm:prSet presAssocID="{69528233-CD07-4B7E-81D9-C0A9A0F3CF51}" presName="hierRoot2" presStyleCnt="0">
        <dgm:presLayoutVars>
          <dgm:hierBranch val="init"/>
        </dgm:presLayoutVars>
      </dgm:prSet>
      <dgm:spPr/>
    </dgm:pt>
    <dgm:pt modelId="{824D132B-275B-4491-A3AF-4DA5890E27D9}" type="pres">
      <dgm:prSet presAssocID="{69528233-CD07-4B7E-81D9-C0A9A0F3CF51}" presName="rootComposite2" presStyleCnt="0"/>
      <dgm:spPr/>
    </dgm:pt>
    <dgm:pt modelId="{99D844AF-69AC-4FDC-B062-C05C800EC5E1}" type="pres">
      <dgm:prSet presAssocID="{69528233-CD07-4B7E-81D9-C0A9A0F3CF51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B4700F-2D09-4C87-8925-0E7709383809}" type="pres">
      <dgm:prSet presAssocID="{69528233-CD07-4B7E-81D9-C0A9A0F3CF51}" presName="topArc2" presStyleLbl="parChTrans1D1" presStyleIdx="2" presStyleCnt="12"/>
      <dgm:spPr/>
    </dgm:pt>
    <dgm:pt modelId="{7373D6AB-2B7E-45DA-8B58-59181C8E3429}" type="pres">
      <dgm:prSet presAssocID="{69528233-CD07-4B7E-81D9-C0A9A0F3CF51}" presName="bottomArc2" presStyleLbl="parChTrans1D1" presStyleIdx="3" presStyleCnt="12"/>
      <dgm:spPr/>
    </dgm:pt>
    <dgm:pt modelId="{72B8FB61-7384-490F-8193-D7853C826B4F}" type="pres">
      <dgm:prSet presAssocID="{69528233-CD07-4B7E-81D9-C0A9A0F3CF51}" presName="topConnNode2" presStyleLbl="node2" presStyleIdx="0" presStyleCnt="0"/>
      <dgm:spPr/>
      <dgm:t>
        <a:bodyPr/>
        <a:lstStyle/>
        <a:p>
          <a:endParaRPr lang="en-US"/>
        </a:p>
      </dgm:t>
    </dgm:pt>
    <dgm:pt modelId="{637F8640-D831-4A9E-8527-79D35438532B}" type="pres">
      <dgm:prSet presAssocID="{69528233-CD07-4B7E-81D9-C0A9A0F3CF51}" presName="hierChild4" presStyleCnt="0"/>
      <dgm:spPr/>
    </dgm:pt>
    <dgm:pt modelId="{768B5FEC-110D-4B55-BBEA-C94823F2D8EE}" type="pres">
      <dgm:prSet presAssocID="{69528233-CD07-4B7E-81D9-C0A9A0F3CF51}" presName="hierChild5" presStyleCnt="0"/>
      <dgm:spPr/>
    </dgm:pt>
    <dgm:pt modelId="{975DF77F-55BE-4D58-8DE3-40ECCE11E4A4}" type="pres">
      <dgm:prSet presAssocID="{888F06A6-B784-4400-843F-C8B36BA2DC51}" presName="Name28" presStyleLbl="parChTrans1D2" presStyleIdx="1" presStyleCnt="4"/>
      <dgm:spPr/>
      <dgm:t>
        <a:bodyPr/>
        <a:lstStyle/>
        <a:p>
          <a:endParaRPr lang="en-US"/>
        </a:p>
      </dgm:t>
    </dgm:pt>
    <dgm:pt modelId="{A26464B3-CE7F-4936-83CA-490FD74D66D4}" type="pres">
      <dgm:prSet presAssocID="{C6A97F2E-8C99-48C5-95B9-A92AACD056BF}" presName="hierRoot2" presStyleCnt="0">
        <dgm:presLayoutVars>
          <dgm:hierBranch val="init"/>
        </dgm:presLayoutVars>
      </dgm:prSet>
      <dgm:spPr/>
    </dgm:pt>
    <dgm:pt modelId="{EBABB330-F13A-45A4-B766-27EB98725370}" type="pres">
      <dgm:prSet presAssocID="{C6A97F2E-8C99-48C5-95B9-A92AACD056BF}" presName="rootComposite2" presStyleCnt="0"/>
      <dgm:spPr/>
    </dgm:pt>
    <dgm:pt modelId="{F4644811-96EF-4F80-8E3B-4B5AEE21D72F}" type="pres">
      <dgm:prSet presAssocID="{C6A97F2E-8C99-48C5-95B9-A92AACD056BF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01E55A-5F28-492A-A946-FC6C0073FD74}" type="pres">
      <dgm:prSet presAssocID="{C6A97F2E-8C99-48C5-95B9-A92AACD056BF}" presName="topArc2" presStyleLbl="parChTrans1D1" presStyleIdx="4" presStyleCnt="12"/>
      <dgm:spPr/>
    </dgm:pt>
    <dgm:pt modelId="{7CD4AB6C-700E-477A-B900-C9C0FBD78EB9}" type="pres">
      <dgm:prSet presAssocID="{C6A97F2E-8C99-48C5-95B9-A92AACD056BF}" presName="bottomArc2" presStyleLbl="parChTrans1D1" presStyleIdx="5" presStyleCnt="12"/>
      <dgm:spPr/>
    </dgm:pt>
    <dgm:pt modelId="{161B2543-B025-49C4-8EE6-A003F913FEA8}" type="pres">
      <dgm:prSet presAssocID="{C6A97F2E-8C99-48C5-95B9-A92AACD056BF}" presName="topConnNode2" presStyleLbl="node2" presStyleIdx="0" presStyleCnt="0"/>
      <dgm:spPr/>
      <dgm:t>
        <a:bodyPr/>
        <a:lstStyle/>
        <a:p>
          <a:endParaRPr lang="en-US"/>
        </a:p>
      </dgm:t>
    </dgm:pt>
    <dgm:pt modelId="{BCEFA53A-8901-43B1-B206-E7A302FE3DA4}" type="pres">
      <dgm:prSet presAssocID="{C6A97F2E-8C99-48C5-95B9-A92AACD056BF}" presName="hierChild4" presStyleCnt="0"/>
      <dgm:spPr/>
    </dgm:pt>
    <dgm:pt modelId="{E1197BD1-C2B5-49CD-B13F-0CB690A9CE96}" type="pres">
      <dgm:prSet presAssocID="{C6A97F2E-8C99-48C5-95B9-A92AACD056BF}" presName="hierChild5" presStyleCnt="0"/>
      <dgm:spPr/>
    </dgm:pt>
    <dgm:pt modelId="{705B1DC3-E01D-407D-AD7D-C4A7802D9BBB}" type="pres">
      <dgm:prSet presAssocID="{47C7C0E1-524A-48A1-9C7A-AA1AB28574F5}" presName="hierChild3" presStyleCnt="0"/>
      <dgm:spPr/>
    </dgm:pt>
    <dgm:pt modelId="{554B9C89-D57A-4F59-8EF6-F24D43207E69}" type="pres">
      <dgm:prSet presAssocID="{C72055D1-7D43-4208-B196-7D7FA70C89F3}" presName="hierRoot1" presStyleCnt="0">
        <dgm:presLayoutVars>
          <dgm:hierBranch val="init"/>
        </dgm:presLayoutVars>
      </dgm:prSet>
      <dgm:spPr/>
    </dgm:pt>
    <dgm:pt modelId="{D06102B0-9588-4769-9E09-C6C00946F4AD}" type="pres">
      <dgm:prSet presAssocID="{C72055D1-7D43-4208-B196-7D7FA70C89F3}" presName="rootComposite1" presStyleCnt="0"/>
      <dgm:spPr/>
    </dgm:pt>
    <dgm:pt modelId="{966AC5E1-658A-4714-9B20-42F065DC6CBA}" type="pres">
      <dgm:prSet presAssocID="{C72055D1-7D43-4208-B196-7D7FA70C89F3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E3F29C-6485-4BC7-972E-A39AFDD3B81A}" type="pres">
      <dgm:prSet presAssocID="{C72055D1-7D43-4208-B196-7D7FA70C89F3}" presName="topArc1" presStyleLbl="parChTrans1D1" presStyleIdx="6" presStyleCnt="12"/>
      <dgm:spPr/>
    </dgm:pt>
    <dgm:pt modelId="{D97603E1-32A6-451B-B92B-B0768F758F69}" type="pres">
      <dgm:prSet presAssocID="{C72055D1-7D43-4208-B196-7D7FA70C89F3}" presName="bottomArc1" presStyleLbl="parChTrans1D1" presStyleIdx="7" presStyleCnt="12"/>
      <dgm:spPr/>
    </dgm:pt>
    <dgm:pt modelId="{5398BA1F-9176-4171-B4E4-AA48B52BB32B}" type="pres">
      <dgm:prSet presAssocID="{C72055D1-7D43-4208-B196-7D7FA70C89F3}" presName="topConnNode1" presStyleLbl="node1" presStyleIdx="0" presStyleCnt="0"/>
      <dgm:spPr/>
      <dgm:t>
        <a:bodyPr/>
        <a:lstStyle/>
        <a:p>
          <a:endParaRPr lang="en-US"/>
        </a:p>
      </dgm:t>
    </dgm:pt>
    <dgm:pt modelId="{58480C39-50E7-4238-BDDB-F4F5F70D00EE}" type="pres">
      <dgm:prSet presAssocID="{C72055D1-7D43-4208-B196-7D7FA70C89F3}" presName="hierChild2" presStyleCnt="0"/>
      <dgm:spPr/>
    </dgm:pt>
    <dgm:pt modelId="{AD954EDE-BEDE-4BD3-B452-47921CA0A8B6}" type="pres">
      <dgm:prSet presAssocID="{E2187C8E-4F76-4FAB-92BF-D61D309D4EC8}" presName="Name28" presStyleLbl="parChTrans1D2" presStyleIdx="2" presStyleCnt="4"/>
      <dgm:spPr/>
      <dgm:t>
        <a:bodyPr/>
        <a:lstStyle/>
        <a:p>
          <a:endParaRPr lang="en-US"/>
        </a:p>
      </dgm:t>
    </dgm:pt>
    <dgm:pt modelId="{1691D27D-A4F3-48B0-B923-F3A9E3E466ED}" type="pres">
      <dgm:prSet presAssocID="{DEB71F7E-B65F-4B48-8CF8-6C5A5AAB8198}" presName="hierRoot2" presStyleCnt="0">
        <dgm:presLayoutVars>
          <dgm:hierBranch val="init"/>
        </dgm:presLayoutVars>
      </dgm:prSet>
      <dgm:spPr/>
    </dgm:pt>
    <dgm:pt modelId="{5E70DFA1-F1A1-4BF9-A563-FDE24D19DA25}" type="pres">
      <dgm:prSet presAssocID="{DEB71F7E-B65F-4B48-8CF8-6C5A5AAB8198}" presName="rootComposite2" presStyleCnt="0"/>
      <dgm:spPr/>
    </dgm:pt>
    <dgm:pt modelId="{F85C3FBD-182A-4387-BC34-F25AEC791600}" type="pres">
      <dgm:prSet presAssocID="{DEB71F7E-B65F-4B48-8CF8-6C5A5AAB8198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13F564-F6B2-4B72-B680-6A9575463F8B}" type="pres">
      <dgm:prSet presAssocID="{DEB71F7E-B65F-4B48-8CF8-6C5A5AAB8198}" presName="topArc2" presStyleLbl="parChTrans1D1" presStyleIdx="8" presStyleCnt="12"/>
      <dgm:spPr/>
    </dgm:pt>
    <dgm:pt modelId="{F1926C14-AE7F-435E-A761-6D1486E2A46C}" type="pres">
      <dgm:prSet presAssocID="{DEB71F7E-B65F-4B48-8CF8-6C5A5AAB8198}" presName="bottomArc2" presStyleLbl="parChTrans1D1" presStyleIdx="9" presStyleCnt="12"/>
      <dgm:spPr/>
    </dgm:pt>
    <dgm:pt modelId="{30B46880-C99C-4A0D-B65D-B89B75332D98}" type="pres">
      <dgm:prSet presAssocID="{DEB71F7E-B65F-4B48-8CF8-6C5A5AAB8198}" presName="topConnNode2" presStyleLbl="node2" presStyleIdx="0" presStyleCnt="0"/>
      <dgm:spPr/>
      <dgm:t>
        <a:bodyPr/>
        <a:lstStyle/>
        <a:p>
          <a:endParaRPr lang="en-US"/>
        </a:p>
      </dgm:t>
    </dgm:pt>
    <dgm:pt modelId="{CCA3BD2A-FB8F-4D52-992C-C36693D7BFB5}" type="pres">
      <dgm:prSet presAssocID="{DEB71F7E-B65F-4B48-8CF8-6C5A5AAB8198}" presName="hierChild4" presStyleCnt="0"/>
      <dgm:spPr/>
    </dgm:pt>
    <dgm:pt modelId="{7E93226D-477E-4AA3-A77A-B9A455CCDD6E}" type="pres">
      <dgm:prSet presAssocID="{DEB71F7E-B65F-4B48-8CF8-6C5A5AAB8198}" presName="hierChild5" presStyleCnt="0"/>
      <dgm:spPr/>
    </dgm:pt>
    <dgm:pt modelId="{CE1B4AF0-7253-43ED-86DB-EDF8199393E4}" type="pres">
      <dgm:prSet presAssocID="{9F7DADB6-14A9-470A-94D9-F8F125A55EA9}" presName="Name28" presStyleLbl="parChTrans1D2" presStyleIdx="3" presStyleCnt="4"/>
      <dgm:spPr/>
      <dgm:t>
        <a:bodyPr/>
        <a:lstStyle/>
        <a:p>
          <a:endParaRPr lang="en-US"/>
        </a:p>
      </dgm:t>
    </dgm:pt>
    <dgm:pt modelId="{D1EEE9BC-0C1D-4DC4-B7F7-74C774C09D4D}" type="pres">
      <dgm:prSet presAssocID="{87BD8C08-3C25-4C23-A960-AD633ACDD4D7}" presName="hierRoot2" presStyleCnt="0">
        <dgm:presLayoutVars>
          <dgm:hierBranch val="init"/>
        </dgm:presLayoutVars>
      </dgm:prSet>
      <dgm:spPr/>
    </dgm:pt>
    <dgm:pt modelId="{5E545AE4-6807-44D7-871E-2DD3655B6CBB}" type="pres">
      <dgm:prSet presAssocID="{87BD8C08-3C25-4C23-A960-AD633ACDD4D7}" presName="rootComposite2" presStyleCnt="0"/>
      <dgm:spPr/>
    </dgm:pt>
    <dgm:pt modelId="{F56BF3A5-CB83-4C9D-9377-496BB1764C73}" type="pres">
      <dgm:prSet presAssocID="{87BD8C08-3C25-4C23-A960-AD633ACDD4D7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58F9BD-3FFF-43DA-85A7-FE2E2B59BCC5}" type="pres">
      <dgm:prSet presAssocID="{87BD8C08-3C25-4C23-A960-AD633ACDD4D7}" presName="topArc2" presStyleLbl="parChTrans1D1" presStyleIdx="10" presStyleCnt="12"/>
      <dgm:spPr/>
    </dgm:pt>
    <dgm:pt modelId="{65B69938-2999-465B-AEBF-124FC35D6CA7}" type="pres">
      <dgm:prSet presAssocID="{87BD8C08-3C25-4C23-A960-AD633ACDD4D7}" presName="bottomArc2" presStyleLbl="parChTrans1D1" presStyleIdx="11" presStyleCnt="12"/>
      <dgm:spPr/>
    </dgm:pt>
    <dgm:pt modelId="{375F96FF-57B9-47FB-AFB7-E351D7BCA39A}" type="pres">
      <dgm:prSet presAssocID="{87BD8C08-3C25-4C23-A960-AD633ACDD4D7}" presName="topConnNode2" presStyleLbl="node2" presStyleIdx="0" presStyleCnt="0"/>
      <dgm:spPr/>
      <dgm:t>
        <a:bodyPr/>
        <a:lstStyle/>
        <a:p>
          <a:endParaRPr lang="en-US"/>
        </a:p>
      </dgm:t>
    </dgm:pt>
    <dgm:pt modelId="{4362D930-7AAB-4AA8-B8DC-775C6748C35B}" type="pres">
      <dgm:prSet presAssocID="{87BD8C08-3C25-4C23-A960-AD633ACDD4D7}" presName="hierChild4" presStyleCnt="0"/>
      <dgm:spPr/>
    </dgm:pt>
    <dgm:pt modelId="{B320BEAD-9932-403E-83AE-74E1A9AAFCD5}" type="pres">
      <dgm:prSet presAssocID="{87BD8C08-3C25-4C23-A960-AD633ACDD4D7}" presName="hierChild5" presStyleCnt="0"/>
      <dgm:spPr/>
    </dgm:pt>
    <dgm:pt modelId="{DE9CF3FC-4890-419D-8E74-D30BBFF47BF8}" type="pres">
      <dgm:prSet presAssocID="{C72055D1-7D43-4208-B196-7D7FA70C89F3}" presName="hierChild3" presStyleCnt="0"/>
      <dgm:spPr/>
    </dgm:pt>
  </dgm:ptLst>
  <dgm:cxnLst>
    <dgm:cxn modelId="{011E2F3C-1E97-40A1-BD50-76BC4B159DBB}" type="presOf" srcId="{47C7C0E1-524A-48A1-9C7A-AA1AB28574F5}" destId="{D61093E4-DB2F-446B-B8A4-00D4DC22451D}" srcOrd="1" destOrd="0" presId="urn:microsoft.com/office/officeart/2008/layout/HalfCircleOrganizationChart"/>
    <dgm:cxn modelId="{6470B3F0-F45D-4CD0-952A-C269EEE4F2DB}" type="presOf" srcId="{69528233-CD07-4B7E-81D9-C0A9A0F3CF51}" destId="{99D844AF-69AC-4FDC-B062-C05C800EC5E1}" srcOrd="0" destOrd="0" presId="urn:microsoft.com/office/officeart/2008/layout/HalfCircleOrganizationChart"/>
    <dgm:cxn modelId="{9CEE6118-9CC5-4FC6-9BDB-B92338A28B2E}" type="presOf" srcId="{888F06A6-B784-4400-843F-C8B36BA2DC51}" destId="{975DF77F-55BE-4D58-8DE3-40ECCE11E4A4}" srcOrd="0" destOrd="0" presId="urn:microsoft.com/office/officeart/2008/layout/HalfCircleOrganizationChart"/>
    <dgm:cxn modelId="{98C44B67-DAE4-442B-960C-F33350E9FCDA}" type="presOf" srcId="{E2187C8E-4F76-4FAB-92BF-D61D309D4EC8}" destId="{AD954EDE-BEDE-4BD3-B452-47921CA0A8B6}" srcOrd="0" destOrd="0" presId="urn:microsoft.com/office/officeart/2008/layout/HalfCircleOrganizationChart"/>
    <dgm:cxn modelId="{34150D39-7258-4744-B7D6-DF1C47891C62}" type="presOf" srcId="{69528233-CD07-4B7E-81D9-C0A9A0F3CF51}" destId="{72B8FB61-7384-490F-8193-D7853C826B4F}" srcOrd="1" destOrd="0" presId="urn:microsoft.com/office/officeart/2008/layout/HalfCircleOrganizationChart"/>
    <dgm:cxn modelId="{C025C8C0-BFC5-4965-991F-3AED484AB8B9}" srcId="{C72055D1-7D43-4208-B196-7D7FA70C89F3}" destId="{DEB71F7E-B65F-4B48-8CF8-6C5A5AAB8198}" srcOrd="0" destOrd="0" parTransId="{E2187C8E-4F76-4FAB-92BF-D61D309D4EC8}" sibTransId="{30983B96-140C-499C-8B0F-A11155136460}"/>
    <dgm:cxn modelId="{8ED5731F-FE3D-4161-B9D2-A9992B581D5B}" type="presOf" srcId="{C72055D1-7D43-4208-B196-7D7FA70C89F3}" destId="{5398BA1F-9176-4171-B4E4-AA48B52BB32B}" srcOrd="1" destOrd="0" presId="urn:microsoft.com/office/officeart/2008/layout/HalfCircleOrganizationChart"/>
    <dgm:cxn modelId="{15234836-361D-40AF-BAE1-3245D6543265}" type="presOf" srcId="{87BD8C08-3C25-4C23-A960-AD633ACDD4D7}" destId="{375F96FF-57B9-47FB-AFB7-E351D7BCA39A}" srcOrd="1" destOrd="0" presId="urn:microsoft.com/office/officeart/2008/layout/HalfCircleOrganizationChart"/>
    <dgm:cxn modelId="{EF3B80F4-B55A-4DAC-9FA5-49965165A96A}" type="presOf" srcId="{87BD8C08-3C25-4C23-A960-AD633ACDD4D7}" destId="{F56BF3A5-CB83-4C9D-9377-496BB1764C73}" srcOrd="0" destOrd="0" presId="urn:microsoft.com/office/officeart/2008/layout/HalfCircleOrganizationChart"/>
    <dgm:cxn modelId="{FA75E6AF-4CEF-4150-B54A-78F294373BEA}" srcId="{C72055D1-7D43-4208-B196-7D7FA70C89F3}" destId="{87BD8C08-3C25-4C23-A960-AD633ACDD4D7}" srcOrd="1" destOrd="0" parTransId="{9F7DADB6-14A9-470A-94D9-F8F125A55EA9}" sibTransId="{C3B47576-9DA9-403D-A217-CDF5807E0A4D}"/>
    <dgm:cxn modelId="{6A919CF8-6DCA-430E-BB1E-6C60C798DE57}" type="presOf" srcId="{C73091F7-6ECA-4562-AC1A-DA640D16EB73}" destId="{BFABA06A-12F5-4C35-AF79-FE0D509CED6C}" srcOrd="0" destOrd="0" presId="urn:microsoft.com/office/officeart/2008/layout/HalfCircleOrganizationChart"/>
    <dgm:cxn modelId="{451FFA70-AD7E-41E8-9BAB-064D3D6F4345}" type="presOf" srcId="{069761A8-87F7-48FA-B61A-92ED7BA9BFF8}" destId="{E0B7F7A6-56B8-49CD-86E8-AFA3920094F9}" srcOrd="0" destOrd="0" presId="urn:microsoft.com/office/officeart/2008/layout/HalfCircleOrganizationChart"/>
    <dgm:cxn modelId="{D40B51F7-5D88-42EB-A880-126C854D2F4D}" srcId="{47C7C0E1-524A-48A1-9C7A-AA1AB28574F5}" destId="{C6A97F2E-8C99-48C5-95B9-A92AACD056BF}" srcOrd="1" destOrd="0" parTransId="{888F06A6-B784-4400-843F-C8B36BA2DC51}" sibTransId="{F4044C4D-017D-4E4E-BD6F-B4F1E5A22943}"/>
    <dgm:cxn modelId="{3862974C-F876-4C1C-B834-DB53C24DDA10}" type="presOf" srcId="{47C7C0E1-524A-48A1-9C7A-AA1AB28574F5}" destId="{BB860E0A-64CF-45B0-9AA9-6640B6803223}" srcOrd="0" destOrd="0" presId="urn:microsoft.com/office/officeart/2008/layout/HalfCircleOrganizationChart"/>
    <dgm:cxn modelId="{A4D89914-A475-48A7-B871-F06BE22EB42B}" type="presOf" srcId="{9F7DADB6-14A9-470A-94D9-F8F125A55EA9}" destId="{CE1B4AF0-7253-43ED-86DB-EDF8199393E4}" srcOrd="0" destOrd="0" presId="urn:microsoft.com/office/officeart/2008/layout/HalfCircleOrganizationChart"/>
    <dgm:cxn modelId="{9944A852-4B71-454E-889E-5F54E8714FBA}" type="presOf" srcId="{DEB71F7E-B65F-4B48-8CF8-6C5A5AAB8198}" destId="{F85C3FBD-182A-4387-BC34-F25AEC791600}" srcOrd="0" destOrd="0" presId="urn:microsoft.com/office/officeart/2008/layout/HalfCircleOrganizationChart"/>
    <dgm:cxn modelId="{76B23DB9-38EE-4F23-B66D-AE0B395BF392}" type="presOf" srcId="{C6A97F2E-8C99-48C5-95B9-A92AACD056BF}" destId="{161B2543-B025-49C4-8EE6-A003F913FEA8}" srcOrd="1" destOrd="0" presId="urn:microsoft.com/office/officeart/2008/layout/HalfCircleOrganizationChart"/>
    <dgm:cxn modelId="{D907BADD-0A4A-4FAF-8FA7-E9DFEEB98393}" type="presOf" srcId="{C6A97F2E-8C99-48C5-95B9-A92AACD056BF}" destId="{F4644811-96EF-4F80-8E3B-4B5AEE21D72F}" srcOrd="0" destOrd="0" presId="urn:microsoft.com/office/officeart/2008/layout/HalfCircleOrganizationChart"/>
    <dgm:cxn modelId="{A74C17DF-634A-4B67-9147-14A9426D4EBD}" type="presOf" srcId="{DEB71F7E-B65F-4B48-8CF8-6C5A5AAB8198}" destId="{30B46880-C99C-4A0D-B65D-B89B75332D98}" srcOrd="1" destOrd="0" presId="urn:microsoft.com/office/officeart/2008/layout/HalfCircleOrganizationChart"/>
    <dgm:cxn modelId="{688388D0-94AC-4B80-ADF8-D9C468F0F2BA}" type="presOf" srcId="{C72055D1-7D43-4208-B196-7D7FA70C89F3}" destId="{966AC5E1-658A-4714-9B20-42F065DC6CBA}" srcOrd="0" destOrd="0" presId="urn:microsoft.com/office/officeart/2008/layout/HalfCircleOrganizationChart"/>
    <dgm:cxn modelId="{ABAE995E-E089-48B1-A2CC-E083C2C1DFD7}" srcId="{069761A8-87F7-48FA-B61A-92ED7BA9BFF8}" destId="{C72055D1-7D43-4208-B196-7D7FA70C89F3}" srcOrd="1" destOrd="0" parTransId="{B8760DB3-D972-43E5-BD14-10E2D8EA6D61}" sibTransId="{A25E7D2C-3B87-41CC-BE80-3E4EE0C87119}"/>
    <dgm:cxn modelId="{86F3DB51-9B92-40FD-BA2B-F88A4C139968}" srcId="{47C7C0E1-524A-48A1-9C7A-AA1AB28574F5}" destId="{69528233-CD07-4B7E-81D9-C0A9A0F3CF51}" srcOrd="0" destOrd="0" parTransId="{C73091F7-6ECA-4562-AC1A-DA640D16EB73}" sibTransId="{813E7586-116F-40C9-9500-7BA0B535DA85}"/>
    <dgm:cxn modelId="{BC244CF5-80CD-4704-965D-CEB00BEFEA9D}" srcId="{069761A8-87F7-48FA-B61A-92ED7BA9BFF8}" destId="{47C7C0E1-524A-48A1-9C7A-AA1AB28574F5}" srcOrd="0" destOrd="0" parTransId="{292FD0ED-BBAF-40DF-9585-25ACD7A4E6FA}" sibTransId="{DCC0954F-C434-4255-930A-1AE66160DD0B}"/>
    <dgm:cxn modelId="{F7A2EC3D-7262-4FB8-8839-A8C7A5382398}" type="presParOf" srcId="{E0B7F7A6-56B8-49CD-86E8-AFA3920094F9}" destId="{51C65B35-FDDC-4FE3-908E-180F0A6A0034}" srcOrd="0" destOrd="0" presId="urn:microsoft.com/office/officeart/2008/layout/HalfCircleOrganizationChart"/>
    <dgm:cxn modelId="{DA728AB4-ACC9-442B-A494-C78380950143}" type="presParOf" srcId="{51C65B35-FDDC-4FE3-908E-180F0A6A0034}" destId="{0C48A0FC-9A78-469C-8A49-8D56F2E52143}" srcOrd="0" destOrd="0" presId="urn:microsoft.com/office/officeart/2008/layout/HalfCircleOrganizationChart"/>
    <dgm:cxn modelId="{61B0B7D3-E535-4652-B64B-A4EA4C26E72B}" type="presParOf" srcId="{0C48A0FC-9A78-469C-8A49-8D56F2E52143}" destId="{BB860E0A-64CF-45B0-9AA9-6640B6803223}" srcOrd="0" destOrd="0" presId="urn:microsoft.com/office/officeart/2008/layout/HalfCircleOrganizationChart"/>
    <dgm:cxn modelId="{E60A980F-1874-4DD2-93C6-2ED3B3385CF5}" type="presParOf" srcId="{0C48A0FC-9A78-469C-8A49-8D56F2E52143}" destId="{4A4CA0EE-61D1-4D85-8D50-DEC4CB8E8CF6}" srcOrd="1" destOrd="0" presId="urn:microsoft.com/office/officeart/2008/layout/HalfCircleOrganizationChart"/>
    <dgm:cxn modelId="{D3A5AA87-FE24-4BE2-B062-1A474071B6DC}" type="presParOf" srcId="{0C48A0FC-9A78-469C-8A49-8D56F2E52143}" destId="{A7A7F29F-A6CC-4A0E-A3C1-EFEB77982DB8}" srcOrd="2" destOrd="0" presId="urn:microsoft.com/office/officeart/2008/layout/HalfCircleOrganizationChart"/>
    <dgm:cxn modelId="{6ECC0BEB-DDBC-4B1D-9B08-F7EE28A75260}" type="presParOf" srcId="{0C48A0FC-9A78-469C-8A49-8D56F2E52143}" destId="{D61093E4-DB2F-446B-B8A4-00D4DC22451D}" srcOrd="3" destOrd="0" presId="urn:microsoft.com/office/officeart/2008/layout/HalfCircleOrganizationChart"/>
    <dgm:cxn modelId="{5CACF605-2C95-4364-A3F0-A72544511F89}" type="presParOf" srcId="{51C65B35-FDDC-4FE3-908E-180F0A6A0034}" destId="{4A4561C8-A38F-4858-BA6D-4F6AEA831E31}" srcOrd="1" destOrd="0" presId="urn:microsoft.com/office/officeart/2008/layout/HalfCircleOrganizationChart"/>
    <dgm:cxn modelId="{C5314C74-C257-466A-96D8-A70E84E20D7D}" type="presParOf" srcId="{4A4561C8-A38F-4858-BA6D-4F6AEA831E31}" destId="{BFABA06A-12F5-4C35-AF79-FE0D509CED6C}" srcOrd="0" destOrd="0" presId="urn:microsoft.com/office/officeart/2008/layout/HalfCircleOrganizationChart"/>
    <dgm:cxn modelId="{6C791DA8-AF0D-4298-9007-EDC60D672954}" type="presParOf" srcId="{4A4561C8-A38F-4858-BA6D-4F6AEA831E31}" destId="{C1FD27A4-B602-426F-A11A-D688DCD2F05A}" srcOrd="1" destOrd="0" presId="urn:microsoft.com/office/officeart/2008/layout/HalfCircleOrganizationChart"/>
    <dgm:cxn modelId="{BE7CBC30-6B00-40A0-8F77-5D5470061C38}" type="presParOf" srcId="{C1FD27A4-B602-426F-A11A-D688DCD2F05A}" destId="{824D132B-275B-4491-A3AF-4DA5890E27D9}" srcOrd="0" destOrd="0" presId="urn:microsoft.com/office/officeart/2008/layout/HalfCircleOrganizationChart"/>
    <dgm:cxn modelId="{47437AD1-02CC-44B3-ABBE-28BB4DFA938A}" type="presParOf" srcId="{824D132B-275B-4491-A3AF-4DA5890E27D9}" destId="{99D844AF-69AC-4FDC-B062-C05C800EC5E1}" srcOrd="0" destOrd="0" presId="urn:microsoft.com/office/officeart/2008/layout/HalfCircleOrganizationChart"/>
    <dgm:cxn modelId="{2863F55A-E09B-4533-ABD1-5B55160DD6FB}" type="presParOf" srcId="{824D132B-275B-4491-A3AF-4DA5890E27D9}" destId="{A8B4700F-2D09-4C87-8925-0E7709383809}" srcOrd="1" destOrd="0" presId="urn:microsoft.com/office/officeart/2008/layout/HalfCircleOrganizationChart"/>
    <dgm:cxn modelId="{7B66BB5E-EEE9-4167-AF44-D87AE6443F5B}" type="presParOf" srcId="{824D132B-275B-4491-A3AF-4DA5890E27D9}" destId="{7373D6AB-2B7E-45DA-8B58-59181C8E3429}" srcOrd="2" destOrd="0" presId="urn:microsoft.com/office/officeart/2008/layout/HalfCircleOrganizationChart"/>
    <dgm:cxn modelId="{D7886BEB-2EA1-419D-9BBB-0050B1F494C9}" type="presParOf" srcId="{824D132B-275B-4491-A3AF-4DA5890E27D9}" destId="{72B8FB61-7384-490F-8193-D7853C826B4F}" srcOrd="3" destOrd="0" presId="urn:microsoft.com/office/officeart/2008/layout/HalfCircleOrganizationChart"/>
    <dgm:cxn modelId="{AD3D3061-3CC1-437F-8DC5-83352B11F630}" type="presParOf" srcId="{C1FD27A4-B602-426F-A11A-D688DCD2F05A}" destId="{637F8640-D831-4A9E-8527-79D35438532B}" srcOrd="1" destOrd="0" presId="urn:microsoft.com/office/officeart/2008/layout/HalfCircleOrganizationChart"/>
    <dgm:cxn modelId="{C39BFF2A-9A98-4D51-94DB-37830D0D5608}" type="presParOf" srcId="{C1FD27A4-B602-426F-A11A-D688DCD2F05A}" destId="{768B5FEC-110D-4B55-BBEA-C94823F2D8EE}" srcOrd="2" destOrd="0" presId="urn:microsoft.com/office/officeart/2008/layout/HalfCircleOrganizationChart"/>
    <dgm:cxn modelId="{B7D1AE23-8E0D-414C-AE6A-EBD5B6CB613F}" type="presParOf" srcId="{4A4561C8-A38F-4858-BA6D-4F6AEA831E31}" destId="{975DF77F-55BE-4D58-8DE3-40ECCE11E4A4}" srcOrd="2" destOrd="0" presId="urn:microsoft.com/office/officeart/2008/layout/HalfCircleOrganizationChart"/>
    <dgm:cxn modelId="{16F0E07C-D3C7-4B04-A7EC-C8EDE55E147A}" type="presParOf" srcId="{4A4561C8-A38F-4858-BA6D-4F6AEA831E31}" destId="{A26464B3-CE7F-4936-83CA-490FD74D66D4}" srcOrd="3" destOrd="0" presId="urn:microsoft.com/office/officeart/2008/layout/HalfCircleOrganizationChart"/>
    <dgm:cxn modelId="{A34EEB4C-55DE-4A6D-9E5D-AFF7349A3D0D}" type="presParOf" srcId="{A26464B3-CE7F-4936-83CA-490FD74D66D4}" destId="{EBABB330-F13A-45A4-B766-27EB98725370}" srcOrd="0" destOrd="0" presId="urn:microsoft.com/office/officeart/2008/layout/HalfCircleOrganizationChart"/>
    <dgm:cxn modelId="{08AE8283-E8B5-4E51-A124-C5C843296842}" type="presParOf" srcId="{EBABB330-F13A-45A4-B766-27EB98725370}" destId="{F4644811-96EF-4F80-8E3B-4B5AEE21D72F}" srcOrd="0" destOrd="0" presId="urn:microsoft.com/office/officeart/2008/layout/HalfCircleOrganizationChart"/>
    <dgm:cxn modelId="{EE5E32E8-F2F6-435B-9E89-295672B6FDE3}" type="presParOf" srcId="{EBABB330-F13A-45A4-B766-27EB98725370}" destId="{4301E55A-5F28-492A-A946-FC6C0073FD74}" srcOrd="1" destOrd="0" presId="urn:microsoft.com/office/officeart/2008/layout/HalfCircleOrganizationChart"/>
    <dgm:cxn modelId="{CDDDA493-D35C-4B4E-B544-67AD49F7041C}" type="presParOf" srcId="{EBABB330-F13A-45A4-B766-27EB98725370}" destId="{7CD4AB6C-700E-477A-B900-C9C0FBD78EB9}" srcOrd="2" destOrd="0" presId="urn:microsoft.com/office/officeart/2008/layout/HalfCircleOrganizationChart"/>
    <dgm:cxn modelId="{666A3781-113E-4715-ADBF-5F10B32D4BB0}" type="presParOf" srcId="{EBABB330-F13A-45A4-B766-27EB98725370}" destId="{161B2543-B025-49C4-8EE6-A003F913FEA8}" srcOrd="3" destOrd="0" presId="urn:microsoft.com/office/officeart/2008/layout/HalfCircleOrganizationChart"/>
    <dgm:cxn modelId="{4B424118-D1DB-45D7-AF31-0A8DB985BB00}" type="presParOf" srcId="{A26464B3-CE7F-4936-83CA-490FD74D66D4}" destId="{BCEFA53A-8901-43B1-B206-E7A302FE3DA4}" srcOrd="1" destOrd="0" presId="urn:microsoft.com/office/officeart/2008/layout/HalfCircleOrganizationChart"/>
    <dgm:cxn modelId="{40EAA841-3BE5-4223-A54A-B6DE7C82787A}" type="presParOf" srcId="{A26464B3-CE7F-4936-83CA-490FD74D66D4}" destId="{E1197BD1-C2B5-49CD-B13F-0CB690A9CE96}" srcOrd="2" destOrd="0" presId="urn:microsoft.com/office/officeart/2008/layout/HalfCircleOrganizationChart"/>
    <dgm:cxn modelId="{1C723CE8-1C1B-4562-867E-63DEE68AA6C9}" type="presParOf" srcId="{51C65B35-FDDC-4FE3-908E-180F0A6A0034}" destId="{705B1DC3-E01D-407D-AD7D-C4A7802D9BBB}" srcOrd="2" destOrd="0" presId="urn:microsoft.com/office/officeart/2008/layout/HalfCircleOrganizationChart"/>
    <dgm:cxn modelId="{EBF68719-3D11-478A-88FF-E8815C1DC14E}" type="presParOf" srcId="{E0B7F7A6-56B8-49CD-86E8-AFA3920094F9}" destId="{554B9C89-D57A-4F59-8EF6-F24D43207E69}" srcOrd="1" destOrd="0" presId="urn:microsoft.com/office/officeart/2008/layout/HalfCircleOrganizationChart"/>
    <dgm:cxn modelId="{BBF5EB7F-F4F8-48AB-9F6E-4E6E389E4CB2}" type="presParOf" srcId="{554B9C89-D57A-4F59-8EF6-F24D43207E69}" destId="{D06102B0-9588-4769-9E09-C6C00946F4AD}" srcOrd="0" destOrd="0" presId="urn:microsoft.com/office/officeart/2008/layout/HalfCircleOrganizationChart"/>
    <dgm:cxn modelId="{A8F14799-CD38-4EDF-9487-582E32EED3E1}" type="presParOf" srcId="{D06102B0-9588-4769-9E09-C6C00946F4AD}" destId="{966AC5E1-658A-4714-9B20-42F065DC6CBA}" srcOrd="0" destOrd="0" presId="urn:microsoft.com/office/officeart/2008/layout/HalfCircleOrganizationChart"/>
    <dgm:cxn modelId="{9B36C80A-11C0-41C3-B999-EA1FFA5F4344}" type="presParOf" srcId="{D06102B0-9588-4769-9E09-C6C00946F4AD}" destId="{18E3F29C-6485-4BC7-972E-A39AFDD3B81A}" srcOrd="1" destOrd="0" presId="urn:microsoft.com/office/officeart/2008/layout/HalfCircleOrganizationChart"/>
    <dgm:cxn modelId="{ABFB43A7-1EE2-4821-A58C-F24D89EEB622}" type="presParOf" srcId="{D06102B0-9588-4769-9E09-C6C00946F4AD}" destId="{D97603E1-32A6-451B-B92B-B0768F758F69}" srcOrd="2" destOrd="0" presId="urn:microsoft.com/office/officeart/2008/layout/HalfCircleOrganizationChart"/>
    <dgm:cxn modelId="{EBFF6A17-6254-4FA6-865B-9E3B9753F4F4}" type="presParOf" srcId="{D06102B0-9588-4769-9E09-C6C00946F4AD}" destId="{5398BA1F-9176-4171-B4E4-AA48B52BB32B}" srcOrd="3" destOrd="0" presId="urn:microsoft.com/office/officeart/2008/layout/HalfCircleOrganizationChart"/>
    <dgm:cxn modelId="{73C6C34A-8955-4C8E-A652-1CD0F0EC2A72}" type="presParOf" srcId="{554B9C89-D57A-4F59-8EF6-F24D43207E69}" destId="{58480C39-50E7-4238-BDDB-F4F5F70D00EE}" srcOrd="1" destOrd="0" presId="urn:microsoft.com/office/officeart/2008/layout/HalfCircleOrganizationChart"/>
    <dgm:cxn modelId="{CCB06DCD-50D8-414A-9E21-9DB0A08256DF}" type="presParOf" srcId="{58480C39-50E7-4238-BDDB-F4F5F70D00EE}" destId="{AD954EDE-BEDE-4BD3-B452-47921CA0A8B6}" srcOrd="0" destOrd="0" presId="urn:microsoft.com/office/officeart/2008/layout/HalfCircleOrganizationChart"/>
    <dgm:cxn modelId="{572C8BFC-0513-468E-868A-FE1797FBF0AD}" type="presParOf" srcId="{58480C39-50E7-4238-BDDB-F4F5F70D00EE}" destId="{1691D27D-A4F3-48B0-B923-F3A9E3E466ED}" srcOrd="1" destOrd="0" presId="urn:microsoft.com/office/officeart/2008/layout/HalfCircleOrganizationChart"/>
    <dgm:cxn modelId="{05A1EE6C-4CD7-49E0-9429-2DCCB63F76A1}" type="presParOf" srcId="{1691D27D-A4F3-48B0-B923-F3A9E3E466ED}" destId="{5E70DFA1-F1A1-4BF9-A563-FDE24D19DA25}" srcOrd="0" destOrd="0" presId="urn:microsoft.com/office/officeart/2008/layout/HalfCircleOrganizationChart"/>
    <dgm:cxn modelId="{5CC882C0-D502-4596-8292-31F44FC506D9}" type="presParOf" srcId="{5E70DFA1-F1A1-4BF9-A563-FDE24D19DA25}" destId="{F85C3FBD-182A-4387-BC34-F25AEC791600}" srcOrd="0" destOrd="0" presId="urn:microsoft.com/office/officeart/2008/layout/HalfCircleOrganizationChart"/>
    <dgm:cxn modelId="{A83E14D6-2763-41D0-9500-DED2C661B06E}" type="presParOf" srcId="{5E70DFA1-F1A1-4BF9-A563-FDE24D19DA25}" destId="{3A13F564-F6B2-4B72-B680-6A9575463F8B}" srcOrd="1" destOrd="0" presId="urn:microsoft.com/office/officeart/2008/layout/HalfCircleOrganizationChart"/>
    <dgm:cxn modelId="{E9A1964B-4E23-4AF9-A7B8-E1BA1CFDA1B2}" type="presParOf" srcId="{5E70DFA1-F1A1-4BF9-A563-FDE24D19DA25}" destId="{F1926C14-AE7F-435E-A761-6D1486E2A46C}" srcOrd="2" destOrd="0" presId="urn:microsoft.com/office/officeart/2008/layout/HalfCircleOrganizationChart"/>
    <dgm:cxn modelId="{B8F0B72E-E34E-44DD-9327-26FE0E8A3BF8}" type="presParOf" srcId="{5E70DFA1-F1A1-4BF9-A563-FDE24D19DA25}" destId="{30B46880-C99C-4A0D-B65D-B89B75332D98}" srcOrd="3" destOrd="0" presId="urn:microsoft.com/office/officeart/2008/layout/HalfCircleOrganizationChart"/>
    <dgm:cxn modelId="{249E2DE0-CC42-4285-AB02-3AE81074C64D}" type="presParOf" srcId="{1691D27D-A4F3-48B0-B923-F3A9E3E466ED}" destId="{CCA3BD2A-FB8F-4D52-992C-C36693D7BFB5}" srcOrd="1" destOrd="0" presId="urn:microsoft.com/office/officeart/2008/layout/HalfCircleOrganizationChart"/>
    <dgm:cxn modelId="{3C1FD3C0-E196-445A-B0BD-38368F367779}" type="presParOf" srcId="{1691D27D-A4F3-48B0-B923-F3A9E3E466ED}" destId="{7E93226D-477E-4AA3-A77A-B9A455CCDD6E}" srcOrd="2" destOrd="0" presId="urn:microsoft.com/office/officeart/2008/layout/HalfCircleOrganizationChart"/>
    <dgm:cxn modelId="{8CD88C61-12EC-4E24-A72E-BC47C1B2BD0B}" type="presParOf" srcId="{58480C39-50E7-4238-BDDB-F4F5F70D00EE}" destId="{CE1B4AF0-7253-43ED-86DB-EDF8199393E4}" srcOrd="2" destOrd="0" presId="urn:microsoft.com/office/officeart/2008/layout/HalfCircleOrganizationChart"/>
    <dgm:cxn modelId="{00CF80C4-5E31-4DCF-A699-6BA4B5389742}" type="presParOf" srcId="{58480C39-50E7-4238-BDDB-F4F5F70D00EE}" destId="{D1EEE9BC-0C1D-4DC4-B7F7-74C774C09D4D}" srcOrd="3" destOrd="0" presId="urn:microsoft.com/office/officeart/2008/layout/HalfCircleOrganizationChart"/>
    <dgm:cxn modelId="{83C18A06-80DE-45F6-9926-7B48F6E9D7BD}" type="presParOf" srcId="{D1EEE9BC-0C1D-4DC4-B7F7-74C774C09D4D}" destId="{5E545AE4-6807-44D7-871E-2DD3655B6CBB}" srcOrd="0" destOrd="0" presId="urn:microsoft.com/office/officeart/2008/layout/HalfCircleOrganizationChart"/>
    <dgm:cxn modelId="{5F321CB9-3065-4B39-9501-8403DBEFB6AE}" type="presParOf" srcId="{5E545AE4-6807-44D7-871E-2DD3655B6CBB}" destId="{F56BF3A5-CB83-4C9D-9377-496BB1764C73}" srcOrd="0" destOrd="0" presId="urn:microsoft.com/office/officeart/2008/layout/HalfCircleOrganizationChart"/>
    <dgm:cxn modelId="{EAB3FAEE-60D9-42EA-99E2-76910E43572D}" type="presParOf" srcId="{5E545AE4-6807-44D7-871E-2DD3655B6CBB}" destId="{2B58F9BD-3FFF-43DA-85A7-FE2E2B59BCC5}" srcOrd="1" destOrd="0" presId="urn:microsoft.com/office/officeart/2008/layout/HalfCircleOrganizationChart"/>
    <dgm:cxn modelId="{F9BA1D5F-2865-4380-B638-8DDDA4893981}" type="presParOf" srcId="{5E545AE4-6807-44D7-871E-2DD3655B6CBB}" destId="{65B69938-2999-465B-AEBF-124FC35D6CA7}" srcOrd="2" destOrd="0" presId="urn:microsoft.com/office/officeart/2008/layout/HalfCircleOrganizationChart"/>
    <dgm:cxn modelId="{65E0D7F0-A00E-4911-AC69-F0526FEB7972}" type="presParOf" srcId="{5E545AE4-6807-44D7-871E-2DD3655B6CBB}" destId="{375F96FF-57B9-47FB-AFB7-E351D7BCA39A}" srcOrd="3" destOrd="0" presId="urn:microsoft.com/office/officeart/2008/layout/HalfCircleOrganizationChart"/>
    <dgm:cxn modelId="{A45401DB-4804-4923-96D2-3D10E96520A8}" type="presParOf" srcId="{D1EEE9BC-0C1D-4DC4-B7F7-74C774C09D4D}" destId="{4362D930-7AAB-4AA8-B8DC-775C6748C35B}" srcOrd="1" destOrd="0" presId="urn:microsoft.com/office/officeart/2008/layout/HalfCircleOrganizationChart"/>
    <dgm:cxn modelId="{14E6A907-7FAC-419B-8073-6E6AF5706937}" type="presParOf" srcId="{D1EEE9BC-0C1D-4DC4-B7F7-74C774C09D4D}" destId="{B320BEAD-9932-403E-83AE-74E1A9AAFCD5}" srcOrd="2" destOrd="0" presId="urn:microsoft.com/office/officeart/2008/layout/HalfCircleOrganizationChart"/>
    <dgm:cxn modelId="{CB0159BC-73AD-4889-BBAC-BAD8E9426CEC}" type="presParOf" srcId="{554B9C89-D57A-4F59-8EF6-F24D43207E69}" destId="{DE9CF3FC-4890-419D-8E74-D30BBFF47BF8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ترسيخ الهوية الإسلامية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تحصيل للعلم الشرعي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القدرة على الإفادة والإفاضة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68CF410D-4967-416E-9B07-D0C7CE5E7625}">
      <dgm:prSet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التعرف على التحديات التي التي تواجه الأمة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638C729-EFB1-46D2-8E1B-393BCFA2E1DC}" type="parTrans" cxnId="{E442E1E3-6EDE-432D-B502-80D0965A38AD}">
      <dgm:prSet/>
      <dgm:spPr/>
      <dgm:t>
        <a:bodyPr/>
        <a:lstStyle/>
        <a:p>
          <a:endParaRPr lang="en-US"/>
        </a:p>
      </dgm:t>
    </dgm:pt>
    <dgm:pt modelId="{DAED7002-1B7B-4A2B-A6D6-E71EAA3964F4}" type="sibTrans" cxnId="{E442E1E3-6EDE-432D-B502-80D0965A38AD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403289-9AE5-4FCD-A528-9C25F4E2F071}" type="pres">
      <dgm:prSet presAssocID="{A9B58E25-FF5C-4646-991A-CE5FA4A8B4C8}" presName="spacing" presStyleCnt="0"/>
      <dgm:spPr/>
    </dgm:pt>
    <dgm:pt modelId="{DC479A99-03FE-41FA-BC68-B727529A2B4F}" type="pres">
      <dgm:prSet presAssocID="{68CF410D-4967-416E-9B07-D0C7CE5E7625}" presName="composite" presStyleCnt="0"/>
      <dgm:spPr/>
    </dgm:pt>
    <dgm:pt modelId="{9BE41A4A-0296-4437-A251-0ABCC9FB0EB9}" type="pres">
      <dgm:prSet presAssocID="{68CF410D-4967-416E-9B07-D0C7CE5E7625}" presName="imgShp" presStyleLbl="fgImgPlace1" presStyleIdx="3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12DA9B7-2B25-4373-9A71-689AF882C45C}" type="pres">
      <dgm:prSet presAssocID="{68CF410D-4967-416E-9B07-D0C7CE5E7625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40BC59-2E3F-4E61-B66C-BBA7DB52DB0F}" type="presOf" srcId="{B4145E70-D8F1-4ACD-A8B7-D26B885E882C}" destId="{145D003F-DDC7-427F-A360-76AB44BE955D}" srcOrd="0" destOrd="0" presId="urn:microsoft.com/office/officeart/2005/8/layout/vList3"/>
    <dgm:cxn modelId="{89D87804-00B2-4316-A88A-4511C0CBF398}" type="presOf" srcId="{CD83BCCB-F20F-45FF-B240-2F994C23F4D2}" destId="{124DD6A8-3030-4681-8469-8BAA6A4B80F9}" srcOrd="0" destOrd="0" presId="urn:microsoft.com/office/officeart/2005/8/layout/vList3"/>
    <dgm:cxn modelId="{C22F1221-E0C2-4E4E-B0AB-BBB00283FE8B}" type="presOf" srcId="{F4533B74-74D4-4834-9C33-A366410534AA}" destId="{0E0DEEB1-7E82-442D-94C1-02B96CD1BE23}" srcOrd="0" destOrd="0" presId="urn:microsoft.com/office/officeart/2005/8/layout/vList3"/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E442E1E3-6EDE-432D-B502-80D0965A38AD}" srcId="{CD83BCCB-F20F-45FF-B240-2F994C23F4D2}" destId="{68CF410D-4967-416E-9B07-D0C7CE5E7625}" srcOrd="3" destOrd="0" parTransId="{3638C729-EFB1-46D2-8E1B-393BCFA2E1DC}" sibTransId="{DAED7002-1B7B-4A2B-A6D6-E71EAA3964F4}"/>
    <dgm:cxn modelId="{F31132EC-673C-4888-AACB-39AD19FC4B5C}" type="presOf" srcId="{68CF410D-4967-416E-9B07-D0C7CE5E7625}" destId="{612DA9B7-2B25-4373-9A71-689AF882C45C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D167978B-1573-4534-AE65-21AD1331EC72}" type="presOf" srcId="{52BA0397-B4F9-481A-AB2A-6CAD42B9C9E3}" destId="{B0259F3D-2BC6-4A27-AA21-0F467C891C0C}" srcOrd="0" destOrd="0" presId="urn:microsoft.com/office/officeart/2005/8/layout/vList3"/>
    <dgm:cxn modelId="{ABBEAA73-CCE6-4167-BE9B-9A422E220A78}" type="presParOf" srcId="{124DD6A8-3030-4681-8469-8BAA6A4B80F9}" destId="{5F3FDDD9-42DF-459A-B219-41E40827D8C3}" srcOrd="0" destOrd="0" presId="urn:microsoft.com/office/officeart/2005/8/layout/vList3"/>
    <dgm:cxn modelId="{8D92B527-DDED-40CB-8562-E7F4170FBBD4}" type="presParOf" srcId="{5F3FDDD9-42DF-459A-B219-41E40827D8C3}" destId="{342003AB-C01F-4ABE-91B7-00E2CB775F95}" srcOrd="0" destOrd="0" presId="urn:microsoft.com/office/officeart/2005/8/layout/vList3"/>
    <dgm:cxn modelId="{8382FA0F-B331-4ACB-BE16-73A857BF0002}" type="presParOf" srcId="{5F3FDDD9-42DF-459A-B219-41E40827D8C3}" destId="{0E0DEEB1-7E82-442D-94C1-02B96CD1BE23}" srcOrd="1" destOrd="0" presId="urn:microsoft.com/office/officeart/2005/8/layout/vList3"/>
    <dgm:cxn modelId="{9B282893-A49F-4C7E-BB02-BD73556469B3}" type="presParOf" srcId="{124DD6A8-3030-4681-8469-8BAA6A4B80F9}" destId="{34020089-5BC6-4F69-8A2D-4E5B7644B2F6}" srcOrd="1" destOrd="0" presId="urn:microsoft.com/office/officeart/2005/8/layout/vList3"/>
    <dgm:cxn modelId="{70B09A31-9BA9-40D8-9827-8B60F9A722FF}" type="presParOf" srcId="{124DD6A8-3030-4681-8469-8BAA6A4B80F9}" destId="{2BBFAF11-A7F9-4878-9AB7-58EF339D50E4}" srcOrd="2" destOrd="0" presId="urn:microsoft.com/office/officeart/2005/8/layout/vList3"/>
    <dgm:cxn modelId="{F0CA7266-F296-44F2-9111-8A02B3F995A8}" type="presParOf" srcId="{2BBFAF11-A7F9-4878-9AB7-58EF339D50E4}" destId="{37D637D9-8E89-4219-8C14-13130BDE8034}" srcOrd="0" destOrd="0" presId="urn:microsoft.com/office/officeart/2005/8/layout/vList3"/>
    <dgm:cxn modelId="{ACAE4259-3E6A-418F-B074-E3A92E1220D1}" type="presParOf" srcId="{2BBFAF11-A7F9-4878-9AB7-58EF339D50E4}" destId="{B0259F3D-2BC6-4A27-AA21-0F467C891C0C}" srcOrd="1" destOrd="0" presId="urn:microsoft.com/office/officeart/2005/8/layout/vList3"/>
    <dgm:cxn modelId="{D710C668-D987-4784-AF00-BEAF933B6846}" type="presParOf" srcId="{124DD6A8-3030-4681-8469-8BAA6A4B80F9}" destId="{BD35B9F6-5C7C-423C-87B8-6579AF641147}" srcOrd="3" destOrd="0" presId="urn:microsoft.com/office/officeart/2005/8/layout/vList3"/>
    <dgm:cxn modelId="{2EEE0311-F85B-4B57-BA42-3B70EFBE0854}" type="presParOf" srcId="{124DD6A8-3030-4681-8469-8BAA6A4B80F9}" destId="{D6D6E7E0-8D1D-4C4B-B41E-F33321CE9CAA}" srcOrd="4" destOrd="0" presId="urn:microsoft.com/office/officeart/2005/8/layout/vList3"/>
    <dgm:cxn modelId="{41CE67E4-264D-4183-8CD5-CA5A130D4E9E}" type="presParOf" srcId="{D6D6E7E0-8D1D-4C4B-B41E-F33321CE9CAA}" destId="{EF6F0123-2CB8-4B26-8D7D-CF4D81442D8F}" srcOrd="0" destOrd="0" presId="urn:microsoft.com/office/officeart/2005/8/layout/vList3"/>
    <dgm:cxn modelId="{0CF95A40-36E3-4440-9509-9E5C072A82D4}" type="presParOf" srcId="{D6D6E7E0-8D1D-4C4B-B41E-F33321CE9CAA}" destId="{145D003F-DDC7-427F-A360-76AB44BE955D}" srcOrd="1" destOrd="0" presId="urn:microsoft.com/office/officeart/2005/8/layout/vList3"/>
    <dgm:cxn modelId="{EF94B2BA-F0E2-47BD-B230-85E8DA8E8404}" type="presParOf" srcId="{124DD6A8-3030-4681-8469-8BAA6A4B80F9}" destId="{E2403289-9AE5-4FCD-A528-9C25F4E2F071}" srcOrd="5" destOrd="0" presId="urn:microsoft.com/office/officeart/2005/8/layout/vList3"/>
    <dgm:cxn modelId="{BDEC3B39-CFE0-443E-81E9-8A94DBB9EA2A}" type="presParOf" srcId="{124DD6A8-3030-4681-8469-8BAA6A4B80F9}" destId="{DC479A99-03FE-41FA-BC68-B727529A2B4F}" srcOrd="6" destOrd="0" presId="urn:microsoft.com/office/officeart/2005/8/layout/vList3"/>
    <dgm:cxn modelId="{8A19E00D-91DD-4779-B458-6975D1BCAC78}" type="presParOf" srcId="{DC479A99-03FE-41FA-BC68-B727529A2B4F}" destId="{9BE41A4A-0296-4437-A251-0ABCC9FB0EB9}" srcOrd="0" destOrd="0" presId="urn:microsoft.com/office/officeart/2005/8/layout/vList3"/>
    <dgm:cxn modelId="{B29B6588-5448-4E40-B4E0-517F3F65F51F}" type="presParOf" srcId="{DC479A99-03FE-41FA-BC68-B727529A2B4F}" destId="{612DA9B7-2B25-4373-9A71-689AF882C4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الدين الإسلامي وأنظمته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القضايا الفكرية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الأفكار الواردة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764B75-0D51-4B52-874E-BD47D1B2BD8F}" type="presOf" srcId="{B4145E70-D8F1-4ACD-A8B7-D26B885E882C}" destId="{145D003F-DDC7-427F-A360-76AB44BE955D}" srcOrd="0" destOrd="0" presId="urn:microsoft.com/office/officeart/2005/8/layout/vList3"/>
    <dgm:cxn modelId="{B1598705-BBEB-498B-A390-448A334077CA}" type="presOf" srcId="{CD83BCCB-F20F-45FF-B240-2F994C23F4D2}" destId="{124DD6A8-3030-4681-8469-8BAA6A4B80F9}" srcOrd="0" destOrd="0" presId="urn:microsoft.com/office/officeart/2005/8/layout/vList3"/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FDB2AEB0-6EC7-4782-8F45-FC799987346D}" type="presOf" srcId="{52BA0397-B4F9-481A-AB2A-6CAD42B9C9E3}" destId="{B0259F3D-2BC6-4A27-AA21-0F467C891C0C}" srcOrd="0" destOrd="0" presId="urn:microsoft.com/office/officeart/2005/8/layout/vList3"/>
    <dgm:cxn modelId="{0E9141D2-C5C7-4979-9A12-F2E5A88EE54E}" type="presOf" srcId="{F4533B74-74D4-4834-9C33-A366410534AA}" destId="{0E0DEEB1-7E82-442D-94C1-02B96CD1BE23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45108461-B944-47AE-AEFE-F3C7B03028DE}" type="presParOf" srcId="{124DD6A8-3030-4681-8469-8BAA6A4B80F9}" destId="{5F3FDDD9-42DF-459A-B219-41E40827D8C3}" srcOrd="0" destOrd="0" presId="urn:microsoft.com/office/officeart/2005/8/layout/vList3"/>
    <dgm:cxn modelId="{9FCD22F3-2950-4D7E-9AC7-634A9FC075A0}" type="presParOf" srcId="{5F3FDDD9-42DF-459A-B219-41E40827D8C3}" destId="{342003AB-C01F-4ABE-91B7-00E2CB775F95}" srcOrd="0" destOrd="0" presId="urn:microsoft.com/office/officeart/2005/8/layout/vList3"/>
    <dgm:cxn modelId="{92831D24-16D7-43CF-B0EE-ACEC1A7E4FF2}" type="presParOf" srcId="{5F3FDDD9-42DF-459A-B219-41E40827D8C3}" destId="{0E0DEEB1-7E82-442D-94C1-02B96CD1BE23}" srcOrd="1" destOrd="0" presId="urn:microsoft.com/office/officeart/2005/8/layout/vList3"/>
    <dgm:cxn modelId="{5F045708-E3B3-4798-8E63-20C188AFAC39}" type="presParOf" srcId="{124DD6A8-3030-4681-8469-8BAA6A4B80F9}" destId="{34020089-5BC6-4F69-8A2D-4E5B7644B2F6}" srcOrd="1" destOrd="0" presId="urn:microsoft.com/office/officeart/2005/8/layout/vList3"/>
    <dgm:cxn modelId="{A7DF950F-8AED-4B9F-90E5-A31FA4EDC9EC}" type="presParOf" srcId="{124DD6A8-3030-4681-8469-8BAA6A4B80F9}" destId="{2BBFAF11-A7F9-4878-9AB7-58EF339D50E4}" srcOrd="2" destOrd="0" presId="urn:microsoft.com/office/officeart/2005/8/layout/vList3"/>
    <dgm:cxn modelId="{FC83E712-1AE9-4511-84D3-6AE1F9B15F61}" type="presParOf" srcId="{2BBFAF11-A7F9-4878-9AB7-58EF339D50E4}" destId="{37D637D9-8E89-4219-8C14-13130BDE8034}" srcOrd="0" destOrd="0" presId="urn:microsoft.com/office/officeart/2005/8/layout/vList3"/>
    <dgm:cxn modelId="{0AF811DD-98BD-474B-AEEF-7211AD179370}" type="presParOf" srcId="{2BBFAF11-A7F9-4878-9AB7-58EF339D50E4}" destId="{B0259F3D-2BC6-4A27-AA21-0F467C891C0C}" srcOrd="1" destOrd="0" presId="urn:microsoft.com/office/officeart/2005/8/layout/vList3"/>
    <dgm:cxn modelId="{2A0268EE-B9D5-48F6-B532-7DACC1BF5158}" type="presParOf" srcId="{124DD6A8-3030-4681-8469-8BAA6A4B80F9}" destId="{BD35B9F6-5C7C-423C-87B8-6579AF641147}" srcOrd="3" destOrd="0" presId="urn:microsoft.com/office/officeart/2005/8/layout/vList3"/>
    <dgm:cxn modelId="{F6F2B395-936E-4C10-82F2-EC0882322DB5}" type="presParOf" srcId="{124DD6A8-3030-4681-8469-8BAA6A4B80F9}" destId="{D6D6E7E0-8D1D-4C4B-B41E-F33321CE9CAA}" srcOrd="4" destOrd="0" presId="urn:microsoft.com/office/officeart/2005/8/layout/vList3"/>
    <dgm:cxn modelId="{FE38E823-4A63-4283-A053-F4E7B600859D}" type="presParOf" srcId="{D6D6E7E0-8D1D-4C4B-B41E-F33321CE9CAA}" destId="{EF6F0123-2CB8-4B26-8D7D-CF4D81442D8F}" srcOrd="0" destOrd="0" presId="urn:microsoft.com/office/officeart/2005/8/layout/vList3"/>
    <dgm:cxn modelId="{1B613CC7-3551-4C50-BBC6-B70E1AEC2334}" type="presParOf" srcId="{D6D6E7E0-8D1D-4C4B-B41E-F33321CE9CAA}" destId="{145D003F-DDC7-427F-A360-76AB44BE955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مصادر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الثقافة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الإسلامية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68CF410D-4967-416E-9B07-D0C7CE5E7625}">
      <dgm:prSet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روافدها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638C729-EFB1-46D2-8E1B-393BCFA2E1DC}" type="parTrans" cxnId="{E442E1E3-6EDE-432D-B502-80D0965A38AD}">
      <dgm:prSet/>
      <dgm:spPr/>
      <dgm:t>
        <a:bodyPr/>
        <a:lstStyle/>
        <a:p>
          <a:endParaRPr lang="en-US"/>
        </a:p>
      </dgm:t>
    </dgm:pt>
    <dgm:pt modelId="{DAED7002-1B7B-4A2B-A6D6-E71EAA3964F4}" type="sibTrans" cxnId="{E442E1E3-6EDE-432D-B502-80D0965A38AD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403289-9AE5-4FCD-A528-9C25F4E2F071}" type="pres">
      <dgm:prSet presAssocID="{A9B58E25-FF5C-4646-991A-CE5FA4A8B4C8}" presName="spacing" presStyleCnt="0"/>
      <dgm:spPr/>
    </dgm:pt>
    <dgm:pt modelId="{DC479A99-03FE-41FA-BC68-B727529A2B4F}" type="pres">
      <dgm:prSet presAssocID="{68CF410D-4967-416E-9B07-D0C7CE5E7625}" presName="composite" presStyleCnt="0"/>
      <dgm:spPr/>
    </dgm:pt>
    <dgm:pt modelId="{9BE41A4A-0296-4437-A251-0ABCC9FB0EB9}" type="pres">
      <dgm:prSet presAssocID="{68CF410D-4967-416E-9B07-D0C7CE5E7625}" presName="imgShp" presStyleLbl="fgImgPlace1" presStyleIdx="3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12DA9B7-2B25-4373-9A71-689AF882C45C}" type="pres">
      <dgm:prSet presAssocID="{68CF410D-4967-416E-9B07-D0C7CE5E7625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E442E1E3-6EDE-432D-B502-80D0965A38AD}" srcId="{CD83BCCB-F20F-45FF-B240-2F994C23F4D2}" destId="{68CF410D-4967-416E-9B07-D0C7CE5E7625}" srcOrd="3" destOrd="0" parTransId="{3638C729-EFB1-46D2-8E1B-393BCFA2E1DC}" sibTransId="{DAED7002-1B7B-4A2B-A6D6-E71EAA3964F4}"/>
    <dgm:cxn modelId="{02BC581A-4E21-4D54-B9CA-8BEE2331B208}" type="presOf" srcId="{CD83BCCB-F20F-45FF-B240-2F994C23F4D2}" destId="{124DD6A8-3030-4681-8469-8BAA6A4B80F9}" srcOrd="0" destOrd="0" presId="urn:microsoft.com/office/officeart/2005/8/layout/vList3"/>
    <dgm:cxn modelId="{5BFB12DA-9D4E-43F5-A8A7-7237889AFC45}" type="presOf" srcId="{F4533B74-74D4-4834-9C33-A366410534AA}" destId="{0E0DEEB1-7E82-442D-94C1-02B96CD1BE23}" srcOrd="0" destOrd="0" presId="urn:microsoft.com/office/officeart/2005/8/layout/vList3"/>
    <dgm:cxn modelId="{6768C38B-A1C6-4D18-965B-3A4EFB053DD9}" type="presOf" srcId="{68CF410D-4967-416E-9B07-D0C7CE5E7625}" destId="{612DA9B7-2B25-4373-9A71-689AF882C45C}" srcOrd="0" destOrd="0" presId="urn:microsoft.com/office/officeart/2005/8/layout/vList3"/>
    <dgm:cxn modelId="{6586099D-25A6-48C7-A2DC-C4B57D18C8C5}" type="presOf" srcId="{B4145E70-D8F1-4ACD-A8B7-D26B885E882C}" destId="{145D003F-DDC7-427F-A360-76AB44BE955D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C2876967-FBB0-4258-9EA5-60A452CF3C1E}" type="presOf" srcId="{52BA0397-B4F9-481A-AB2A-6CAD42B9C9E3}" destId="{B0259F3D-2BC6-4A27-AA21-0F467C891C0C}" srcOrd="0" destOrd="0" presId="urn:microsoft.com/office/officeart/2005/8/layout/vList3"/>
    <dgm:cxn modelId="{D1002968-D70B-4ED0-AEC8-8F4FD5161EC6}" type="presParOf" srcId="{124DD6A8-3030-4681-8469-8BAA6A4B80F9}" destId="{5F3FDDD9-42DF-459A-B219-41E40827D8C3}" srcOrd="0" destOrd="0" presId="urn:microsoft.com/office/officeart/2005/8/layout/vList3"/>
    <dgm:cxn modelId="{C61EB5B3-0A62-4828-96ED-93DCE3F05FD2}" type="presParOf" srcId="{5F3FDDD9-42DF-459A-B219-41E40827D8C3}" destId="{342003AB-C01F-4ABE-91B7-00E2CB775F95}" srcOrd="0" destOrd="0" presId="urn:microsoft.com/office/officeart/2005/8/layout/vList3"/>
    <dgm:cxn modelId="{5582A59C-43FA-42DE-A78B-712AEBE80B5B}" type="presParOf" srcId="{5F3FDDD9-42DF-459A-B219-41E40827D8C3}" destId="{0E0DEEB1-7E82-442D-94C1-02B96CD1BE23}" srcOrd="1" destOrd="0" presId="urn:microsoft.com/office/officeart/2005/8/layout/vList3"/>
    <dgm:cxn modelId="{333C7C69-A762-4A98-8F70-D3B29D44A3BC}" type="presParOf" srcId="{124DD6A8-3030-4681-8469-8BAA6A4B80F9}" destId="{34020089-5BC6-4F69-8A2D-4E5B7644B2F6}" srcOrd="1" destOrd="0" presId="urn:microsoft.com/office/officeart/2005/8/layout/vList3"/>
    <dgm:cxn modelId="{3D0821E9-7BB4-46B7-9623-0CCBC1F90F49}" type="presParOf" srcId="{124DD6A8-3030-4681-8469-8BAA6A4B80F9}" destId="{2BBFAF11-A7F9-4878-9AB7-58EF339D50E4}" srcOrd="2" destOrd="0" presId="urn:microsoft.com/office/officeart/2005/8/layout/vList3"/>
    <dgm:cxn modelId="{70FC7894-751F-4F8A-A8C4-0C500362ECCD}" type="presParOf" srcId="{2BBFAF11-A7F9-4878-9AB7-58EF339D50E4}" destId="{37D637D9-8E89-4219-8C14-13130BDE8034}" srcOrd="0" destOrd="0" presId="urn:microsoft.com/office/officeart/2005/8/layout/vList3"/>
    <dgm:cxn modelId="{5194DD1C-EB48-45DD-88D8-05355AC678D6}" type="presParOf" srcId="{2BBFAF11-A7F9-4878-9AB7-58EF339D50E4}" destId="{B0259F3D-2BC6-4A27-AA21-0F467C891C0C}" srcOrd="1" destOrd="0" presId="urn:microsoft.com/office/officeart/2005/8/layout/vList3"/>
    <dgm:cxn modelId="{ACABE19A-E375-4A1F-BB3C-F19D1EB4764B}" type="presParOf" srcId="{124DD6A8-3030-4681-8469-8BAA6A4B80F9}" destId="{BD35B9F6-5C7C-423C-87B8-6579AF641147}" srcOrd="3" destOrd="0" presId="urn:microsoft.com/office/officeart/2005/8/layout/vList3"/>
    <dgm:cxn modelId="{EF82BA39-B854-41CB-B65B-03A188F32FF1}" type="presParOf" srcId="{124DD6A8-3030-4681-8469-8BAA6A4B80F9}" destId="{D6D6E7E0-8D1D-4C4B-B41E-F33321CE9CAA}" srcOrd="4" destOrd="0" presId="urn:microsoft.com/office/officeart/2005/8/layout/vList3"/>
    <dgm:cxn modelId="{5A48F2E1-D44F-4C77-B3DE-15AB0F30897F}" type="presParOf" srcId="{D6D6E7E0-8D1D-4C4B-B41E-F33321CE9CAA}" destId="{EF6F0123-2CB8-4B26-8D7D-CF4D81442D8F}" srcOrd="0" destOrd="0" presId="urn:microsoft.com/office/officeart/2005/8/layout/vList3"/>
    <dgm:cxn modelId="{1279A39B-DC35-4FE1-8FE8-FD124655FE39}" type="presParOf" srcId="{D6D6E7E0-8D1D-4C4B-B41E-F33321CE9CAA}" destId="{145D003F-DDC7-427F-A360-76AB44BE955D}" srcOrd="1" destOrd="0" presId="urn:microsoft.com/office/officeart/2005/8/layout/vList3"/>
    <dgm:cxn modelId="{3A753026-7CE2-40E3-91C3-7444A51125BE}" type="presParOf" srcId="{124DD6A8-3030-4681-8469-8BAA6A4B80F9}" destId="{E2403289-9AE5-4FCD-A528-9C25F4E2F071}" srcOrd="5" destOrd="0" presId="urn:microsoft.com/office/officeart/2005/8/layout/vList3"/>
    <dgm:cxn modelId="{BA3995F1-B43A-4EEF-B31E-0B27C73A2584}" type="presParOf" srcId="{124DD6A8-3030-4681-8469-8BAA6A4B80F9}" destId="{DC479A99-03FE-41FA-BC68-B727529A2B4F}" srcOrd="6" destOrd="0" presId="urn:microsoft.com/office/officeart/2005/8/layout/vList3"/>
    <dgm:cxn modelId="{DB8BEDCD-1582-4428-8272-7EFA5CE4EEF0}" type="presParOf" srcId="{DC479A99-03FE-41FA-BC68-B727529A2B4F}" destId="{9BE41A4A-0296-4437-A251-0ABCC9FB0EB9}" srcOrd="0" destOrd="0" presId="urn:microsoft.com/office/officeart/2005/8/layout/vList3"/>
    <dgm:cxn modelId="{6FC4EBF4-318C-41FC-B460-B8C880221BA5}" type="presParOf" srcId="{DC479A99-03FE-41FA-BC68-B727529A2B4F}" destId="{612DA9B7-2B25-4373-9A71-689AF882C4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45C1BD-79E3-4A02-914F-305C2370BEE8}" type="doc">
      <dgm:prSet loTypeId="urn:microsoft.com/office/officeart/2005/8/layout/cycle6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0AE6FC3-031C-437B-B408-5707F2331C1D}">
      <dgm:prSet phldrT="[Text]" custT="1"/>
      <dgm:spPr/>
      <dgm:t>
        <a:bodyPr/>
        <a:lstStyle/>
        <a:p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القران الكريم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B64EA06-7F9E-45BF-A0C5-3A50A0EFA577}" type="parTrans" cxnId="{20D39CA1-CB3E-4FF6-9C03-7529D315FBC1}">
      <dgm:prSet/>
      <dgm:spPr/>
      <dgm:t>
        <a:bodyPr/>
        <a:lstStyle/>
        <a:p>
          <a:endParaRPr lang="en-US"/>
        </a:p>
      </dgm:t>
    </dgm:pt>
    <dgm:pt modelId="{878733DC-7CB7-40F0-B2C5-9F83EAF80B27}" type="sibTrans" cxnId="{20D39CA1-CB3E-4FF6-9C03-7529D315FBC1}">
      <dgm:prSet/>
      <dgm:spPr/>
      <dgm:t>
        <a:bodyPr/>
        <a:lstStyle/>
        <a:p>
          <a:endParaRPr lang="en-US"/>
        </a:p>
      </dgm:t>
    </dgm:pt>
    <dgm:pt modelId="{EA36C83E-7638-45CB-8870-22A9F125E22F}">
      <dgm:prSet phldrT="[Text]" custT="1"/>
      <dgm:spPr/>
      <dgm:t>
        <a:bodyPr/>
        <a:lstStyle/>
        <a:p>
          <a:pPr algn="ctr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السنة النبوية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07C5569-C0A0-4094-A613-1D69C889C913}" type="parTrans" cxnId="{F863C0FC-DE4F-4AC8-A376-4E43F9E80A97}">
      <dgm:prSet/>
      <dgm:spPr/>
      <dgm:t>
        <a:bodyPr/>
        <a:lstStyle/>
        <a:p>
          <a:endParaRPr lang="en-US"/>
        </a:p>
      </dgm:t>
    </dgm:pt>
    <dgm:pt modelId="{C3FFC7A0-A5E5-4E34-8DAC-1BA1C7BAB018}" type="sibTrans" cxnId="{F863C0FC-DE4F-4AC8-A376-4E43F9E80A97}">
      <dgm:prSet/>
      <dgm:spPr/>
      <dgm:t>
        <a:bodyPr/>
        <a:lstStyle/>
        <a:p>
          <a:endParaRPr lang="en-US"/>
        </a:p>
      </dgm:t>
    </dgm:pt>
    <dgm:pt modelId="{FACCCE55-1266-45AC-AF4E-8CBA2E3E2189}">
      <dgm:prSet phldrT="[Text]" custT="1"/>
      <dgm:spPr/>
      <dgm:t>
        <a:bodyPr/>
        <a:lstStyle/>
        <a:p>
          <a:r>
            <a:rPr lang="ar-SA" sz="3100" dirty="0" smtClean="0"/>
            <a:t>ا</a:t>
          </a:r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لإجماع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B28BF50-7A56-4297-B478-7BD3C4539442}" type="parTrans" cxnId="{A5C9CC67-62CE-46E6-95E0-4BA316531D22}">
      <dgm:prSet/>
      <dgm:spPr/>
      <dgm:t>
        <a:bodyPr/>
        <a:lstStyle/>
        <a:p>
          <a:endParaRPr lang="en-US"/>
        </a:p>
      </dgm:t>
    </dgm:pt>
    <dgm:pt modelId="{34E1DAE6-65DB-4DE9-98CD-3735B2BCC32B}" type="sibTrans" cxnId="{A5C9CC67-62CE-46E6-95E0-4BA316531D22}">
      <dgm:prSet/>
      <dgm:spPr/>
      <dgm:t>
        <a:bodyPr/>
        <a:lstStyle/>
        <a:p>
          <a:endParaRPr lang="en-US"/>
        </a:p>
      </dgm:t>
    </dgm:pt>
    <dgm:pt modelId="{3407DC84-ECA6-4EFE-9521-5DBFBE2FC575}">
      <dgm:prSet phldrT="[Text]" custT="1"/>
      <dgm:spPr/>
      <dgm:t>
        <a:bodyPr/>
        <a:lstStyle/>
        <a:p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القياس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DA59CEFB-D153-455D-8C0A-FFFD90AAE80C}" type="parTrans" cxnId="{A24785D7-BC2B-406D-92A8-BA04A85CCD92}">
      <dgm:prSet/>
      <dgm:spPr/>
      <dgm:t>
        <a:bodyPr/>
        <a:lstStyle/>
        <a:p>
          <a:endParaRPr lang="en-US"/>
        </a:p>
      </dgm:t>
    </dgm:pt>
    <dgm:pt modelId="{B2B5F277-6FD2-49C9-89B0-B9012CF46E3E}" type="sibTrans" cxnId="{A24785D7-BC2B-406D-92A8-BA04A85CCD92}">
      <dgm:prSet/>
      <dgm:spPr/>
      <dgm:t>
        <a:bodyPr/>
        <a:lstStyle/>
        <a:p>
          <a:endParaRPr lang="en-US"/>
        </a:p>
      </dgm:t>
    </dgm:pt>
    <dgm:pt modelId="{1B2CE068-8505-4589-B3BF-AE87A91C865E}" type="pres">
      <dgm:prSet presAssocID="{AD45C1BD-79E3-4A02-914F-305C2370BEE8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36D6E1-9651-4235-A538-E306D503E550}" type="pres">
      <dgm:prSet presAssocID="{00AE6FC3-031C-437B-B408-5707F2331C1D}" presName="node" presStyleLbl="node1" presStyleIdx="0" presStyleCnt="4" custScaleX="1406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70A1D1-1AB7-49AE-9810-D7292B615512}" type="pres">
      <dgm:prSet presAssocID="{00AE6FC3-031C-437B-B408-5707F2331C1D}" presName="spNode" presStyleCnt="0"/>
      <dgm:spPr/>
    </dgm:pt>
    <dgm:pt modelId="{EF068CC7-DD5C-4236-8DF0-E6535F78E293}" type="pres">
      <dgm:prSet presAssocID="{878733DC-7CB7-40F0-B2C5-9F83EAF80B27}" presName="sibTrans" presStyleLbl="sibTrans1D1" presStyleIdx="0" presStyleCnt="4"/>
      <dgm:spPr/>
      <dgm:t>
        <a:bodyPr/>
        <a:lstStyle/>
        <a:p>
          <a:endParaRPr lang="en-US"/>
        </a:p>
      </dgm:t>
    </dgm:pt>
    <dgm:pt modelId="{D863BA05-08CA-432F-BC48-4DC967691FCB}" type="pres">
      <dgm:prSet presAssocID="{EA36C83E-7638-45CB-8870-22A9F125E22F}" presName="node" presStyleLbl="node1" presStyleIdx="1" presStyleCnt="4" custScaleX="1426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17F80D-40A0-4D49-9090-942D2AC7614D}" type="pres">
      <dgm:prSet presAssocID="{EA36C83E-7638-45CB-8870-22A9F125E22F}" presName="spNode" presStyleCnt="0"/>
      <dgm:spPr/>
    </dgm:pt>
    <dgm:pt modelId="{2B8F5F2C-208E-4A74-964A-8B1E237CAD40}" type="pres">
      <dgm:prSet presAssocID="{C3FFC7A0-A5E5-4E34-8DAC-1BA1C7BAB018}" presName="sibTrans" presStyleLbl="sibTrans1D1" presStyleIdx="1" presStyleCnt="4"/>
      <dgm:spPr/>
      <dgm:t>
        <a:bodyPr/>
        <a:lstStyle/>
        <a:p>
          <a:endParaRPr lang="en-US"/>
        </a:p>
      </dgm:t>
    </dgm:pt>
    <dgm:pt modelId="{74BBE60A-7494-4910-A1A5-C028F74F1EE5}" type="pres">
      <dgm:prSet presAssocID="{FACCCE55-1266-45AC-AF4E-8CBA2E3E218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C59724-3E8F-45C4-8364-E56C4A042221}" type="pres">
      <dgm:prSet presAssocID="{FACCCE55-1266-45AC-AF4E-8CBA2E3E2189}" presName="spNode" presStyleCnt="0"/>
      <dgm:spPr/>
    </dgm:pt>
    <dgm:pt modelId="{AE93EB25-647C-4849-883F-0B7B6D456538}" type="pres">
      <dgm:prSet presAssocID="{34E1DAE6-65DB-4DE9-98CD-3735B2BCC32B}" presName="sibTrans" presStyleLbl="sibTrans1D1" presStyleIdx="2" presStyleCnt="4"/>
      <dgm:spPr/>
      <dgm:t>
        <a:bodyPr/>
        <a:lstStyle/>
        <a:p>
          <a:endParaRPr lang="en-US"/>
        </a:p>
      </dgm:t>
    </dgm:pt>
    <dgm:pt modelId="{5DA3D1B2-C1E4-470C-95B4-F7A3E436C7D9}" type="pres">
      <dgm:prSet presAssocID="{3407DC84-ECA6-4EFE-9521-5DBFBE2FC57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AAAD8C-E769-44D4-BC1D-C98CDD83FC44}" type="pres">
      <dgm:prSet presAssocID="{3407DC84-ECA6-4EFE-9521-5DBFBE2FC575}" presName="spNode" presStyleCnt="0"/>
      <dgm:spPr/>
    </dgm:pt>
    <dgm:pt modelId="{3B719D66-B361-404A-8A10-FB9556F19C6C}" type="pres">
      <dgm:prSet presAssocID="{B2B5F277-6FD2-49C9-89B0-B9012CF46E3E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F863C0FC-DE4F-4AC8-A376-4E43F9E80A97}" srcId="{AD45C1BD-79E3-4A02-914F-305C2370BEE8}" destId="{EA36C83E-7638-45CB-8870-22A9F125E22F}" srcOrd="1" destOrd="0" parTransId="{507C5569-C0A0-4094-A613-1D69C889C913}" sibTransId="{C3FFC7A0-A5E5-4E34-8DAC-1BA1C7BAB018}"/>
    <dgm:cxn modelId="{20D39CA1-CB3E-4FF6-9C03-7529D315FBC1}" srcId="{AD45C1BD-79E3-4A02-914F-305C2370BEE8}" destId="{00AE6FC3-031C-437B-B408-5707F2331C1D}" srcOrd="0" destOrd="0" parTransId="{9B64EA06-7F9E-45BF-A0C5-3A50A0EFA577}" sibTransId="{878733DC-7CB7-40F0-B2C5-9F83EAF80B27}"/>
    <dgm:cxn modelId="{ED336BEE-986B-4373-8602-9AB06F1BD580}" type="presOf" srcId="{00AE6FC3-031C-437B-B408-5707F2331C1D}" destId="{9C36D6E1-9651-4235-A538-E306D503E550}" srcOrd="0" destOrd="0" presId="urn:microsoft.com/office/officeart/2005/8/layout/cycle6"/>
    <dgm:cxn modelId="{A24785D7-BC2B-406D-92A8-BA04A85CCD92}" srcId="{AD45C1BD-79E3-4A02-914F-305C2370BEE8}" destId="{3407DC84-ECA6-4EFE-9521-5DBFBE2FC575}" srcOrd="3" destOrd="0" parTransId="{DA59CEFB-D153-455D-8C0A-FFFD90AAE80C}" sibTransId="{B2B5F277-6FD2-49C9-89B0-B9012CF46E3E}"/>
    <dgm:cxn modelId="{0AB0E4BD-E54B-4970-8515-94AB05FFC1CB}" type="presOf" srcId="{FACCCE55-1266-45AC-AF4E-8CBA2E3E2189}" destId="{74BBE60A-7494-4910-A1A5-C028F74F1EE5}" srcOrd="0" destOrd="0" presId="urn:microsoft.com/office/officeart/2005/8/layout/cycle6"/>
    <dgm:cxn modelId="{E4B70381-5FF9-450D-AF93-3AF93CC85A1C}" type="presOf" srcId="{C3FFC7A0-A5E5-4E34-8DAC-1BA1C7BAB018}" destId="{2B8F5F2C-208E-4A74-964A-8B1E237CAD40}" srcOrd="0" destOrd="0" presId="urn:microsoft.com/office/officeart/2005/8/layout/cycle6"/>
    <dgm:cxn modelId="{8A131693-6407-4429-B520-B857DF93E722}" type="presOf" srcId="{B2B5F277-6FD2-49C9-89B0-B9012CF46E3E}" destId="{3B719D66-B361-404A-8A10-FB9556F19C6C}" srcOrd="0" destOrd="0" presId="urn:microsoft.com/office/officeart/2005/8/layout/cycle6"/>
    <dgm:cxn modelId="{B7EC8578-B0CE-40EA-9C25-5D2072B0E11A}" type="presOf" srcId="{3407DC84-ECA6-4EFE-9521-5DBFBE2FC575}" destId="{5DA3D1B2-C1E4-470C-95B4-F7A3E436C7D9}" srcOrd="0" destOrd="0" presId="urn:microsoft.com/office/officeart/2005/8/layout/cycle6"/>
    <dgm:cxn modelId="{538EEE7D-2DC2-4183-B712-1A4716A284C5}" type="presOf" srcId="{EA36C83E-7638-45CB-8870-22A9F125E22F}" destId="{D863BA05-08CA-432F-BC48-4DC967691FCB}" srcOrd="0" destOrd="0" presId="urn:microsoft.com/office/officeart/2005/8/layout/cycle6"/>
    <dgm:cxn modelId="{A2834B2F-2682-4085-8451-81E919617CA1}" type="presOf" srcId="{34E1DAE6-65DB-4DE9-98CD-3735B2BCC32B}" destId="{AE93EB25-647C-4849-883F-0B7B6D456538}" srcOrd="0" destOrd="0" presId="urn:microsoft.com/office/officeart/2005/8/layout/cycle6"/>
    <dgm:cxn modelId="{7DFD0499-19B2-4162-9AC0-E2F1B28546B4}" type="presOf" srcId="{AD45C1BD-79E3-4A02-914F-305C2370BEE8}" destId="{1B2CE068-8505-4589-B3BF-AE87A91C865E}" srcOrd="0" destOrd="0" presId="urn:microsoft.com/office/officeart/2005/8/layout/cycle6"/>
    <dgm:cxn modelId="{AFAE8792-1800-4E64-ADFF-400E626E102D}" type="presOf" srcId="{878733DC-7CB7-40F0-B2C5-9F83EAF80B27}" destId="{EF068CC7-DD5C-4236-8DF0-E6535F78E293}" srcOrd="0" destOrd="0" presId="urn:microsoft.com/office/officeart/2005/8/layout/cycle6"/>
    <dgm:cxn modelId="{A5C9CC67-62CE-46E6-95E0-4BA316531D22}" srcId="{AD45C1BD-79E3-4A02-914F-305C2370BEE8}" destId="{FACCCE55-1266-45AC-AF4E-8CBA2E3E2189}" srcOrd="2" destOrd="0" parTransId="{4B28BF50-7A56-4297-B478-7BD3C4539442}" sibTransId="{34E1DAE6-65DB-4DE9-98CD-3735B2BCC32B}"/>
    <dgm:cxn modelId="{CAFBEF75-C490-41B1-9522-FE4CCA61A351}" type="presParOf" srcId="{1B2CE068-8505-4589-B3BF-AE87A91C865E}" destId="{9C36D6E1-9651-4235-A538-E306D503E550}" srcOrd="0" destOrd="0" presId="urn:microsoft.com/office/officeart/2005/8/layout/cycle6"/>
    <dgm:cxn modelId="{461D1245-0CA1-4F4C-9B3A-791AC19A1E59}" type="presParOf" srcId="{1B2CE068-8505-4589-B3BF-AE87A91C865E}" destId="{A070A1D1-1AB7-49AE-9810-D7292B615512}" srcOrd="1" destOrd="0" presId="urn:microsoft.com/office/officeart/2005/8/layout/cycle6"/>
    <dgm:cxn modelId="{B8102BF2-1B2E-4607-A6C5-BBF8DE145430}" type="presParOf" srcId="{1B2CE068-8505-4589-B3BF-AE87A91C865E}" destId="{EF068CC7-DD5C-4236-8DF0-E6535F78E293}" srcOrd="2" destOrd="0" presId="urn:microsoft.com/office/officeart/2005/8/layout/cycle6"/>
    <dgm:cxn modelId="{3B08DF25-2F04-4B80-93ED-99C54EDC0F6B}" type="presParOf" srcId="{1B2CE068-8505-4589-B3BF-AE87A91C865E}" destId="{D863BA05-08CA-432F-BC48-4DC967691FCB}" srcOrd="3" destOrd="0" presId="urn:microsoft.com/office/officeart/2005/8/layout/cycle6"/>
    <dgm:cxn modelId="{6FAAC204-AD8B-44BA-BAE7-3E22005BE3D9}" type="presParOf" srcId="{1B2CE068-8505-4589-B3BF-AE87A91C865E}" destId="{9317F80D-40A0-4D49-9090-942D2AC7614D}" srcOrd="4" destOrd="0" presId="urn:microsoft.com/office/officeart/2005/8/layout/cycle6"/>
    <dgm:cxn modelId="{71745C3B-BC74-4DDA-B659-F9311795B722}" type="presParOf" srcId="{1B2CE068-8505-4589-B3BF-AE87A91C865E}" destId="{2B8F5F2C-208E-4A74-964A-8B1E237CAD40}" srcOrd="5" destOrd="0" presId="urn:microsoft.com/office/officeart/2005/8/layout/cycle6"/>
    <dgm:cxn modelId="{2490061E-4C83-4750-86E4-C7D6FFD99540}" type="presParOf" srcId="{1B2CE068-8505-4589-B3BF-AE87A91C865E}" destId="{74BBE60A-7494-4910-A1A5-C028F74F1EE5}" srcOrd="6" destOrd="0" presId="urn:microsoft.com/office/officeart/2005/8/layout/cycle6"/>
    <dgm:cxn modelId="{5CD5AFC3-B450-417E-90C7-142EADC0DD72}" type="presParOf" srcId="{1B2CE068-8505-4589-B3BF-AE87A91C865E}" destId="{97C59724-3E8F-45C4-8364-E56C4A042221}" srcOrd="7" destOrd="0" presId="urn:microsoft.com/office/officeart/2005/8/layout/cycle6"/>
    <dgm:cxn modelId="{D5F7D2FE-D296-48C2-A31F-4011514E12D1}" type="presParOf" srcId="{1B2CE068-8505-4589-B3BF-AE87A91C865E}" destId="{AE93EB25-647C-4849-883F-0B7B6D456538}" srcOrd="8" destOrd="0" presId="urn:microsoft.com/office/officeart/2005/8/layout/cycle6"/>
    <dgm:cxn modelId="{7FBAB16E-7625-4E7A-BEAA-53A9C2CEC76D}" type="presParOf" srcId="{1B2CE068-8505-4589-B3BF-AE87A91C865E}" destId="{5DA3D1B2-C1E4-470C-95B4-F7A3E436C7D9}" srcOrd="9" destOrd="0" presId="urn:microsoft.com/office/officeart/2005/8/layout/cycle6"/>
    <dgm:cxn modelId="{840071B3-5A4A-4CB0-A601-FCDFABC282BF}" type="presParOf" srcId="{1B2CE068-8505-4589-B3BF-AE87A91C865E}" destId="{6FAAAD8C-E769-44D4-BC1D-C98CDD83FC44}" srcOrd="10" destOrd="0" presId="urn:microsoft.com/office/officeart/2005/8/layout/cycle6"/>
    <dgm:cxn modelId="{FF919A19-14CE-431D-A9E9-44B10FACF19A}" type="presParOf" srcId="{1B2CE068-8505-4589-B3BF-AE87A91C865E}" destId="{3B719D66-B361-404A-8A10-FB9556F19C6C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9375507-21EA-4901-B21D-5D3CE7C71574}" type="doc">
      <dgm:prSet loTypeId="urn:microsoft.com/office/officeart/2005/8/layout/venn3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F2F70B5-13E9-4F6A-8F03-6A2D17611206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كلام الله تعالى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B7DC8F4-4E74-4E17-AF6A-D9CAA69BFBC8}" type="par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59107EBC-5916-471E-8291-BF7E916FB68B}" type="sib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3D069FC9-0937-40F1-AB5F-6103D8FF4DDA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المنزل على نبيه</a:t>
          </a:r>
        </a:p>
        <a:p>
          <a:pPr algn="ctr" rtl="1"/>
          <a:r>
            <a:rPr lang="ar-SA" sz="1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صلى الله عليه وسلم</a:t>
          </a:r>
          <a:endParaRPr lang="en-US" sz="1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B63C274-9021-47A9-B5E3-AAA7A76E7913}" type="par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72DE245E-A6C0-4274-B406-FEA4B2444042}" type="sib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4437319E-3226-4098-AE26-5FA11A732F7A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المنقول بالتواتر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26AF118-0819-4D1F-A77F-998E293F0A7E}" type="parTrans" cxnId="{8DD22553-403E-47D9-B1C3-FDF8CECC541E}">
      <dgm:prSet/>
      <dgm:spPr/>
      <dgm:t>
        <a:bodyPr/>
        <a:lstStyle/>
        <a:p>
          <a:pPr algn="r" rtl="1"/>
          <a:endParaRPr lang="en-US"/>
        </a:p>
      </dgm:t>
    </dgm:pt>
    <dgm:pt modelId="{0EFFA7C8-D56D-4005-8D6D-24B61BC7F1B1}" type="sibTrans" cxnId="{8DD22553-403E-47D9-B1C3-FDF8CECC541E}">
      <dgm:prSet/>
      <dgm:spPr/>
      <dgm:t>
        <a:bodyPr/>
        <a:lstStyle/>
        <a:p>
          <a:pPr algn="r" rtl="1"/>
          <a:endParaRPr lang="en-US"/>
        </a:p>
      </dgm:t>
    </dgm:pt>
    <dgm:pt modelId="{37DB7AC8-3805-44BB-AC09-BBC1E37C5083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المتعبد بتلاوته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0D64EFF-A1CD-41A9-9ACD-63ADB69FA2A9}" type="parTrans" cxnId="{9100725B-2EBE-4378-A478-208FE3A538CC}">
      <dgm:prSet/>
      <dgm:spPr/>
      <dgm:t>
        <a:bodyPr/>
        <a:lstStyle/>
        <a:p>
          <a:endParaRPr lang="en-US"/>
        </a:p>
      </dgm:t>
    </dgm:pt>
    <dgm:pt modelId="{BBB2AF8F-240C-428B-8CD3-4FE137BAEFD4}" type="sibTrans" cxnId="{9100725B-2EBE-4378-A478-208FE3A538CC}">
      <dgm:prSet/>
      <dgm:spPr/>
      <dgm:t>
        <a:bodyPr/>
        <a:lstStyle/>
        <a:p>
          <a:endParaRPr lang="en-US"/>
        </a:p>
      </dgm:t>
    </dgm:pt>
    <dgm:pt modelId="{4808057A-0C8C-4C62-A55A-48F34F17F6DD}">
      <dgm:prSet custT="1"/>
      <dgm:spPr/>
      <dgm:t>
        <a:bodyPr/>
        <a:lstStyle/>
        <a:p>
          <a:pPr algn="ctr" rtl="1"/>
          <a:r>
            <a: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المكتوب في المصاحف</a:t>
          </a:r>
          <a:endParaRPr lang="en-US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014A578-2713-4BBB-92C3-D45E0972EB44}" type="parTrans" cxnId="{88C8751F-6F44-4349-A402-D1257F5BA23B}">
      <dgm:prSet/>
      <dgm:spPr/>
      <dgm:t>
        <a:bodyPr/>
        <a:lstStyle/>
        <a:p>
          <a:endParaRPr lang="en-US"/>
        </a:p>
      </dgm:t>
    </dgm:pt>
    <dgm:pt modelId="{805B074B-03E5-4985-ADAA-30F2686CA153}" type="sibTrans" cxnId="{88C8751F-6F44-4349-A402-D1257F5BA23B}">
      <dgm:prSet/>
      <dgm:spPr/>
      <dgm:t>
        <a:bodyPr/>
        <a:lstStyle/>
        <a:p>
          <a:endParaRPr lang="en-US"/>
        </a:p>
      </dgm:t>
    </dgm:pt>
    <dgm:pt modelId="{94A0FC0F-9CDE-4D85-9916-663455FAE48C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المعجزة بلفظه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9EAE055-4C79-4F96-AACE-AF88121D7ABE}" type="parTrans" cxnId="{2E78596D-311B-45E3-A762-F1BD3E61E112}">
      <dgm:prSet/>
      <dgm:spPr/>
      <dgm:t>
        <a:bodyPr/>
        <a:lstStyle/>
        <a:p>
          <a:endParaRPr lang="en-US"/>
        </a:p>
      </dgm:t>
    </dgm:pt>
    <dgm:pt modelId="{38A2AD98-3CAA-4B91-9FD4-B3835D07D889}" type="sibTrans" cxnId="{2E78596D-311B-45E3-A762-F1BD3E61E112}">
      <dgm:prSet/>
      <dgm:spPr/>
      <dgm:t>
        <a:bodyPr/>
        <a:lstStyle/>
        <a:p>
          <a:endParaRPr lang="en-US"/>
        </a:p>
      </dgm:t>
    </dgm:pt>
    <dgm:pt modelId="{7147A641-D9D1-4BDD-A13F-E1D7E881E65B}" type="pres">
      <dgm:prSet presAssocID="{29375507-21EA-4901-B21D-5D3CE7C71574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40BBB7-4003-46E1-930E-B8B9DB2CBF19}" type="pres">
      <dgm:prSet presAssocID="{4F2F70B5-13E9-4F6A-8F03-6A2D17611206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087078-2B34-4D9A-A0F3-F4C2A120D281}" type="pres">
      <dgm:prSet presAssocID="{59107EBC-5916-471E-8291-BF7E916FB68B}" presName="space" presStyleCnt="0"/>
      <dgm:spPr/>
    </dgm:pt>
    <dgm:pt modelId="{1D3CD23F-F091-40B9-AAE6-6A65C73A564E}" type="pres">
      <dgm:prSet presAssocID="{3D069FC9-0937-40F1-AB5F-6103D8FF4DDA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EACFE2-88AA-4B32-99B6-F900D196876A}" type="pres">
      <dgm:prSet presAssocID="{72DE245E-A6C0-4274-B406-FEA4B2444042}" presName="space" presStyleCnt="0"/>
      <dgm:spPr/>
    </dgm:pt>
    <dgm:pt modelId="{FB378CE4-BC71-4A15-BF8E-F12A36ACE360}" type="pres">
      <dgm:prSet presAssocID="{94A0FC0F-9CDE-4D85-9916-663455FAE48C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54B75F-2794-47CA-9E2E-BDDD1045CD5C}" type="pres">
      <dgm:prSet presAssocID="{38A2AD98-3CAA-4B91-9FD4-B3835D07D889}" presName="space" presStyleCnt="0"/>
      <dgm:spPr/>
    </dgm:pt>
    <dgm:pt modelId="{D6433CF4-E473-4719-B3DB-7549D81A9E08}" type="pres">
      <dgm:prSet presAssocID="{37DB7AC8-3805-44BB-AC09-BBC1E37C5083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B4FFC8-EDC2-4593-AC4D-E6B8C31B022E}" type="pres">
      <dgm:prSet presAssocID="{BBB2AF8F-240C-428B-8CD3-4FE137BAEFD4}" presName="space" presStyleCnt="0"/>
      <dgm:spPr/>
    </dgm:pt>
    <dgm:pt modelId="{0B22E02D-FB50-46AE-B57F-E717E02B598A}" type="pres">
      <dgm:prSet presAssocID="{4808057A-0C8C-4C62-A55A-48F34F17F6DD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A797B2-4BD0-46F0-882A-F198B5181B01}" type="pres">
      <dgm:prSet presAssocID="{805B074B-03E5-4985-ADAA-30F2686CA153}" presName="space" presStyleCnt="0"/>
      <dgm:spPr/>
    </dgm:pt>
    <dgm:pt modelId="{CD4A4B93-CAF6-4FD5-B566-AEC14EF058F4}" type="pres">
      <dgm:prSet presAssocID="{4437319E-3226-4098-AE26-5FA11A732F7A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291201-6CEB-4B2F-8374-FFF71CDB5009}" type="presOf" srcId="{29375507-21EA-4901-B21D-5D3CE7C71574}" destId="{7147A641-D9D1-4BDD-A13F-E1D7E881E65B}" srcOrd="0" destOrd="0" presId="urn:microsoft.com/office/officeart/2005/8/layout/venn3"/>
    <dgm:cxn modelId="{0FF4B0B3-30D8-451E-983B-0058B8071EA0}" type="presOf" srcId="{3D069FC9-0937-40F1-AB5F-6103D8FF4DDA}" destId="{1D3CD23F-F091-40B9-AAE6-6A65C73A564E}" srcOrd="0" destOrd="0" presId="urn:microsoft.com/office/officeart/2005/8/layout/venn3"/>
    <dgm:cxn modelId="{4D7E0E3D-B1D1-49A9-A537-638503399E34}" type="presOf" srcId="{4808057A-0C8C-4C62-A55A-48F34F17F6DD}" destId="{0B22E02D-FB50-46AE-B57F-E717E02B598A}" srcOrd="0" destOrd="0" presId="urn:microsoft.com/office/officeart/2005/8/layout/venn3"/>
    <dgm:cxn modelId="{65CA5893-13DA-4BF6-84F8-D51B6E02F57D}" type="presOf" srcId="{37DB7AC8-3805-44BB-AC09-BBC1E37C5083}" destId="{D6433CF4-E473-4719-B3DB-7549D81A9E08}" srcOrd="0" destOrd="0" presId="urn:microsoft.com/office/officeart/2005/8/layout/venn3"/>
    <dgm:cxn modelId="{79DA2B98-817E-478A-9C51-6DB85D75E00D}" type="presOf" srcId="{94A0FC0F-9CDE-4D85-9916-663455FAE48C}" destId="{FB378CE4-BC71-4A15-BF8E-F12A36ACE360}" srcOrd="0" destOrd="0" presId="urn:microsoft.com/office/officeart/2005/8/layout/venn3"/>
    <dgm:cxn modelId="{1D2BEBF2-3187-4FDA-AFB0-DF3CF7C0A7CB}" type="presOf" srcId="{4F2F70B5-13E9-4F6A-8F03-6A2D17611206}" destId="{0440BBB7-4003-46E1-930E-B8B9DB2CBF19}" srcOrd="0" destOrd="0" presId="urn:microsoft.com/office/officeart/2005/8/layout/venn3"/>
    <dgm:cxn modelId="{2E78596D-311B-45E3-A762-F1BD3E61E112}" srcId="{29375507-21EA-4901-B21D-5D3CE7C71574}" destId="{94A0FC0F-9CDE-4D85-9916-663455FAE48C}" srcOrd="2" destOrd="0" parTransId="{A9EAE055-4C79-4F96-AACE-AF88121D7ABE}" sibTransId="{38A2AD98-3CAA-4B91-9FD4-B3835D07D889}"/>
    <dgm:cxn modelId="{4927C132-E83D-40CA-A3D7-2D362E5EC9CF}" type="presOf" srcId="{4437319E-3226-4098-AE26-5FA11A732F7A}" destId="{CD4A4B93-CAF6-4FD5-B566-AEC14EF058F4}" srcOrd="0" destOrd="0" presId="urn:microsoft.com/office/officeart/2005/8/layout/venn3"/>
    <dgm:cxn modelId="{88C8751F-6F44-4349-A402-D1257F5BA23B}" srcId="{29375507-21EA-4901-B21D-5D3CE7C71574}" destId="{4808057A-0C8C-4C62-A55A-48F34F17F6DD}" srcOrd="4" destOrd="0" parTransId="{C014A578-2713-4BBB-92C3-D45E0972EB44}" sibTransId="{805B074B-03E5-4985-ADAA-30F2686CA153}"/>
    <dgm:cxn modelId="{8DD22553-403E-47D9-B1C3-FDF8CECC541E}" srcId="{29375507-21EA-4901-B21D-5D3CE7C71574}" destId="{4437319E-3226-4098-AE26-5FA11A732F7A}" srcOrd="5" destOrd="0" parTransId="{E26AF118-0819-4D1F-A77F-998E293F0A7E}" sibTransId="{0EFFA7C8-D56D-4005-8D6D-24B61BC7F1B1}"/>
    <dgm:cxn modelId="{B52FCD4E-1407-4663-B5AF-18493A978113}" srcId="{29375507-21EA-4901-B21D-5D3CE7C71574}" destId="{4F2F70B5-13E9-4F6A-8F03-6A2D17611206}" srcOrd="0" destOrd="0" parTransId="{5B7DC8F4-4E74-4E17-AF6A-D9CAA69BFBC8}" sibTransId="{59107EBC-5916-471E-8291-BF7E916FB68B}"/>
    <dgm:cxn modelId="{9100725B-2EBE-4378-A478-208FE3A538CC}" srcId="{29375507-21EA-4901-B21D-5D3CE7C71574}" destId="{37DB7AC8-3805-44BB-AC09-BBC1E37C5083}" srcOrd="3" destOrd="0" parTransId="{10D64EFF-A1CD-41A9-9ACD-63ADB69FA2A9}" sibTransId="{BBB2AF8F-240C-428B-8CD3-4FE137BAEFD4}"/>
    <dgm:cxn modelId="{73EA61BF-A796-4F66-8D88-3AF349B1D746}" srcId="{29375507-21EA-4901-B21D-5D3CE7C71574}" destId="{3D069FC9-0937-40F1-AB5F-6103D8FF4DDA}" srcOrd="1" destOrd="0" parTransId="{FB63C274-9021-47A9-B5E3-AAA7A76E7913}" sibTransId="{72DE245E-A6C0-4274-B406-FEA4B2444042}"/>
    <dgm:cxn modelId="{A1DDF1C4-0FF9-4E09-AA41-E45B0D7F1FDC}" type="presParOf" srcId="{7147A641-D9D1-4BDD-A13F-E1D7E881E65B}" destId="{0440BBB7-4003-46E1-930E-B8B9DB2CBF19}" srcOrd="0" destOrd="0" presId="urn:microsoft.com/office/officeart/2005/8/layout/venn3"/>
    <dgm:cxn modelId="{63B7F5B3-2CA3-421D-A007-58A96E73213D}" type="presParOf" srcId="{7147A641-D9D1-4BDD-A13F-E1D7E881E65B}" destId="{7F087078-2B34-4D9A-A0F3-F4C2A120D281}" srcOrd="1" destOrd="0" presId="urn:microsoft.com/office/officeart/2005/8/layout/venn3"/>
    <dgm:cxn modelId="{AFC88EB8-8CAC-4688-98CC-EF89C2817C58}" type="presParOf" srcId="{7147A641-D9D1-4BDD-A13F-E1D7E881E65B}" destId="{1D3CD23F-F091-40B9-AAE6-6A65C73A564E}" srcOrd="2" destOrd="0" presId="urn:microsoft.com/office/officeart/2005/8/layout/venn3"/>
    <dgm:cxn modelId="{22D5AF99-C759-4C01-91D7-576A411E3A48}" type="presParOf" srcId="{7147A641-D9D1-4BDD-A13F-E1D7E881E65B}" destId="{FDEACFE2-88AA-4B32-99B6-F900D196876A}" srcOrd="3" destOrd="0" presId="urn:microsoft.com/office/officeart/2005/8/layout/venn3"/>
    <dgm:cxn modelId="{DB10F7DE-4A98-492A-BDCC-4AFB179B7C4D}" type="presParOf" srcId="{7147A641-D9D1-4BDD-A13F-E1D7E881E65B}" destId="{FB378CE4-BC71-4A15-BF8E-F12A36ACE360}" srcOrd="4" destOrd="0" presId="urn:microsoft.com/office/officeart/2005/8/layout/venn3"/>
    <dgm:cxn modelId="{CCA4691A-672F-44D0-A1FE-59E975E5908E}" type="presParOf" srcId="{7147A641-D9D1-4BDD-A13F-E1D7E881E65B}" destId="{4654B75F-2794-47CA-9E2E-BDDD1045CD5C}" srcOrd="5" destOrd="0" presId="urn:microsoft.com/office/officeart/2005/8/layout/venn3"/>
    <dgm:cxn modelId="{F8FDEADB-DCAB-4689-8E18-8C61443695B1}" type="presParOf" srcId="{7147A641-D9D1-4BDD-A13F-E1D7E881E65B}" destId="{D6433CF4-E473-4719-B3DB-7549D81A9E08}" srcOrd="6" destOrd="0" presId="urn:microsoft.com/office/officeart/2005/8/layout/venn3"/>
    <dgm:cxn modelId="{7C56D865-FC0F-4E7E-8969-5524E6EAD658}" type="presParOf" srcId="{7147A641-D9D1-4BDD-A13F-E1D7E881E65B}" destId="{F4B4FFC8-EDC2-4593-AC4D-E6B8C31B022E}" srcOrd="7" destOrd="0" presId="urn:microsoft.com/office/officeart/2005/8/layout/venn3"/>
    <dgm:cxn modelId="{6B3C4D7B-F86F-4924-9C94-4CDB90C0ADFD}" type="presParOf" srcId="{7147A641-D9D1-4BDD-A13F-E1D7E881E65B}" destId="{0B22E02D-FB50-46AE-B57F-E717E02B598A}" srcOrd="8" destOrd="0" presId="urn:microsoft.com/office/officeart/2005/8/layout/venn3"/>
    <dgm:cxn modelId="{17DB576D-4754-4FFD-A4ED-665123749B4C}" type="presParOf" srcId="{7147A641-D9D1-4BDD-A13F-E1D7E881E65B}" destId="{95A797B2-4BD0-46F0-882A-F198B5181B01}" srcOrd="9" destOrd="0" presId="urn:microsoft.com/office/officeart/2005/8/layout/venn3"/>
    <dgm:cxn modelId="{468C657F-753D-449D-B00E-76BCB5782D02}" type="presParOf" srcId="{7147A641-D9D1-4BDD-A13F-E1D7E881E65B}" destId="{CD4A4B93-CAF6-4FD5-B566-AEC14EF058F4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2572C5B-7A7B-421C-AB8D-CDF84EA3FB1F}" type="doc">
      <dgm:prSet loTypeId="urn:microsoft.com/office/officeart/2005/8/layout/radial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71B868F-E057-4C67-8D7A-D61F9F2F1300}">
      <dgm:prSet phldrT="[Text]"/>
      <dgm:spPr/>
      <dgm:t>
        <a:bodyPr/>
        <a:lstStyle/>
        <a:p>
          <a:pPr algn="r" rtl="1"/>
          <a:r>
            <a:rPr lang="ar-SA" b="1" u="sng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الخصائص</a:t>
          </a:r>
          <a:endParaRPr lang="en-US" b="1" u="sng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FFCFCA4-39E0-41AC-9B59-CECE9EC9C3C6}" type="parTrans" cxnId="{A4839855-173D-474B-9914-38D928481D10}">
      <dgm:prSet/>
      <dgm:spPr/>
      <dgm:t>
        <a:bodyPr/>
        <a:lstStyle/>
        <a:p>
          <a:endParaRPr lang="en-US"/>
        </a:p>
      </dgm:t>
    </dgm:pt>
    <dgm:pt modelId="{D4DBE2DC-757C-4FBB-A550-4E35E91B58D5}" type="sibTrans" cxnId="{A4839855-173D-474B-9914-38D928481D10}">
      <dgm:prSet/>
      <dgm:spPr/>
      <dgm:t>
        <a:bodyPr/>
        <a:lstStyle/>
        <a:p>
          <a:endParaRPr lang="en-US"/>
        </a:p>
      </dgm:t>
    </dgm:pt>
    <dgm:pt modelId="{70C956FB-2033-4B88-894C-2BF2A9F95F4A}">
      <dgm:prSet phldrT="[Text]" custT="1"/>
      <dgm:spPr/>
      <dgm:t>
        <a:bodyPr/>
        <a:lstStyle/>
        <a:p>
          <a:r>
            <a:rPr lang="ar-SA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كلام الله</a:t>
          </a:r>
          <a:endParaRPr lang="en-US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617F6CB-4AB6-468F-9727-C567500F86FA}" type="parTrans" cxnId="{53F14FE2-B7FB-4CCF-8584-A4ED537EF8D3}">
      <dgm:prSet/>
      <dgm:spPr/>
      <dgm:t>
        <a:bodyPr/>
        <a:lstStyle/>
        <a:p>
          <a:endParaRPr lang="en-US"/>
        </a:p>
      </dgm:t>
    </dgm:pt>
    <dgm:pt modelId="{2674BD96-FAEA-4C9A-AA81-9E1739579BE9}" type="sibTrans" cxnId="{53F14FE2-B7FB-4CCF-8584-A4ED537EF8D3}">
      <dgm:prSet/>
      <dgm:spPr/>
      <dgm:t>
        <a:bodyPr/>
        <a:lstStyle/>
        <a:p>
          <a:endParaRPr lang="en-US"/>
        </a:p>
      </dgm:t>
    </dgm:pt>
    <dgm:pt modelId="{A6083828-DC45-4512-88C1-57A368C1203C}">
      <dgm:prSet phldrT="[Text]" custT="1"/>
      <dgm:spPr/>
      <dgm:t>
        <a:bodyPr/>
        <a:lstStyle/>
        <a:p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معجز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2DE080D-DE00-40C9-B939-72A20C179426}" type="parTrans" cxnId="{40B48AE5-ADE9-49A5-8000-ECED5B1FFE95}">
      <dgm:prSet/>
      <dgm:spPr/>
      <dgm:t>
        <a:bodyPr/>
        <a:lstStyle/>
        <a:p>
          <a:endParaRPr lang="en-US"/>
        </a:p>
      </dgm:t>
    </dgm:pt>
    <dgm:pt modelId="{FF57231F-D92C-43E0-9899-EE7A19B69B21}" type="sibTrans" cxnId="{40B48AE5-ADE9-49A5-8000-ECED5B1FFE95}">
      <dgm:prSet/>
      <dgm:spPr/>
      <dgm:t>
        <a:bodyPr/>
        <a:lstStyle/>
        <a:p>
          <a:endParaRPr lang="en-US"/>
        </a:p>
      </dgm:t>
    </dgm:pt>
    <dgm:pt modelId="{D136B40D-DC31-4B48-ADED-0D79E735C539}">
      <dgm:prSet phldrT="[Text]" custT="1"/>
      <dgm:spPr/>
      <dgm:t>
        <a:bodyPr/>
        <a:lstStyle/>
        <a:p>
          <a:r>
            <a: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الحفظ</a:t>
          </a:r>
          <a:endParaRPr lang="en-US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8BA119-DA02-41B0-9037-8CA0412C400F}" type="parTrans" cxnId="{AEC29F83-25B9-46A5-AB14-B5D0ADF6E8F7}">
      <dgm:prSet/>
      <dgm:spPr/>
      <dgm:t>
        <a:bodyPr/>
        <a:lstStyle/>
        <a:p>
          <a:endParaRPr lang="en-US"/>
        </a:p>
      </dgm:t>
    </dgm:pt>
    <dgm:pt modelId="{64660892-451F-4BE6-B252-6E8C3E5E8789}" type="sibTrans" cxnId="{AEC29F83-25B9-46A5-AB14-B5D0ADF6E8F7}">
      <dgm:prSet/>
      <dgm:spPr/>
      <dgm:t>
        <a:bodyPr/>
        <a:lstStyle/>
        <a:p>
          <a:endParaRPr lang="en-US"/>
        </a:p>
      </dgm:t>
    </dgm:pt>
    <dgm:pt modelId="{9DC88C65-D010-4BC4-9E8C-F4AB6FDD8F7E}">
      <dgm:prSet phldrT="[Text]"/>
      <dgm:spPr/>
      <dgm:t>
        <a:bodyPr/>
        <a:lstStyle/>
        <a:p>
          <a:r>
            <a:rPr lang="ar-SA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الشمول</a:t>
          </a:r>
          <a:endParaRPr lang="en-US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D02CA70E-75B7-4969-B8D7-639BBECD2D99}" type="parTrans" cxnId="{5BFC909B-5FEC-4CDF-B822-8BADAD741D2B}">
      <dgm:prSet/>
      <dgm:spPr/>
      <dgm:t>
        <a:bodyPr/>
        <a:lstStyle/>
        <a:p>
          <a:endParaRPr lang="en-US"/>
        </a:p>
      </dgm:t>
    </dgm:pt>
    <dgm:pt modelId="{9B7041F3-4E8F-4376-A461-18AF11D0FDF0}" type="sibTrans" cxnId="{5BFC909B-5FEC-4CDF-B822-8BADAD741D2B}">
      <dgm:prSet/>
      <dgm:spPr/>
      <dgm:t>
        <a:bodyPr/>
        <a:lstStyle/>
        <a:p>
          <a:endParaRPr lang="en-US"/>
        </a:p>
      </dgm:t>
    </dgm:pt>
    <dgm:pt modelId="{351AFABC-E1F1-4900-95B6-92E01F477EC7}" type="pres">
      <dgm:prSet presAssocID="{C2572C5B-7A7B-421C-AB8D-CDF84EA3FB1F}" presName="composite" presStyleCnt="0">
        <dgm:presLayoutVars>
          <dgm:chMax val="1"/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3B52A5-6B1B-46B8-85D9-F12691F46E76}" type="pres">
      <dgm:prSet presAssocID="{C2572C5B-7A7B-421C-AB8D-CDF84EA3FB1F}" presName="radial" presStyleCnt="0">
        <dgm:presLayoutVars>
          <dgm:animLvl val="ctr"/>
        </dgm:presLayoutVars>
      </dgm:prSet>
      <dgm:spPr/>
    </dgm:pt>
    <dgm:pt modelId="{5BEFC6A7-6EF7-484D-BB52-7099B6F19614}" type="pres">
      <dgm:prSet presAssocID="{F71B868F-E057-4C67-8D7A-D61F9F2F1300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431BC0FF-81CD-4105-80C0-B1E7E4CA21EC}" type="pres">
      <dgm:prSet presAssocID="{70C956FB-2033-4B88-894C-2BF2A9F95F4A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23435E-8F16-44F0-A12C-781EC91F0C5C}" type="pres">
      <dgm:prSet presAssocID="{A6083828-DC45-4512-88C1-57A368C1203C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DCBA33-6A6E-45B9-B4B2-AEF08C88E1D9}" type="pres">
      <dgm:prSet presAssocID="{D136B40D-DC31-4B48-ADED-0D79E735C539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AC6AFA-2097-4369-B36E-0D48F92C9F58}" type="pres">
      <dgm:prSet presAssocID="{9DC88C65-D010-4BC4-9E8C-F4AB6FDD8F7E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664C2D-7AAE-43E7-85A1-555459CA6056}" type="presOf" srcId="{F71B868F-E057-4C67-8D7A-D61F9F2F1300}" destId="{5BEFC6A7-6EF7-484D-BB52-7099B6F19614}" srcOrd="0" destOrd="0" presId="urn:microsoft.com/office/officeart/2005/8/layout/radial3"/>
    <dgm:cxn modelId="{53F14FE2-B7FB-4CCF-8584-A4ED537EF8D3}" srcId="{F71B868F-E057-4C67-8D7A-D61F9F2F1300}" destId="{70C956FB-2033-4B88-894C-2BF2A9F95F4A}" srcOrd="0" destOrd="0" parTransId="{A617F6CB-4AB6-468F-9727-C567500F86FA}" sibTransId="{2674BD96-FAEA-4C9A-AA81-9E1739579BE9}"/>
    <dgm:cxn modelId="{F0D9D60F-48C6-4BBA-9C2D-5D0B7CB4D9B5}" type="presOf" srcId="{D136B40D-DC31-4B48-ADED-0D79E735C539}" destId="{85DCBA33-6A6E-45B9-B4B2-AEF08C88E1D9}" srcOrd="0" destOrd="0" presId="urn:microsoft.com/office/officeart/2005/8/layout/radial3"/>
    <dgm:cxn modelId="{0C5418A7-B00F-4987-9686-9631C173D767}" type="presOf" srcId="{70C956FB-2033-4B88-894C-2BF2A9F95F4A}" destId="{431BC0FF-81CD-4105-80C0-B1E7E4CA21EC}" srcOrd="0" destOrd="0" presId="urn:microsoft.com/office/officeart/2005/8/layout/radial3"/>
    <dgm:cxn modelId="{AEC29F83-25B9-46A5-AB14-B5D0ADF6E8F7}" srcId="{F71B868F-E057-4C67-8D7A-D61F9F2F1300}" destId="{D136B40D-DC31-4B48-ADED-0D79E735C539}" srcOrd="2" destOrd="0" parTransId="{628BA119-DA02-41B0-9037-8CA0412C400F}" sibTransId="{64660892-451F-4BE6-B252-6E8C3E5E8789}"/>
    <dgm:cxn modelId="{40B48AE5-ADE9-49A5-8000-ECED5B1FFE95}" srcId="{F71B868F-E057-4C67-8D7A-D61F9F2F1300}" destId="{A6083828-DC45-4512-88C1-57A368C1203C}" srcOrd="1" destOrd="0" parTransId="{C2DE080D-DE00-40C9-B939-72A20C179426}" sibTransId="{FF57231F-D92C-43E0-9899-EE7A19B69B21}"/>
    <dgm:cxn modelId="{8B60257A-64F7-40C3-9855-0CA69016E593}" type="presOf" srcId="{C2572C5B-7A7B-421C-AB8D-CDF84EA3FB1F}" destId="{351AFABC-E1F1-4900-95B6-92E01F477EC7}" srcOrd="0" destOrd="0" presId="urn:microsoft.com/office/officeart/2005/8/layout/radial3"/>
    <dgm:cxn modelId="{60FA219E-3DA2-4CED-B7F5-F5ABF093A84F}" type="presOf" srcId="{9DC88C65-D010-4BC4-9E8C-F4AB6FDD8F7E}" destId="{65AC6AFA-2097-4369-B36E-0D48F92C9F58}" srcOrd="0" destOrd="0" presId="urn:microsoft.com/office/officeart/2005/8/layout/radial3"/>
    <dgm:cxn modelId="{5BFC909B-5FEC-4CDF-B822-8BADAD741D2B}" srcId="{F71B868F-E057-4C67-8D7A-D61F9F2F1300}" destId="{9DC88C65-D010-4BC4-9E8C-F4AB6FDD8F7E}" srcOrd="3" destOrd="0" parTransId="{D02CA70E-75B7-4969-B8D7-639BBECD2D99}" sibTransId="{9B7041F3-4E8F-4376-A461-18AF11D0FDF0}"/>
    <dgm:cxn modelId="{A4839855-173D-474B-9914-38D928481D10}" srcId="{C2572C5B-7A7B-421C-AB8D-CDF84EA3FB1F}" destId="{F71B868F-E057-4C67-8D7A-D61F9F2F1300}" srcOrd="0" destOrd="0" parTransId="{4FFCFCA4-39E0-41AC-9B59-CECE9EC9C3C6}" sibTransId="{D4DBE2DC-757C-4FBB-A550-4E35E91B58D5}"/>
    <dgm:cxn modelId="{215582EF-A3BB-418D-AB99-729FF3CEE497}" type="presOf" srcId="{A6083828-DC45-4512-88C1-57A368C1203C}" destId="{FA23435E-8F16-44F0-A12C-781EC91F0C5C}" srcOrd="0" destOrd="0" presId="urn:microsoft.com/office/officeart/2005/8/layout/radial3"/>
    <dgm:cxn modelId="{C6FE9160-550B-4C4B-BBC2-F822BC2C1B7D}" type="presParOf" srcId="{351AFABC-E1F1-4900-95B6-92E01F477EC7}" destId="{903B52A5-6B1B-46B8-85D9-F12691F46E76}" srcOrd="0" destOrd="0" presId="urn:microsoft.com/office/officeart/2005/8/layout/radial3"/>
    <dgm:cxn modelId="{224F39F5-0E61-4756-A6AE-A3F1F8AA1D36}" type="presParOf" srcId="{903B52A5-6B1B-46B8-85D9-F12691F46E76}" destId="{5BEFC6A7-6EF7-484D-BB52-7099B6F19614}" srcOrd="0" destOrd="0" presId="urn:microsoft.com/office/officeart/2005/8/layout/radial3"/>
    <dgm:cxn modelId="{7B3B63B2-7DAB-40DF-B736-B0191D7EEDFA}" type="presParOf" srcId="{903B52A5-6B1B-46B8-85D9-F12691F46E76}" destId="{431BC0FF-81CD-4105-80C0-B1E7E4CA21EC}" srcOrd="1" destOrd="0" presId="urn:microsoft.com/office/officeart/2005/8/layout/radial3"/>
    <dgm:cxn modelId="{485720BF-11E9-481A-92C9-16B94F024DB2}" type="presParOf" srcId="{903B52A5-6B1B-46B8-85D9-F12691F46E76}" destId="{FA23435E-8F16-44F0-A12C-781EC91F0C5C}" srcOrd="2" destOrd="0" presId="urn:microsoft.com/office/officeart/2005/8/layout/radial3"/>
    <dgm:cxn modelId="{563C1039-95DE-4D0F-9057-38280DADAF34}" type="presParOf" srcId="{903B52A5-6B1B-46B8-85D9-F12691F46E76}" destId="{85DCBA33-6A6E-45B9-B4B2-AEF08C88E1D9}" srcOrd="3" destOrd="0" presId="urn:microsoft.com/office/officeart/2005/8/layout/radial3"/>
    <dgm:cxn modelId="{9E7196CC-BCA1-4385-BBCD-F880E8E2D48E}" type="presParOf" srcId="{903B52A5-6B1B-46B8-85D9-F12691F46E76}" destId="{65AC6AFA-2097-4369-B36E-0D48F92C9F58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به والتسليم المطلق له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قراءته وتدبره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العمل به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AF7CB219-D7D4-46C7-B0F5-16A45CCC925F}" type="presOf" srcId="{52BA0397-B4F9-481A-AB2A-6CAD42B9C9E3}" destId="{B0259F3D-2BC6-4A27-AA21-0F467C891C0C}" srcOrd="0" destOrd="0" presId="urn:microsoft.com/office/officeart/2005/8/layout/vList3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78B6EC2B-47DD-4376-87DE-41084734682E}" type="presOf" srcId="{F4533B74-74D4-4834-9C33-A366410534AA}" destId="{0E0DEEB1-7E82-442D-94C1-02B96CD1BE23}" srcOrd="0" destOrd="0" presId="urn:microsoft.com/office/officeart/2005/8/layout/vList3"/>
    <dgm:cxn modelId="{6385EBFB-8AAD-4C45-B3CC-03D877E7FC1F}" type="presOf" srcId="{CD83BCCB-F20F-45FF-B240-2F994C23F4D2}" destId="{124DD6A8-3030-4681-8469-8BAA6A4B80F9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FA12DBD6-2E10-4C45-88B8-645CE0DC5899}" type="presOf" srcId="{B4145E70-D8F1-4ACD-A8B7-D26B885E882C}" destId="{145D003F-DDC7-427F-A360-76AB44BE955D}" srcOrd="0" destOrd="0" presId="urn:microsoft.com/office/officeart/2005/8/layout/vList3"/>
    <dgm:cxn modelId="{D815CC1F-1070-43A5-A65B-F0677A518AC5}" type="presParOf" srcId="{124DD6A8-3030-4681-8469-8BAA6A4B80F9}" destId="{5F3FDDD9-42DF-459A-B219-41E40827D8C3}" srcOrd="0" destOrd="0" presId="urn:microsoft.com/office/officeart/2005/8/layout/vList3"/>
    <dgm:cxn modelId="{AD2863C8-987A-4D3C-8030-C3D1C41C5EA6}" type="presParOf" srcId="{5F3FDDD9-42DF-459A-B219-41E40827D8C3}" destId="{342003AB-C01F-4ABE-91B7-00E2CB775F95}" srcOrd="0" destOrd="0" presId="urn:microsoft.com/office/officeart/2005/8/layout/vList3"/>
    <dgm:cxn modelId="{498F8FD4-FC40-4152-8FD3-04A47837E043}" type="presParOf" srcId="{5F3FDDD9-42DF-459A-B219-41E40827D8C3}" destId="{0E0DEEB1-7E82-442D-94C1-02B96CD1BE23}" srcOrd="1" destOrd="0" presId="urn:microsoft.com/office/officeart/2005/8/layout/vList3"/>
    <dgm:cxn modelId="{F8BADEC6-9BC0-4A0C-B8B4-304123277CD1}" type="presParOf" srcId="{124DD6A8-3030-4681-8469-8BAA6A4B80F9}" destId="{34020089-5BC6-4F69-8A2D-4E5B7644B2F6}" srcOrd="1" destOrd="0" presId="urn:microsoft.com/office/officeart/2005/8/layout/vList3"/>
    <dgm:cxn modelId="{4455DDD9-462C-4F70-B7A2-A2E6176C550A}" type="presParOf" srcId="{124DD6A8-3030-4681-8469-8BAA6A4B80F9}" destId="{2BBFAF11-A7F9-4878-9AB7-58EF339D50E4}" srcOrd="2" destOrd="0" presId="urn:microsoft.com/office/officeart/2005/8/layout/vList3"/>
    <dgm:cxn modelId="{24FFE0C1-A108-43A7-8F11-E73C9D3B9798}" type="presParOf" srcId="{2BBFAF11-A7F9-4878-9AB7-58EF339D50E4}" destId="{37D637D9-8E89-4219-8C14-13130BDE8034}" srcOrd="0" destOrd="0" presId="urn:microsoft.com/office/officeart/2005/8/layout/vList3"/>
    <dgm:cxn modelId="{D30AC122-9703-4331-975B-B7E9BDDC33BD}" type="presParOf" srcId="{2BBFAF11-A7F9-4878-9AB7-58EF339D50E4}" destId="{B0259F3D-2BC6-4A27-AA21-0F467C891C0C}" srcOrd="1" destOrd="0" presId="urn:microsoft.com/office/officeart/2005/8/layout/vList3"/>
    <dgm:cxn modelId="{59CC31A7-C9B4-461A-BED4-03A9FE6D71D0}" type="presParOf" srcId="{124DD6A8-3030-4681-8469-8BAA6A4B80F9}" destId="{BD35B9F6-5C7C-423C-87B8-6579AF641147}" srcOrd="3" destOrd="0" presId="urn:microsoft.com/office/officeart/2005/8/layout/vList3"/>
    <dgm:cxn modelId="{398593C8-469E-4147-A6B5-07044AF06E17}" type="presParOf" srcId="{124DD6A8-3030-4681-8469-8BAA6A4B80F9}" destId="{D6D6E7E0-8D1D-4C4B-B41E-F33321CE9CAA}" srcOrd="4" destOrd="0" presId="urn:microsoft.com/office/officeart/2005/8/layout/vList3"/>
    <dgm:cxn modelId="{FA619D4D-FAE5-4EF1-A162-5CC8BED4F3CB}" type="presParOf" srcId="{D6D6E7E0-8D1D-4C4B-B41E-F33321CE9CAA}" destId="{EF6F0123-2CB8-4B26-8D7D-CF4D81442D8F}" srcOrd="0" destOrd="0" presId="urn:microsoft.com/office/officeart/2005/8/layout/vList3"/>
    <dgm:cxn modelId="{BB0212D6-7C9F-40B0-A8F0-E07E595A87FA}" type="presParOf" srcId="{D6D6E7E0-8D1D-4C4B-B41E-F33321CE9CAA}" destId="{145D003F-DDC7-427F-A360-76AB44BE955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022F1F-E49E-42D9-B2E8-60E62C3C2721}">
      <dsp:nvSpPr>
        <dsp:cNvPr id="0" name=""/>
        <dsp:cNvSpPr/>
      </dsp:nvSpPr>
      <dsp:spPr>
        <a:xfrm>
          <a:off x="2559844" y="0"/>
          <a:ext cx="3651250" cy="3651250"/>
        </a:xfrm>
        <a:prstGeom prst="quadArrow">
          <a:avLst>
            <a:gd name="adj1" fmla="val 2000"/>
            <a:gd name="adj2" fmla="val 4000"/>
            <a:gd name="adj3" fmla="val 5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FD1D35B-3004-4398-9CFA-0FB175A8E7F4}">
      <dsp:nvSpPr>
        <dsp:cNvPr id="0" name=""/>
        <dsp:cNvSpPr/>
      </dsp:nvSpPr>
      <dsp:spPr>
        <a:xfrm>
          <a:off x="2797175" y="237331"/>
          <a:ext cx="1460500" cy="14605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الثقافة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868471" y="308627"/>
        <a:ext cx="1317908" cy="1317908"/>
      </dsp:txXfrm>
    </dsp:sp>
    <dsp:sp modelId="{E8A511B3-FBE7-40D4-9CC6-4DDA8D3BB752}">
      <dsp:nvSpPr>
        <dsp:cNvPr id="0" name=""/>
        <dsp:cNvSpPr/>
      </dsp:nvSpPr>
      <dsp:spPr>
        <a:xfrm>
          <a:off x="4513262" y="237331"/>
          <a:ext cx="1460500" cy="1460500"/>
        </a:xfrm>
        <a:prstGeom prst="roundRect">
          <a:avLst/>
        </a:prstGeom>
        <a:gradFill rotWithShape="0">
          <a:gsLst>
            <a:gs pos="0">
              <a:schemeClr val="accent3">
                <a:hueOff val="6118044"/>
                <a:satOff val="1005"/>
                <a:lumOff val="-130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6118044"/>
                <a:satOff val="1005"/>
                <a:lumOff val="-130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6118044"/>
                <a:satOff val="1005"/>
                <a:lumOff val="-1307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أصول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584558" y="308627"/>
        <a:ext cx="1317908" cy="1317908"/>
      </dsp:txXfrm>
    </dsp:sp>
    <dsp:sp modelId="{44CE57FF-27A7-429A-B6FD-F602CCBC8A7A}">
      <dsp:nvSpPr>
        <dsp:cNvPr id="0" name=""/>
        <dsp:cNvSpPr/>
      </dsp:nvSpPr>
      <dsp:spPr>
        <a:xfrm>
          <a:off x="2797175" y="1953418"/>
          <a:ext cx="1460500" cy="1460500"/>
        </a:xfrm>
        <a:prstGeom prst="roundRect">
          <a:avLst/>
        </a:prstGeom>
        <a:gradFill rotWithShape="0">
          <a:gsLst>
            <a:gs pos="0">
              <a:schemeClr val="accent3">
                <a:hueOff val="12236087"/>
                <a:satOff val="2009"/>
                <a:lumOff val="-2614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2236087"/>
                <a:satOff val="2009"/>
                <a:lumOff val="-2614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2236087"/>
                <a:satOff val="2009"/>
                <a:lumOff val="-2614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أصول الثقافة الإسلامية</a:t>
          </a:r>
          <a:endParaRPr lang="en-US" sz="2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868471" y="2024714"/>
        <a:ext cx="1317908" cy="1317908"/>
      </dsp:txXfrm>
    </dsp:sp>
    <dsp:sp modelId="{3667D7F6-B720-42DB-9D4A-9462D985A56B}">
      <dsp:nvSpPr>
        <dsp:cNvPr id="0" name=""/>
        <dsp:cNvSpPr/>
      </dsp:nvSpPr>
      <dsp:spPr>
        <a:xfrm>
          <a:off x="4523559" y="1904207"/>
          <a:ext cx="1439906" cy="1558923"/>
        </a:xfrm>
        <a:prstGeom prst="roundRect">
          <a:avLst/>
        </a:prstGeom>
        <a:gradFill rotWithShape="0">
          <a:gsLst>
            <a:gs pos="0">
              <a:schemeClr val="accent3">
                <a:hueOff val="18354130"/>
                <a:satOff val="3014"/>
                <a:lumOff val="-392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8354130"/>
                <a:satOff val="3014"/>
                <a:lumOff val="-392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8354130"/>
                <a:satOff val="3014"/>
                <a:lumOff val="-392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مفهوم الثقافة الإسلامية</a:t>
          </a:r>
          <a:endParaRPr lang="en-US" sz="2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593849" y="1974497"/>
        <a:ext cx="1299326" cy="141834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C32DE9-A96D-4F1F-BFEC-D86CDAF55DC8}">
      <dsp:nvSpPr>
        <dsp:cNvPr id="0" name=""/>
        <dsp:cNvSpPr/>
      </dsp:nvSpPr>
      <dsp:spPr>
        <a:xfrm>
          <a:off x="7016107" y="948745"/>
          <a:ext cx="1753759" cy="175375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96515" tIns="45720" rIns="96515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u="none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العقيدة</a:t>
          </a:r>
          <a:endParaRPr lang="en-US" sz="3600" u="none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7272939" y="1205577"/>
        <a:ext cx="1240095" cy="1240095"/>
      </dsp:txXfrm>
    </dsp:sp>
    <dsp:sp modelId="{F2212257-352B-4A30-860E-637A201DB371}">
      <dsp:nvSpPr>
        <dsp:cNvPr id="0" name=""/>
        <dsp:cNvSpPr/>
      </dsp:nvSpPr>
      <dsp:spPr>
        <a:xfrm>
          <a:off x="5613100" y="948745"/>
          <a:ext cx="1753759" cy="1753759"/>
        </a:xfrm>
        <a:prstGeom prst="ellipse">
          <a:avLst/>
        </a:prstGeom>
        <a:solidFill>
          <a:schemeClr val="accent3">
            <a:alpha val="50000"/>
            <a:hueOff val="3670826"/>
            <a:satOff val="603"/>
            <a:lumOff val="-784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96515" tIns="45720" rIns="96515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u="none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العبادات</a:t>
          </a:r>
          <a:endParaRPr lang="en-US" sz="3600" u="none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869932" y="1205577"/>
        <a:ext cx="1240095" cy="1240095"/>
      </dsp:txXfrm>
    </dsp:sp>
    <dsp:sp modelId="{E0344FAE-63E6-41F4-BDDE-F7DC3CC13850}">
      <dsp:nvSpPr>
        <dsp:cNvPr id="0" name=""/>
        <dsp:cNvSpPr/>
      </dsp:nvSpPr>
      <dsp:spPr>
        <a:xfrm>
          <a:off x="4210093" y="948745"/>
          <a:ext cx="1753759" cy="1753759"/>
        </a:xfrm>
        <a:prstGeom prst="ellipse">
          <a:avLst/>
        </a:prstGeom>
        <a:solidFill>
          <a:schemeClr val="accent3">
            <a:alpha val="50000"/>
            <a:hueOff val="7341652"/>
            <a:satOff val="1206"/>
            <a:lumOff val="-1568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96515" tIns="45720" rIns="96515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u="none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الأخلاق</a:t>
          </a:r>
          <a:endParaRPr lang="en-US" sz="3600" u="none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466925" y="1205577"/>
        <a:ext cx="1240095" cy="1240095"/>
      </dsp:txXfrm>
    </dsp:sp>
    <dsp:sp modelId="{78EC24B1-934B-4AA0-9795-7FCC7CC51AE2}">
      <dsp:nvSpPr>
        <dsp:cNvPr id="0" name=""/>
        <dsp:cNvSpPr/>
      </dsp:nvSpPr>
      <dsp:spPr>
        <a:xfrm>
          <a:off x="2807085" y="948745"/>
          <a:ext cx="1753759" cy="1753759"/>
        </a:xfrm>
        <a:prstGeom prst="ellipse">
          <a:avLst/>
        </a:prstGeom>
        <a:solidFill>
          <a:schemeClr val="accent3">
            <a:alpha val="50000"/>
            <a:hueOff val="11012478"/>
            <a:satOff val="1808"/>
            <a:lumOff val="-235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96515" tIns="45720" rIns="96515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u="none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الاجتماع</a:t>
          </a:r>
          <a:endParaRPr lang="en-US" sz="3600" u="none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063917" y="1205577"/>
        <a:ext cx="1240095" cy="1240095"/>
      </dsp:txXfrm>
    </dsp:sp>
    <dsp:sp modelId="{06F22690-A6CE-47E6-8AA8-6A54DB8B4647}">
      <dsp:nvSpPr>
        <dsp:cNvPr id="0" name=""/>
        <dsp:cNvSpPr/>
      </dsp:nvSpPr>
      <dsp:spPr>
        <a:xfrm>
          <a:off x="1404078" y="948745"/>
          <a:ext cx="1753759" cy="1753759"/>
        </a:xfrm>
        <a:prstGeom prst="ellipse">
          <a:avLst/>
        </a:prstGeom>
        <a:solidFill>
          <a:schemeClr val="accent3">
            <a:alpha val="50000"/>
            <a:hueOff val="14683304"/>
            <a:satOff val="2411"/>
            <a:lumOff val="-3137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96515" tIns="45720" rIns="96515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u="none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الاقتصاد</a:t>
          </a:r>
          <a:endParaRPr lang="en-US" sz="3600" u="none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660910" y="1205577"/>
        <a:ext cx="1240095" cy="1240095"/>
      </dsp:txXfrm>
    </dsp:sp>
    <dsp:sp modelId="{015FBB6B-412F-4D33-8C40-197C7CE7793B}">
      <dsp:nvSpPr>
        <dsp:cNvPr id="0" name=""/>
        <dsp:cNvSpPr/>
      </dsp:nvSpPr>
      <dsp:spPr>
        <a:xfrm>
          <a:off x="1070" y="948745"/>
          <a:ext cx="1753759" cy="1753759"/>
        </a:xfrm>
        <a:prstGeom prst="ellipse">
          <a:avLst/>
        </a:prstGeom>
        <a:solidFill>
          <a:schemeClr val="accent3">
            <a:alpha val="50000"/>
            <a:hueOff val="18354130"/>
            <a:satOff val="3014"/>
            <a:lumOff val="-3921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96515" tIns="50800" rIns="96515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u="none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السياسة</a:t>
          </a:r>
          <a:endParaRPr lang="en-US" sz="4000" u="none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7902" y="1205577"/>
        <a:ext cx="1240095" cy="124009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DEEB1-7E82-442D-94C1-02B96CD1BE23}">
      <dsp:nvSpPr>
        <dsp:cNvPr id="0" name=""/>
        <dsp:cNvSpPr/>
      </dsp:nvSpPr>
      <dsp:spPr>
        <a:xfrm>
          <a:off x="1215549" y="1340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4729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سنة قولية</a:t>
          </a:r>
          <a:endParaRPr lang="en-US" sz="44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1340"/>
        <a:ext cx="5579090" cy="1014332"/>
      </dsp:txXfrm>
    </dsp:sp>
    <dsp:sp modelId="{342003AB-C01F-4ABE-91B7-00E2CB775F95}">
      <dsp:nvSpPr>
        <dsp:cNvPr id="0" name=""/>
        <dsp:cNvSpPr/>
      </dsp:nvSpPr>
      <dsp:spPr>
        <a:xfrm>
          <a:off x="6541056" y="1340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0259F3D-2BC6-4A27-AA21-0F467C891C0C}">
      <dsp:nvSpPr>
        <dsp:cNvPr id="0" name=""/>
        <dsp:cNvSpPr/>
      </dsp:nvSpPr>
      <dsp:spPr>
        <a:xfrm>
          <a:off x="1215549" y="1318458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9177065"/>
                <a:satOff val="1507"/>
                <a:lumOff val="-196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9177065"/>
                <a:satOff val="1507"/>
                <a:lumOff val="-196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9177065"/>
                <a:satOff val="1507"/>
                <a:lumOff val="-196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4729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سنة فعلية</a:t>
          </a:r>
          <a:endParaRPr lang="en-US" sz="44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1318458"/>
        <a:ext cx="5579090" cy="1014332"/>
      </dsp:txXfrm>
    </dsp:sp>
    <dsp:sp modelId="{37D637D9-8E89-4219-8C14-13130BDE8034}">
      <dsp:nvSpPr>
        <dsp:cNvPr id="0" name=""/>
        <dsp:cNvSpPr/>
      </dsp:nvSpPr>
      <dsp:spPr>
        <a:xfrm>
          <a:off x="6541056" y="1318458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45D003F-DDC7-427F-A360-76AB44BE955D}">
      <dsp:nvSpPr>
        <dsp:cNvPr id="0" name=""/>
        <dsp:cNvSpPr/>
      </dsp:nvSpPr>
      <dsp:spPr>
        <a:xfrm>
          <a:off x="1215549" y="2635577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18354130"/>
                <a:satOff val="3014"/>
                <a:lumOff val="-392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8354130"/>
                <a:satOff val="3014"/>
                <a:lumOff val="-392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8354130"/>
                <a:satOff val="3014"/>
                <a:lumOff val="-392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4729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سنة تقريرية</a:t>
          </a:r>
          <a:endParaRPr lang="en-US" sz="44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2635577"/>
        <a:ext cx="5579090" cy="1014332"/>
      </dsp:txXfrm>
    </dsp:sp>
    <dsp:sp modelId="{EF6F0123-2CB8-4B26-8D7D-CF4D81442D8F}">
      <dsp:nvSpPr>
        <dsp:cNvPr id="0" name=""/>
        <dsp:cNvSpPr/>
      </dsp:nvSpPr>
      <dsp:spPr>
        <a:xfrm>
          <a:off x="6541056" y="2635577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DEEB1-7E82-442D-94C1-02B96CD1BE23}">
      <dsp:nvSpPr>
        <dsp:cNvPr id="0" name=""/>
        <dsp:cNvSpPr/>
      </dsp:nvSpPr>
      <dsp:spPr>
        <a:xfrm>
          <a:off x="1215549" y="1340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52400" rIns="447292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أن تكون موافقة</a:t>
          </a:r>
          <a:endParaRPr lang="en-US" sz="40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1340"/>
        <a:ext cx="5579090" cy="1014332"/>
      </dsp:txXfrm>
    </dsp:sp>
    <dsp:sp modelId="{342003AB-C01F-4ABE-91B7-00E2CB775F95}">
      <dsp:nvSpPr>
        <dsp:cNvPr id="0" name=""/>
        <dsp:cNvSpPr/>
      </dsp:nvSpPr>
      <dsp:spPr>
        <a:xfrm>
          <a:off x="6541056" y="1340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0259F3D-2BC6-4A27-AA21-0F467C891C0C}">
      <dsp:nvSpPr>
        <dsp:cNvPr id="0" name=""/>
        <dsp:cNvSpPr/>
      </dsp:nvSpPr>
      <dsp:spPr>
        <a:xfrm>
          <a:off x="1215549" y="1318458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9177065"/>
                <a:satOff val="1507"/>
                <a:lumOff val="-196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9177065"/>
                <a:satOff val="1507"/>
                <a:lumOff val="-196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9177065"/>
                <a:satOff val="1507"/>
                <a:lumOff val="-196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44729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أن تكون مبينة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1318458"/>
        <a:ext cx="5579090" cy="1014332"/>
      </dsp:txXfrm>
    </dsp:sp>
    <dsp:sp modelId="{37D637D9-8E89-4219-8C14-13130BDE8034}">
      <dsp:nvSpPr>
        <dsp:cNvPr id="0" name=""/>
        <dsp:cNvSpPr/>
      </dsp:nvSpPr>
      <dsp:spPr>
        <a:xfrm>
          <a:off x="6541056" y="1318458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45D003F-DDC7-427F-A360-76AB44BE955D}">
      <dsp:nvSpPr>
        <dsp:cNvPr id="0" name=""/>
        <dsp:cNvSpPr/>
      </dsp:nvSpPr>
      <dsp:spPr>
        <a:xfrm>
          <a:off x="1215549" y="2635577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18354130"/>
                <a:satOff val="3014"/>
                <a:lumOff val="-392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8354130"/>
                <a:satOff val="3014"/>
                <a:lumOff val="-392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8354130"/>
                <a:satOff val="3014"/>
                <a:lumOff val="-392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44729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أن تكون زائدة على مافي القران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2635577"/>
        <a:ext cx="5579090" cy="1014332"/>
      </dsp:txXfrm>
    </dsp:sp>
    <dsp:sp modelId="{EF6F0123-2CB8-4B26-8D7D-CF4D81442D8F}">
      <dsp:nvSpPr>
        <dsp:cNvPr id="0" name=""/>
        <dsp:cNvSpPr/>
      </dsp:nvSpPr>
      <dsp:spPr>
        <a:xfrm>
          <a:off x="6541056" y="2635577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E44FA-3146-4100-87A3-9C9082567D63}">
      <dsp:nvSpPr>
        <dsp:cNvPr id="0" name=""/>
        <dsp:cNvSpPr/>
      </dsp:nvSpPr>
      <dsp:spPr>
        <a:xfrm>
          <a:off x="8613505" y="479980"/>
          <a:ext cx="2691289" cy="269128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8111" tIns="30480" rIns="148111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اتفاق مجتهدي</a:t>
          </a:r>
          <a:endParaRPr lang="en-US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9007635" y="874110"/>
        <a:ext cx="1903029" cy="1903029"/>
      </dsp:txXfrm>
    </dsp:sp>
    <dsp:sp modelId="{40082357-5E03-45A2-9C73-124B3206E193}">
      <dsp:nvSpPr>
        <dsp:cNvPr id="0" name=""/>
        <dsp:cNvSpPr/>
      </dsp:nvSpPr>
      <dsp:spPr>
        <a:xfrm>
          <a:off x="6460474" y="479980"/>
          <a:ext cx="2691289" cy="2691289"/>
        </a:xfrm>
        <a:prstGeom prst="ellipse">
          <a:avLst/>
        </a:prstGeom>
        <a:solidFill>
          <a:schemeClr val="accent3">
            <a:alpha val="50000"/>
            <a:hueOff val="4588532"/>
            <a:satOff val="754"/>
            <a:lumOff val="-98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8111" tIns="40640" rIns="148111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أمة محمد </a:t>
          </a: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صلى الله عليه وسلم</a:t>
          </a:r>
          <a:endParaRPr lang="en-US" sz="11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854604" y="874110"/>
        <a:ext cx="1903029" cy="1903029"/>
      </dsp:txXfrm>
    </dsp:sp>
    <dsp:sp modelId="{6229CAC1-E42B-42AD-B6DF-9238ECA91EC0}">
      <dsp:nvSpPr>
        <dsp:cNvPr id="0" name=""/>
        <dsp:cNvSpPr/>
      </dsp:nvSpPr>
      <dsp:spPr>
        <a:xfrm>
          <a:off x="4307442" y="479980"/>
          <a:ext cx="2691289" cy="2691289"/>
        </a:xfrm>
        <a:prstGeom prst="ellipse">
          <a:avLst/>
        </a:prstGeom>
        <a:solidFill>
          <a:schemeClr val="accent3">
            <a:alpha val="50000"/>
            <a:hueOff val="9177065"/>
            <a:satOff val="1507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8111" tIns="40640" rIns="148111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بعد وفاته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701572" y="874110"/>
        <a:ext cx="1903029" cy="1903029"/>
      </dsp:txXfrm>
    </dsp:sp>
    <dsp:sp modelId="{C7190FF3-DF50-4C8F-9AC6-D51C82CAD768}">
      <dsp:nvSpPr>
        <dsp:cNvPr id="0" name=""/>
        <dsp:cNvSpPr/>
      </dsp:nvSpPr>
      <dsp:spPr>
        <a:xfrm>
          <a:off x="2154411" y="479980"/>
          <a:ext cx="2691289" cy="2691289"/>
        </a:xfrm>
        <a:prstGeom prst="ellipse">
          <a:avLst/>
        </a:prstGeom>
        <a:solidFill>
          <a:schemeClr val="accent3">
            <a:alpha val="50000"/>
            <a:hueOff val="13765597"/>
            <a:satOff val="2261"/>
            <a:lumOff val="-294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8111" tIns="35560" rIns="148111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في عصر من العصور</a:t>
          </a:r>
          <a:endParaRPr lang="en-US" sz="2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48541" y="874110"/>
        <a:ext cx="1903029" cy="1903029"/>
      </dsp:txXfrm>
    </dsp:sp>
    <dsp:sp modelId="{C083B93A-E053-42A8-9D1F-59C970B8C5CC}">
      <dsp:nvSpPr>
        <dsp:cNvPr id="0" name=""/>
        <dsp:cNvSpPr/>
      </dsp:nvSpPr>
      <dsp:spPr>
        <a:xfrm>
          <a:off x="1380" y="479980"/>
          <a:ext cx="2691289" cy="2691289"/>
        </a:xfrm>
        <a:prstGeom prst="ellipse">
          <a:avLst/>
        </a:prstGeom>
        <a:solidFill>
          <a:schemeClr val="accent3">
            <a:alpha val="50000"/>
            <a:hueOff val="18354130"/>
            <a:satOff val="3014"/>
            <a:lumOff val="-392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8111" tIns="40640" rIns="148111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على أمر من الأمور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95510" y="874110"/>
        <a:ext cx="1903029" cy="190302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6A4C8-30B1-4890-84C9-583B1BD77315}">
      <dsp:nvSpPr>
        <dsp:cNvPr id="0" name=""/>
        <dsp:cNvSpPr/>
      </dsp:nvSpPr>
      <dsp:spPr>
        <a:xfrm>
          <a:off x="6190192" y="536536"/>
          <a:ext cx="2578176" cy="257817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1886" tIns="40640" rIns="141886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إلحاق فرع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567757" y="914101"/>
        <a:ext cx="1823046" cy="1823046"/>
      </dsp:txXfrm>
    </dsp:sp>
    <dsp:sp modelId="{384E97A9-B4EB-48C4-8896-F763D252B83A}">
      <dsp:nvSpPr>
        <dsp:cNvPr id="0" name=""/>
        <dsp:cNvSpPr/>
      </dsp:nvSpPr>
      <dsp:spPr>
        <a:xfrm>
          <a:off x="4127651" y="536536"/>
          <a:ext cx="2578176" cy="2578176"/>
        </a:xfrm>
        <a:prstGeom prst="ellipse">
          <a:avLst/>
        </a:prstGeom>
        <a:solidFill>
          <a:schemeClr val="accent3">
            <a:alpha val="50000"/>
            <a:hueOff val="6118044"/>
            <a:satOff val="1005"/>
            <a:lumOff val="-13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1886" tIns="40640" rIns="141886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بأصل</a:t>
          </a:r>
          <a:endParaRPr lang="en-US" sz="11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505216" y="914101"/>
        <a:ext cx="1823046" cy="1823046"/>
      </dsp:txXfrm>
    </dsp:sp>
    <dsp:sp modelId="{4F6F080A-74EE-45E6-9551-F57D54C490F4}">
      <dsp:nvSpPr>
        <dsp:cNvPr id="0" name=""/>
        <dsp:cNvSpPr/>
      </dsp:nvSpPr>
      <dsp:spPr>
        <a:xfrm>
          <a:off x="2065110" y="536536"/>
          <a:ext cx="2578176" cy="2578176"/>
        </a:xfrm>
        <a:prstGeom prst="ellipse">
          <a:avLst/>
        </a:prstGeom>
        <a:solidFill>
          <a:schemeClr val="accent3">
            <a:alpha val="50000"/>
            <a:hueOff val="12236087"/>
            <a:satOff val="2009"/>
            <a:lumOff val="-26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1886" tIns="40640" rIns="141886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في حكم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442675" y="914101"/>
        <a:ext cx="1823046" cy="1823046"/>
      </dsp:txXfrm>
    </dsp:sp>
    <dsp:sp modelId="{0F049559-3480-4918-AE8A-C8F7C51C8C16}">
      <dsp:nvSpPr>
        <dsp:cNvPr id="0" name=""/>
        <dsp:cNvSpPr/>
      </dsp:nvSpPr>
      <dsp:spPr>
        <a:xfrm>
          <a:off x="2569" y="536536"/>
          <a:ext cx="2578176" cy="2578176"/>
        </a:xfrm>
        <a:prstGeom prst="ellipse">
          <a:avLst/>
        </a:prstGeom>
        <a:solidFill>
          <a:schemeClr val="accent3">
            <a:alpha val="50000"/>
            <a:hueOff val="18354130"/>
            <a:satOff val="3014"/>
            <a:lumOff val="-392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1886" tIns="35560" rIns="141886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لعلة جامعة</a:t>
          </a:r>
          <a:endParaRPr lang="en-US" sz="2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80134" y="914101"/>
        <a:ext cx="1823046" cy="182304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DEEB1-7E82-442D-94C1-02B96CD1BE23}">
      <dsp:nvSpPr>
        <dsp:cNvPr id="0" name=""/>
        <dsp:cNvSpPr/>
      </dsp:nvSpPr>
      <dsp:spPr>
        <a:xfrm>
          <a:off x="1215549" y="1340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52400" rIns="447292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التاريخ الإسلامي</a:t>
          </a:r>
          <a:endParaRPr lang="en-US" sz="40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1340"/>
        <a:ext cx="5579090" cy="1014332"/>
      </dsp:txXfrm>
    </dsp:sp>
    <dsp:sp modelId="{342003AB-C01F-4ABE-91B7-00E2CB775F95}">
      <dsp:nvSpPr>
        <dsp:cNvPr id="0" name=""/>
        <dsp:cNvSpPr/>
      </dsp:nvSpPr>
      <dsp:spPr>
        <a:xfrm>
          <a:off x="6541056" y="1340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0259F3D-2BC6-4A27-AA21-0F467C891C0C}">
      <dsp:nvSpPr>
        <dsp:cNvPr id="0" name=""/>
        <dsp:cNvSpPr/>
      </dsp:nvSpPr>
      <dsp:spPr>
        <a:xfrm>
          <a:off x="1215549" y="1318458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9177065"/>
                <a:satOff val="1507"/>
                <a:lumOff val="-196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9177065"/>
                <a:satOff val="1507"/>
                <a:lumOff val="-196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9177065"/>
                <a:satOff val="1507"/>
                <a:lumOff val="-196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44729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التراث الإسلامي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1318458"/>
        <a:ext cx="5579090" cy="1014332"/>
      </dsp:txXfrm>
    </dsp:sp>
    <dsp:sp modelId="{37D637D9-8E89-4219-8C14-13130BDE8034}">
      <dsp:nvSpPr>
        <dsp:cNvPr id="0" name=""/>
        <dsp:cNvSpPr/>
      </dsp:nvSpPr>
      <dsp:spPr>
        <a:xfrm>
          <a:off x="6541056" y="1318458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45D003F-DDC7-427F-A360-76AB44BE955D}">
      <dsp:nvSpPr>
        <dsp:cNvPr id="0" name=""/>
        <dsp:cNvSpPr/>
      </dsp:nvSpPr>
      <dsp:spPr>
        <a:xfrm>
          <a:off x="1215549" y="2635577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18354130"/>
                <a:satOff val="3014"/>
                <a:lumOff val="-392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8354130"/>
                <a:satOff val="3014"/>
                <a:lumOff val="-392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8354130"/>
                <a:satOff val="3014"/>
                <a:lumOff val="-392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44729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اللغة العربية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2635577"/>
        <a:ext cx="5579090" cy="1014332"/>
      </dsp:txXfrm>
    </dsp:sp>
    <dsp:sp modelId="{EF6F0123-2CB8-4B26-8D7D-CF4D81442D8F}">
      <dsp:nvSpPr>
        <dsp:cNvPr id="0" name=""/>
        <dsp:cNvSpPr/>
      </dsp:nvSpPr>
      <dsp:spPr>
        <a:xfrm>
          <a:off x="6541056" y="2635577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B4AF0-7253-43ED-86DB-EDF8199393E4}">
      <dsp:nvSpPr>
        <dsp:cNvPr id="0" name=""/>
        <dsp:cNvSpPr/>
      </dsp:nvSpPr>
      <dsp:spPr>
        <a:xfrm>
          <a:off x="950742" y="1626921"/>
          <a:ext cx="1144908" cy="397406"/>
        </a:xfrm>
        <a:custGeom>
          <a:avLst/>
          <a:gdLst/>
          <a:ahLst/>
          <a:cxnLst/>
          <a:rect l="0" t="0" r="0" b="0"/>
          <a:pathLst>
            <a:path>
              <a:moveTo>
                <a:pt x="1144908" y="0"/>
              </a:moveTo>
              <a:lnTo>
                <a:pt x="1144908" y="198703"/>
              </a:lnTo>
              <a:lnTo>
                <a:pt x="0" y="198703"/>
              </a:lnTo>
              <a:lnTo>
                <a:pt x="0" y="39740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954EDE-BEDE-4BD3-B452-47921CA0A8B6}">
      <dsp:nvSpPr>
        <dsp:cNvPr id="0" name=""/>
        <dsp:cNvSpPr/>
      </dsp:nvSpPr>
      <dsp:spPr>
        <a:xfrm>
          <a:off x="2095651" y="1626921"/>
          <a:ext cx="1144908" cy="397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03"/>
              </a:lnTo>
              <a:lnTo>
                <a:pt x="1144908" y="198703"/>
              </a:lnTo>
              <a:lnTo>
                <a:pt x="1144908" y="39740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5DF77F-55BE-4D58-8DE3-40ECCE11E4A4}">
      <dsp:nvSpPr>
        <dsp:cNvPr id="0" name=""/>
        <dsp:cNvSpPr/>
      </dsp:nvSpPr>
      <dsp:spPr>
        <a:xfrm>
          <a:off x="5530377" y="1626921"/>
          <a:ext cx="1144908" cy="397406"/>
        </a:xfrm>
        <a:custGeom>
          <a:avLst/>
          <a:gdLst/>
          <a:ahLst/>
          <a:cxnLst/>
          <a:rect l="0" t="0" r="0" b="0"/>
          <a:pathLst>
            <a:path>
              <a:moveTo>
                <a:pt x="1144908" y="0"/>
              </a:moveTo>
              <a:lnTo>
                <a:pt x="1144908" y="198703"/>
              </a:lnTo>
              <a:lnTo>
                <a:pt x="0" y="198703"/>
              </a:lnTo>
              <a:lnTo>
                <a:pt x="0" y="39740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ABA06A-12F5-4C35-AF79-FE0D509CED6C}">
      <dsp:nvSpPr>
        <dsp:cNvPr id="0" name=""/>
        <dsp:cNvSpPr/>
      </dsp:nvSpPr>
      <dsp:spPr>
        <a:xfrm>
          <a:off x="6675286" y="1626921"/>
          <a:ext cx="1144908" cy="397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03"/>
              </a:lnTo>
              <a:lnTo>
                <a:pt x="1144908" y="198703"/>
              </a:lnTo>
              <a:lnTo>
                <a:pt x="1144908" y="39740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4CA0EE-61D1-4D85-8D50-DEC4CB8E8CF6}">
      <dsp:nvSpPr>
        <dsp:cNvPr id="0" name=""/>
        <dsp:cNvSpPr/>
      </dsp:nvSpPr>
      <dsp:spPr>
        <a:xfrm>
          <a:off x="6202183" y="680716"/>
          <a:ext cx="946205" cy="94620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A7F29F-A6CC-4A0E-A3C1-EFEB77982DB8}">
      <dsp:nvSpPr>
        <dsp:cNvPr id="0" name=""/>
        <dsp:cNvSpPr/>
      </dsp:nvSpPr>
      <dsp:spPr>
        <a:xfrm>
          <a:off x="6202183" y="680716"/>
          <a:ext cx="946205" cy="94620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860E0A-64CF-45B0-9AA9-6640B6803223}">
      <dsp:nvSpPr>
        <dsp:cNvPr id="0" name=""/>
        <dsp:cNvSpPr/>
      </dsp:nvSpPr>
      <dsp:spPr>
        <a:xfrm>
          <a:off x="5729080" y="851033"/>
          <a:ext cx="1892411" cy="60557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مصطلح الحضارة</a:t>
          </a:r>
          <a:endParaRPr lang="en-US" sz="31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729080" y="851033"/>
        <a:ext cx="1892411" cy="605571"/>
      </dsp:txXfrm>
    </dsp:sp>
    <dsp:sp modelId="{A8B4700F-2D09-4C87-8925-0E7709383809}">
      <dsp:nvSpPr>
        <dsp:cNvPr id="0" name=""/>
        <dsp:cNvSpPr/>
      </dsp:nvSpPr>
      <dsp:spPr>
        <a:xfrm>
          <a:off x="7347092" y="2024328"/>
          <a:ext cx="946205" cy="94620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3D6AB-2B7E-45DA-8B58-59181C8E3429}">
      <dsp:nvSpPr>
        <dsp:cNvPr id="0" name=""/>
        <dsp:cNvSpPr/>
      </dsp:nvSpPr>
      <dsp:spPr>
        <a:xfrm>
          <a:off x="7347092" y="2024328"/>
          <a:ext cx="946205" cy="94620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D844AF-69AC-4FDC-B062-C05C800EC5E1}">
      <dsp:nvSpPr>
        <dsp:cNvPr id="0" name=""/>
        <dsp:cNvSpPr/>
      </dsp:nvSpPr>
      <dsp:spPr>
        <a:xfrm>
          <a:off x="6873989" y="2194645"/>
          <a:ext cx="1892411" cy="60557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الحضارة لغة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873989" y="2194645"/>
        <a:ext cx="1892411" cy="605571"/>
      </dsp:txXfrm>
    </dsp:sp>
    <dsp:sp modelId="{4301E55A-5F28-492A-A946-FC6C0073FD74}">
      <dsp:nvSpPr>
        <dsp:cNvPr id="0" name=""/>
        <dsp:cNvSpPr/>
      </dsp:nvSpPr>
      <dsp:spPr>
        <a:xfrm>
          <a:off x="5057274" y="2024328"/>
          <a:ext cx="946205" cy="94620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4AB6C-700E-477A-B900-C9C0FBD78EB9}">
      <dsp:nvSpPr>
        <dsp:cNvPr id="0" name=""/>
        <dsp:cNvSpPr/>
      </dsp:nvSpPr>
      <dsp:spPr>
        <a:xfrm>
          <a:off x="5057274" y="2024328"/>
          <a:ext cx="946205" cy="94620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644811-96EF-4F80-8E3B-4B5AEE21D72F}">
      <dsp:nvSpPr>
        <dsp:cNvPr id="0" name=""/>
        <dsp:cNvSpPr/>
      </dsp:nvSpPr>
      <dsp:spPr>
        <a:xfrm>
          <a:off x="4584172" y="2194645"/>
          <a:ext cx="1892411" cy="60557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الحضارة اصطلاحا</a:t>
          </a:r>
          <a:endParaRPr lang="en-US" sz="2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584172" y="2194645"/>
        <a:ext cx="1892411" cy="605571"/>
      </dsp:txXfrm>
    </dsp:sp>
    <dsp:sp modelId="{18E3F29C-6485-4BC7-972E-A39AFDD3B81A}">
      <dsp:nvSpPr>
        <dsp:cNvPr id="0" name=""/>
        <dsp:cNvSpPr/>
      </dsp:nvSpPr>
      <dsp:spPr>
        <a:xfrm>
          <a:off x="1622548" y="680716"/>
          <a:ext cx="946205" cy="94620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7603E1-32A6-451B-B92B-B0768F758F69}">
      <dsp:nvSpPr>
        <dsp:cNvPr id="0" name=""/>
        <dsp:cNvSpPr/>
      </dsp:nvSpPr>
      <dsp:spPr>
        <a:xfrm>
          <a:off x="1622548" y="680716"/>
          <a:ext cx="946205" cy="94620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6AC5E1-658A-4714-9B20-42F065DC6CBA}">
      <dsp:nvSpPr>
        <dsp:cNvPr id="0" name=""/>
        <dsp:cNvSpPr/>
      </dsp:nvSpPr>
      <dsp:spPr>
        <a:xfrm>
          <a:off x="1149445" y="851033"/>
          <a:ext cx="1892411" cy="60557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مصطلح العلم</a:t>
          </a:r>
          <a:endParaRPr lang="en-US" sz="31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149445" y="851033"/>
        <a:ext cx="1892411" cy="605571"/>
      </dsp:txXfrm>
    </dsp:sp>
    <dsp:sp modelId="{3A13F564-F6B2-4B72-B680-6A9575463F8B}">
      <dsp:nvSpPr>
        <dsp:cNvPr id="0" name=""/>
        <dsp:cNvSpPr/>
      </dsp:nvSpPr>
      <dsp:spPr>
        <a:xfrm>
          <a:off x="2767457" y="2024328"/>
          <a:ext cx="946205" cy="94620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926C14-AE7F-435E-A761-6D1486E2A46C}">
      <dsp:nvSpPr>
        <dsp:cNvPr id="0" name=""/>
        <dsp:cNvSpPr/>
      </dsp:nvSpPr>
      <dsp:spPr>
        <a:xfrm>
          <a:off x="2767457" y="2024328"/>
          <a:ext cx="946205" cy="94620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C3FBD-182A-4387-BC34-F25AEC791600}">
      <dsp:nvSpPr>
        <dsp:cNvPr id="0" name=""/>
        <dsp:cNvSpPr/>
      </dsp:nvSpPr>
      <dsp:spPr>
        <a:xfrm>
          <a:off x="2294354" y="2194645"/>
          <a:ext cx="1892411" cy="60557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علم شرعي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294354" y="2194645"/>
        <a:ext cx="1892411" cy="605571"/>
      </dsp:txXfrm>
    </dsp:sp>
    <dsp:sp modelId="{2B58F9BD-3FFF-43DA-85A7-FE2E2B59BCC5}">
      <dsp:nvSpPr>
        <dsp:cNvPr id="0" name=""/>
        <dsp:cNvSpPr/>
      </dsp:nvSpPr>
      <dsp:spPr>
        <a:xfrm>
          <a:off x="477639" y="2024328"/>
          <a:ext cx="946205" cy="94620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B69938-2999-465B-AEBF-124FC35D6CA7}">
      <dsp:nvSpPr>
        <dsp:cNvPr id="0" name=""/>
        <dsp:cNvSpPr/>
      </dsp:nvSpPr>
      <dsp:spPr>
        <a:xfrm>
          <a:off x="477639" y="2024328"/>
          <a:ext cx="946205" cy="94620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BF3A5-CB83-4C9D-9377-496BB1764C73}">
      <dsp:nvSpPr>
        <dsp:cNvPr id="0" name=""/>
        <dsp:cNvSpPr/>
      </dsp:nvSpPr>
      <dsp:spPr>
        <a:xfrm>
          <a:off x="4536" y="2194645"/>
          <a:ext cx="1892411" cy="60557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علم دنيوي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536" y="2194645"/>
        <a:ext cx="1892411" cy="6055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DEEB1-7E82-442D-94C1-02B96CD1BE23}">
      <dsp:nvSpPr>
        <dsp:cNvPr id="0" name=""/>
        <dsp:cNvSpPr/>
      </dsp:nvSpPr>
      <dsp:spPr>
        <a:xfrm>
          <a:off x="1282979" y="3000"/>
          <a:ext cx="5832673" cy="744608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32835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ترسيخ الهوية الإسلامية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82979" y="3000"/>
        <a:ext cx="5646521" cy="744608"/>
      </dsp:txXfrm>
    </dsp:sp>
    <dsp:sp modelId="{342003AB-C01F-4ABE-91B7-00E2CB775F95}">
      <dsp:nvSpPr>
        <dsp:cNvPr id="0" name=""/>
        <dsp:cNvSpPr/>
      </dsp:nvSpPr>
      <dsp:spPr>
        <a:xfrm>
          <a:off x="6743349" y="3000"/>
          <a:ext cx="744608" cy="74460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0259F3D-2BC6-4A27-AA21-0F467C891C0C}">
      <dsp:nvSpPr>
        <dsp:cNvPr id="0" name=""/>
        <dsp:cNvSpPr/>
      </dsp:nvSpPr>
      <dsp:spPr>
        <a:xfrm>
          <a:off x="1282979" y="969880"/>
          <a:ext cx="5832673" cy="744608"/>
        </a:xfrm>
        <a:prstGeom prst="homePlate">
          <a:avLst/>
        </a:prstGeom>
        <a:gradFill rotWithShape="0">
          <a:gsLst>
            <a:gs pos="0">
              <a:schemeClr val="accent3">
                <a:hueOff val="6118044"/>
                <a:satOff val="1005"/>
                <a:lumOff val="-130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6118044"/>
                <a:satOff val="1005"/>
                <a:lumOff val="-130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6118044"/>
                <a:satOff val="1005"/>
                <a:lumOff val="-1307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32835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تحصيل للعلم الشرعي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82979" y="969880"/>
        <a:ext cx="5646521" cy="744608"/>
      </dsp:txXfrm>
    </dsp:sp>
    <dsp:sp modelId="{37D637D9-8E89-4219-8C14-13130BDE8034}">
      <dsp:nvSpPr>
        <dsp:cNvPr id="0" name=""/>
        <dsp:cNvSpPr/>
      </dsp:nvSpPr>
      <dsp:spPr>
        <a:xfrm>
          <a:off x="6743349" y="969880"/>
          <a:ext cx="744608" cy="74460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45D003F-DDC7-427F-A360-76AB44BE955D}">
      <dsp:nvSpPr>
        <dsp:cNvPr id="0" name=""/>
        <dsp:cNvSpPr/>
      </dsp:nvSpPr>
      <dsp:spPr>
        <a:xfrm>
          <a:off x="1282979" y="1936760"/>
          <a:ext cx="5832673" cy="744608"/>
        </a:xfrm>
        <a:prstGeom prst="homePlate">
          <a:avLst/>
        </a:prstGeom>
        <a:gradFill rotWithShape="0">
          <a:gsLst>
            <a:gs pos="0">
              <a:schemeClr val="accent3">
                <a:hueOff val="12236087"/>
                <a:satOff val="2009"/>
                <a:lumOff val="-2614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2236087"/>
                <a:satOff val="2009"/>
                <a:lumOff val="-2614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2236087"/>
                <a:satOff val="2009"/>
                <a:lumOff val="-2614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32835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القدرة على الإفادة والإفاضة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82979" y="1936760"/>
        <a:ext cx="5646521" cy="744608"/>
      </dsp:txXfrm>
    </dsp:sp>
    <dsp:sp modelId="{EF6F0123-2CB8-4B26-8D7D-CF4D81442D8F}">
      <dsp:nvSpPr>
        <dsp:cNvPr id="0" name=""/>
        <dsp:cNvSpPr/>
      </dsp:nvSpPr>
      <dsp:spPr>
        <a:xfrm>
          <a:off x="6743349" y="1936760"/>
          <a:ext cx="744608" cy="74460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12DA9B7-2B25-4373-9A71-689AF882C45C}">
      <dsp:nvSpPr>
        <dsp:cNvPr id="0" name=""/>
        <dsp:cNvSpPr/>
      </dsp:nvSpPr>
      <dsp:spPr>
        <a:xfrm>
          <a:off x="1282979" y="2903640"/>
          <a:ext cx="5832673" cy="744608"/>
        </a:xfrm>
        <a:prstGeom prst="homePlate">
          <a:avLst/>
        </a:prstGeom>
        <a:gradFill rotWithShape="0">
          <a:gsLst>
            <a:gs pos="0">
              <a:schemeClr val="accent3">
                <a:hueOff val="18354130"/>
                <a:satOff val="3014"/>
                <a:lumOff val="-392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8354130"/>
                <a:satOff val="3014"/>
                <a:lumOff val="-392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8354130"/>
                <a:satOff val="3014"/>
                <a:lumOff val="-392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32835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التعرف على التحديات التي التي تواجه الأمة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82979" y="2903640"/>
        <a:ext cx="5646521" cy="744608"/>
      </dsp:txXfrm>
    </dsp:sp>
    <dsp:sp modelId="{9BE41A4A-0296-4437-A251-0ABCC9FB0EB9}">
      <dsp:nvSpPr>
        <dsp:cNvPr id="0" name=""/>
        <dsp:cNvSpPr/>
      </dsp:nvSpPr>
      <dsp:spPr>
        <a:xfrm>
          <a:off x="6743349" y="2903640"/>
          <a:ext cx="744608" cy="74460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DEEB1-7E82-442D-94C1-02B96CD1BE23}">
      <dsp:nvSpPr>
        <dsp:cNvPr id="0" name=""/>
        <dsp:cNvSpPr/>
      </dsp:nvSpPr>
      <dsp:spPr>
        <a:xfrm>
          <a:off x="1215549" y="1340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44729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الدين الإسلامي وأنظمته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1340"/>
        <a:ext cx="5579090" cy="1014332"/>
      </dsp:txXfrm>
    </dsp:sp>
    <dsp:sp modelId="{342003AB-C01F-4ABE-91B7-00E2CB775F95}">
      <dsp:nvSpPr>
        <dsp:cNvPr id="0" name=""/>
        <dsp:cNvSpPr/>
      </dsp:nvSpPr>
      <dsp:spPr>
        <a:xfrm>
          <a:off x="6541056" y="1340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0259F3D-2BC6-4A27-AA21-0F467C891C0C}">
      <dsp:nvSpPr>
        <dsp:cNvPr id="0" name=""/>
        <dsp:cNvSpPr/>
      </dsp:nvSpPr>
      <dsp:spPr>
        <a:xfrm>
          <a:off x="1215549" y="1318458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9177065"/>
                <a:satOff val="1507"/>
                <a:lumOff val="-196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9177065"/>
                <a:satOff val="1507"/>
                <a:lumOff val="-196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9177065"/>
                <a:satOff val="1507"/>
                <a:lumOff val="-196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44729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القضايا الفكرية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1318458"/>
        <a:ext cx="5579090" cy="1014332"/>
      </dsp:txXfrm>
    </dsp:sp>
    <dsp:sp modelId="{37D637D9-8E89-4219-8C14-13130BDE8034}">
      <dsp:nvSpPr>
        <dsp:cNvPr id="0" name=""/>
        <dsp:cNvSpPr/>
      </dsp:nvSpPr>
      <dsp:spPr>
        <a:xfrm>
          <a:off x="6541056" y="1318458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45D003F-DDC7-427F-A360-76AB44BE955D}">
      <dsp:nvSpPr>
        <dsp:cNvPr id="0" name=""/>
        <dsp:cNvSpPr/>
      </dsp:nvSpPr>
      <dsp:spPr>
        <a:xfrm>
          <a:off x="1215549" y="2635577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18354130"/>
                <a:satOff val="3014"/>
                <a:lumOff val="-392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8354130"/>
                <a:satOff val="3014"/>
                <a:lumOff val="-392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8354130"/>
                <a:satOff val="3014"/>
                <a:lumOff val="-392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44729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الأفكار الواردة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2635577"/>
        <a:ext cx="5579090" cy="1014332"/>
      </dsp:txXfrm>
    </dsp:sp>
    <dsp:sp modelId="{EF6F0123-2CB8-4B26-8D7D-CF4D81442D8F}">
      <dsp:nvSpPr>
        <dsp:cNvPr id="0" name=""/>
        <dsp:cNvSpPr/>
      </dsp:nvSpPr>
      <dsp:spPr>
        <a:xfrm>
          <a:off x="6541056" y="2635577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DEEB1-7E82-442D-94C1-02B96CD1BE23}">
      <dsp:nvSpPr>
        <dsp:cNvPr id="0" name=""/>
        <dsp:cNvSpPr/>
      </dsp:nvSpPr>
      <dsp:spPr>
        <a:xfrm>
          <a:off x="1282979" y="3000"/>
          <a:ext cx="5832673" cy="744608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32835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مصادر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82979" y="3000"/>
        <a:ext cx="5646521" cy="744608"/>
      </dsp:txXfrm>
    </dsp:sp>
    <dsp:sp modelId="{342003AB-C01F-4ABE-91B7-00E2CB775F95}">
      <dsp:nvSpPr>
        <dsp:cNvPr id="0" name=""/>
        <dsp:cNvSpPr/>
      </dsp:nvSpPr>
      <dsp:spPr>
        <a:xfrm>
          <a:off x="6743349" y="3000"/>
          <a:ext cx="744608" cy="74460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0259F3D-2BC6-4A27-AA21-0F467C891C0C}">
      <dsp:nvSpPr>
        <dsp:cNvPr id="0" name=""/>
        <dsp:cNvSpPr/>
      </dsp:nvSpPr>
      <dsp:spPr>
        <a:xfrm>
          <a:off x="1282979" y="969880"/>
          <a:ext cx="5832673" cy="744608"/>
        </a:xfrm>
        <a:prstGeom prst="homePlate">
          <a:avLst/>
        </a:prstGeom>
        <a:gradFill rotWithShape="0">
          <a:gsLst>
            <a:gs pos="0">
              <a:schemeClr val="accent3">
                <a:hueOff val="6118044"/>
                <a:satOff val="1005"/>
                <a:lumOff val="-130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6118044"/>
                <a:satOff val="1005"/>
                <a:lumOff val="-130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6118044"/>
                <a:satOff val="1005"/>
                <a:lumOff val="-1307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32835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الثقافة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82979" y="969880"/>
        <a:ext cx="5646521" cy="744608"/>
      </dsp:txXfrm>
    </dsp:sp>
    <dsp:sp modelId="{37D637D9-8E89-4219-8C14-13130BDE8034}">
      <dsp:nvSpPr>
        <dsp:cNvPr id="0" name=""/>
        <dsp:cNvSpPr/>
      </dsp:nvSpPr>
      <dsp:spPr>
        <a:xfrm>
          <a:off x="6743349" y="969880"/>
          <a:ext cx="744608" cy="74460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45D003F-DDC7-427F-A360-76AB44BE955D}">
      <dsp:nvSpPr>
        <dsp:cNvPr id="0" name=""/>
        <dsp:cNvSpPr/>
      </dsp:nvSpPr>
      <dsp:spPr>
        <a:xfrm>
          <a:off x="1282979" y="1936760"/>
          <a:ext cx="5832673" cy="744608"/>
        </a:xfrm>
        <a:prstGeom prst="homePlate">
          <a:avLst/>
        </a:prstGeom>
        <a:gradFill rotWithShape="0">
          <a:gsLst>
            <a:gs pos="0">
              <a:schemeClr val="accent3">
                <a:hueOff val="12236087"/>
                <a:satOff val="2009"/>
                <a:lumOff val="-2614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2236087"/>
                <a:satOff val="2009"/>
                <a:lumOff val="-2614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2236087"/>
                <a:satOff val="2009"/>
                <a:lumOff val="-2614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32835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الإسلامية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82979" y="1936760"/>
        <a:ext cx="5646521" cy="744608"/>
      </dsp:txXfrm>
    </dsp:sp>
    <dsp:sp modelId="{EF6F0123-2CB8-4B26-8D7D-CF4D81442D8F}">
      <dsp:nvSpPr>
        <dsp:cNvPr id="0" name=""/>
        <dsp:cNvSpPr/>
      </dsp:nvSpPr>
      <dsp:spPr>
        <a:xfrm>
          <a:off x="6743349" y="1936760"/>
          <a:ext cx="744608" cy="74460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12DA9B7-2B25-4373-9A71-689AF882C45C}">
      <dsp:nvSpPr>
        <dsp:cNvPr id="0" name=""/>
        <dsp:cNvSpPr/>
      </dsp:nvSpPr>
      <dsp:spPr>
        <a:xfrm>
          <a:off x="1282979" y="2903640"/>
          <a:ext cx="5832673" cy="744608"/>
        </a:xfrm>
        <a:prstGeom prst="homePlate">
          <a:avLst/>
        </a:prstGeom>
        <a:gradFill rotWithShape="0">
          <a:gsLst>
            <a:gs pos="0">
              <a:schemeClr val="accent3">
                <a:hueOff val="18354130"/>
                <a:satOff val="3014"/>
                <a:lumOff val="-392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8354130"/>
                <a:satOff val="3014"/>
                <a:lumOff val="-392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8354130"/>
                <a:satOff val="3014"/>
                <a:lumOff val="-392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32835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روافدها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82979" y="2903640"/>
        <a:ext cx="5646521" cy="744608"/>
      </dsp:txXfrm>
    </dsp:sp>
    <dsp:sp modelId="{9BE41A4A-0296-4437-A251-0ABCC9FB0EB9}">
      <dsp:nvSpPr>
        <dsp:cNvPr id="0" name=""/>
        <dsp:cNvSpPr/>
      </dsp:nvSpPr>
      <dsp:spPr>
        <a:xfrm>
          <a:off x="6743349" y="2903640"/>
          <a:ext cx="744608" cy="74460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36D6E1-9651-4235-A538-E306D503E550}">
      <dsp:nvSpPr>
        <dsp:cNvPr id="0" name=""/>
        <dsp:cNvSpPr/>
      </dsp:nvSpPr>
      <dsp:spPr>
        <a:xfrm>
          <a:off x="3607345" y="844"/>
          <a:ext cx="1834211" cy="84765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القران الكريم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648724" y="42223"/>
        <a:ext cx="1751453" cy="764892"/>
      </dsp:txXfrm>
    </dsp:sp>
    <dsp:sp modelId="{EF068CC7-DD5C-4236-8DF0-E6535F78E293}">
      <dsp:nvSpPr>
        <dsp:cNvPr id="0" name=""/>
        <dsp:cNvSpPr/>
      </dsp:nvSpPr>
      <dsp:spPr>
        <a:xfrm>
          <a:off x="3123495" y="424669"/>
          <a:ext cx="2801911" cy="2801911"/>
        </a:xfrm>
        <a:custGeom>
          <a:avLst/>
          <a:gdLst/>
          <a:ahLst/>
          <a:cxnLst/>
          <a:rect l="0" t="0" r="0" b="0"/>
          <a:pathLst>
            <a:path>
              <a:moveTo>
                <a:pt x="2297506" y="324446"/>
              </a:moveTo>
              <a:arcTo wR="1400955" hR="1400955" stAng="18587316" swAng="-8777704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63BA05-08CA-432F-BC48-4DC967691FCB}">
      <dsp:nvSpPr>
        <dsp:cNvPr id="0" name=""/>
        <dsp:cNvSpPr/>
      </dsp:nvSpPr>
      <dsp:spPr>
        <a:xfrm>
          <a:off x="2193492" y="1401799"/>
          <a:ext cx="1860005" cy="847650"/>
        </a:xfrm>
        <a:prstGeom prst="roundRect">
          <a:avLst/>
        </a:prstGeom>
        <a:gradFill rotWithShape="0">
          <a:gsLst>
            <a:gs pos="0">
              <a:schemeClr val="accent3">
                <a:hueOff val="6118044"/>
                <a:satOff val="1005"/>
                <a:lumOff val="-130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6118044"/>
                <a:satOff val="1005"/>
                <a:lumOff val="-130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6118044"/>
                <a:satOff val="1005"/>
                <a:lumOff val="-1307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السنة النبوية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234871" y="1443178"/>
        <a:ext cx="1777247" cy="764892"/>
      </dsp:txXfrm>
    </dsp:sp>
    <dsp:sp modelId="{2B8F5F2C-208E-4A74-964A-8B1E237CAD40}">
      <dsp:nvSpPr>
        <dsp:cNvPr id="0" name=""/>
        <dsp:cNvSpPr/>
      </dsp:nvSpPr>
      <dsp:spPr>
        <a:xfrm>
          <a:off x="3123495" y="424669"/>
          <a:ext cx="2801911" cy="2801911"/>
        </a:xfrm>
        <a:custGeom>
          <a:avLst/>
          <a:gdLst/>
          <a:ahLst/>
          <a:cxnLst/>
          <a:rect l="0" t="0" r="0" b="0"/>
          <a:pathLst>
            <a:path>
              <a:moveTo>
                <a:pt x="58034" y="1001905"/>
              </a:moveTo>
              <a:arcTo wR="1400955" hR="1400955" stAng="11792962" swAng="-7993622"/>
            </a:path>
          </a:pathLst>
        </a:custGeom>
        <a:noFill/>
        <a:ln w="9525" cap="flat" cmpd="sng" algn="ctr">
          <a:solidFill>
            <a:schemeClr val="accent3">
              <a:hueOff val="6118044"/>
              <a:satOff val="1005"/>
              <a:lumOff val="-1307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BBE60A-7494-4910-A1A5-C028F74F1EE5}">
      <dsp:nvSpPr>
        <dsp:cNvPr id="0" name=""/>
        <dsp:cNvSpPr/>
      </dsp:nvSpPr>
      <dsp:spPr>
        <a:xfrm>
          <a:off x="3872412" y="2802755"/>
          <a:ext cx="1304077" cy="847650"/>
        </a:xfrm>
        <a:prstGeom prst="roundRect">
          <a:avLst/>
        </a:prstGeom>
        <a:gradFill rotWithShape="0">
          <a:gsLst>
            <a:gs pos="0">
              <a:schemeClr val="accent3">
                <a:hueOff val="12236087"/>
                <a:satOff val="2009"/>
                <a:lumOff val="-2614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2236087"/>
                <a:satOff val="2009"/>
                <a:lumOff val="-2614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2236087"/>
                <a:satOff val="2009"/>
                <a:lumOff val="-2614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</a:t>
          </a: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لإجماع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913791" y="2844134"/>
        <a:ext cx="1221319" cy="764892"/>
      </dsp:txXfrm>
    </dsp:sp>
    <dsp:sp modelId="{AE93EB25-647C-4849-883F-0B7B6D456538}">
      <dsp:nvSpPr>
        <dsp:cNvPr id="0" name=""/>
        <dsp:cNvSpPr/>
      </dsp:nvSpPr>
      <dsp:spPr>
        <a:xfrm>
          <a:off x="3123495" y="424669"/>
          <a:ext cx="2801911" cy="2801911"/>
        </a:xfrm>
        <a:custGeom>
          <a:avLst/>
          <a:gdLst/>
          <a:ahLst/>
          <a:cxnLst/>
          <a:rect l="0" t="0" r="0" b="0"/>
          <a:pathLst>
            <a:path>
              <a:moveTo>
                <a:pt x="771967" y="2652774"/>
              </a:moveTo>
              <a:arcTo wR="1400955" hR="1400955" stAng="7000660" swAng="-7993622"/>
            </a:path>
          </a:pathLst>
        </a:custGeom>
        <a:noFill/>
        <a:ln w="9525" cap="flat" cmpd="sng" algn="ctr">
          <a:solidFill>
            <a:schemeClr val="accent3">
              <a:hueOff val="12236087"/>
              <a:satOff val="2009"/>
              <a:lumOff val="-2614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A3D1B2-C1E4-470C-95B4-F7A3E436C7D9}">
      <dsp:nvSpPr>
        <dsp:cNvPr id="0" name=""/>
        <dsp:cNvSpPr/>
      </dsp:nvSpPr>
      <dsp:spPr>
        <a:xfrm>
          <a:off x="5273367" y="1401799"/>
          <a:ext cx="1304077" cy="847650"/>
        </a:xfrm>
        <a:prstGeom prst="roundRect">
          <a:avLst/>
        </a:prstGeom>
        <a:gradFill rotWithShape="0">
          <a:gsLst>
            <a:gs pos="0">
              <a:schemeClr val="accent3">
                <a:hueOff val="18354130"/>
                <a:satOff val="3014"/>
                <a:lumOff val="-392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8354130"/>
                <a:satOff val="3014"/>
                <a:lumOff val="-392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8354130"/>
                <a:satOff val="3014"/>
                <a:lumOff val="-392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القياس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314746" y="1443178"/>
        <a:ext cx="1221319" cy="764892"/>
      </dsp:txXfrm>
    </dsp:sp>
    <dsp:sp modelId="{3B719D66-B361-404A-8A10-FB9556F19C6C}">
      <dsp:nvSpPr>
        <dsp:cNvPr id="0" name=""/>
        <dsp:cNvSpPr/>
      </dsp:nvSpPr>
      <dsp:spPr>
        <a:xfrm>
          <a:off x="3123495" y="424669"/>
          <a:ext cx="2801911" cy="2801911"/>
        </a:xfrm>
        <a:custGeom>
          <a:avLst/>
          <a:gdLst/>
          <a:ahLst/>
          <a:cxnLst/>
          <a:rect l="0" t="0" r="0" b="0"/>
          <a:pathLst>
            <a:path>
              <a:moveTo>
                <a:pt x="2744174" y="1799000"/>
              </a:moveTo>
              <a:arcTo wR="1400955" hR="1400955" stAng="990389" swAng="-8777704"/>
            </a:path>
          </a:pathLst>
        </a:custGeom>
        <a:noFill/>
        <a:ln w="9525" cap="flat" cmpd="sng" algn="ctr">
          <a:solidFill>
            <a:schemeClr val="accent3">
              <a:hueOff val="18354130"/>
              <a:satOff val="3014"/>
              <a:lumOff val="-3921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0BBB7-4003-46E1-930E-B8B9DB2CBF19}">
      <dsp:nvSpPr>
        <dsp:cNvPr id="0" name=""/>
        <dsp:cNvSpPr/>
      </dsp:nvSpPr>
      <dsp:spPr>
        <a:xfrm>
          <a:off x="9136431" y="1067920"/>
          <a:ext cx="2283759" cy="2283759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5683" tIns="40640" rIns="125683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كلام الله تعالى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9470880" y="1402369"/>
        <a:ext cx="1614861" cy="1614861"/>
      </dsp:txXfrm>
    </dsp:sp>
    <dsp:sp modelId="{1D3CD23F-F091-40B9-AAE6-6A65C73A564E}">
      <dsp:nvSpPr>
        <dsp:cNvPr id="0" name=""/>
        <dsp:cNvSpPr/>
      </dsp:nvSpPr>
      <dsp:spPr>
        <a:xfrm>
          <a:off x="7309424" y="1067920"/>
          <a:ext cx="2283759" cy="2283759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3670826"/>
                <a:satOff val="603"/>
                <a:lumOff val="-784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alpha val="50000"/>
                <a:hueOff val="3670826"/>
                <a:satOff val="603"/>
                <a:lumOff val="-784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alpha val="50000"/>
                <a:hueOff val="3670826"/>
                <a:satOff val="603"/>
                <a:lumOff val="-784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5683" tIns="40640" rIns="125683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المنزل على نبيه</a:t>
          </a: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صلى الله عليه وسلم</a:t>
          </a:r>
          <a:endParaRPr lang="en-US" sz="1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7643873" y="1402369"/>
        <a:ext cx="1614861" cy="1614861"/>
      </dsp:txXfrm>
    </dsp:sp>
    <dsp:sp modelId="{FB378CE4-BC71-4A15-BF8E-F12A36ACE360}">
      <dsp:nvSpPr>
        <dsp:cNvPr id="0" name=""/>
        <dsp:cNvSpPr/>
      </dsp:nvSpPr>
      <dsp:spPr>
        <a:xfrm>
          <a:off x="5482416" y="1067920"/>
          <a:ext cx="2283759" cy="2283759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7341652"/>
                <a:satOff val="1206"/>
                <a:lumOff val="-1568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alpha val="50000"/>
                <a:hueOff val="7341652"/>
                <a:satOff val="1206"/>
                <a:lumOff val="-1568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alpha val="50000"/>
                <a:hueOff val="7341652"/>
                <a:satOff val="1206"/>
                <a:lumOff val="-1568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5683" tIns="40640" rIns="125683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المعجزة بلفظه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816865" y="1402369"/>
        <a:ext cx="1614861" cy="1614861"/>
      </dsp:txXfrm>
    </dsp:sp>
    <dsp:sp modelId="{D6433CF4-E473-4719-B3DB-7549D81A9E08}">
      <dsp:nvSpPr>
        <dsp:cNvPr id="0" name=""/>
        <dsp:cNvSpPr/>
      </dsp:nvSpPr>
      <dsp:spPr>
        <a:xfrm>
          <a:off x="3655409" y="1067920"/>
          <a:ext cx="2283759" cy="2283759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11012478"/>
                <a:satOff val="1808"/>
                <a:lumOff val="-2353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alpha val="50000"/>
                <a:hueOff val="11012478"/>
                <a:satOff val="1808"/>
                <a:lumOff val="-2353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alpha val="50000"/>
                <a:hueOff val="11012478"/>
                <a:satOff val="1808"/>
                <a:lumOff val="-2353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5683" tIns="40640" rIns="125683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المتعبد بتلاوته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989858" y="1402369"/>
        <a:ext cx="1614861" cy="1614861"/>
      </dsp:txXfrm>
    </dsp:sp>
    <dsp:sp modelId="{0B22E02D-FB50-46AE-B57F-E717E02B598A}">
      <dsp:nvSpPr>
        <dsp:cNvPr id="0" name=""/>
        <dsp:cNvSpPr/>
      </dsp:nvSpPr>
      <dsp:spPr>
        <a:xfrm>
          <a:off x="1828401" y="1067920"/>
          <a:ext cx="2283759" cy="2283759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14683304"/>
                <a:satOff val="2411"/>
                <a:lumOff val="-313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alpha val="50000"/>
                <a:hueOff val="14683304"/>
                <a:satOff val="2411"/>
                <a:lumOff val="-313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alpha val="50000"/>
                <a:hueOff val="14683304"/>
                <a:satOff val="2411"/>
                <a:lumOff val="-3137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5683" tIns="35560" rIns="125683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المكتوب في المصاحف</a:t>
          </a:r>
          <a:endParaRPr lang="en-US" sz="2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162850" y="1402369"/>
        <a:ext cx="1614861" cy="1614861"/>
      </dsp:txXfrm>
    </dsp:sp>
    <dsp:sp modelId="{CD4A4B93-CAF6-4FD5-B566-AEC14EF058F4}">
      <dsp:nvSpPr>
        <dsp:cNvPr id="0" name=""/>
        <dsp:cNvSpPr/>
      </dsp:nvSpPr>
      <dsp:spPr>
        <a:xfrm>
          <a:off x="1394" y="1067920"/>
          <a:ext cx="2283759" cy="2283759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18354130"/>
                <a:satOff val="3014"/>
                <a:lumOff val="-392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alpha val="50000"/>
                <a:hueOff val="18354130"/>
                <a:satOff val="3014"/>
                <a:lumOff val="-392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alpha val="50000"/>
                <a:hueOff val="18354130"/>
                <a:satOff val="3014"/>
                <a:lumOff val="-392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25683" tIns="40640" rIns="125683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المنقول بالتواتر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35843" y="1402369"/>
        <a:ext cx="1614861" cy="161486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EFC6A7-6EF7-484D-BB52-7099B6F19614}">
      <dsp:nvSpPr>
        <dsp:cNvPr id="0" name=""/>
        <dsp:cNvSpPr/>
      </dsp:nvSpPr>
      <dsp:spPr>
        <a:xfrm>
          <a:off x="3372817" y="812973"/>
          <a:ext cx="2025302" cy="202530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u="sng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الخصائص</a:t>
          </a:r>
          <a:endParaRPr lang="en-US" sz="4100" b="1" u="sng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669416" y="1109572"/>
        <a:ext cx="1432104" cy="1432104"/>
      </dsp:txXfrm>
    </dsp:sp>
    <dsp:sp modelId="{431BC0FF-81CD-4105-80C0-B1E7E4CA21EC}">
      <dsp:nvSpPr>
        <dsp:cNvPr id="0" name=""/>
        <dsp:cNvSpPr/>
      </dsp:nvSpPr>
      <dsp:spPr>
        <a:xfrm>
          <a:off x="3879143" y="361"/>
          <a:ext cx="1012651" cy="1012651"/>
        </a:xfrm>
        <a:prstGeom prst="ellipse">
          <a:avLst/>
        </a:prstGeom>
        <a:solidFill>
          <a:schemeClr val="accent3">
            <a:alpha val="50000"/>
            <a:hueOff val="4588532"/>
            <a:satOff val="754"/>
            <a:lumOff val="-9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كلام الله</a:t>
          </a:r>
          <a:endParaRPr lang="en-US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027442" y="148660"/>
        <a:ext cx="716053" cy="716053"/>
      </dsp:txXfrm>
    </dsp:sp>
    <dsp:sp modelId="{FA23435E-8F16-44F0-A12C-781EC91F0C5C}">
      <dsp:nvSpPr>
        <dsp:cNvPr id="0" name=""/>
        <dsp:cNvSpPr/>
      </dsp:nvSpPr>
      <dsp:spPr>
        <a:xfrm>
          <a:off x="2560205" y="1319299"/>
          <a:ext cx="1012651" cy="1012651"/>
        </a:xfrm>
        <a:prstGeom prst="ellipse">
          <a:avLst/>
        </a:prstGeom>
        <a:solidFill>
          <a:schemeClr val="accent3">
            <a:alpha val="50000"/>
            <a:hueOff val="9177065"/>
            <a:satOff val="1507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معجز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708504" y="1467598"/>
        <a:ext cx="716053" cy="716053"/>
      </dsp:txXfrm>
    </dsp:sp>
    <dsp:sp modelId="{85DCBA33-6A6E-45B9-B4B2-AEF08C88E1D9}">
      <dsp:nvSpPr>
        <dsp:cNvPr id="0" name=""/>
        <dsp:cNvSpPr/>
      </dsp:nvSpPr>
      <dsp:spPr>
        <a:xfrm>
          <a:off x="3879143" y="2638237"/>
          <a:ext cx="1012651" cy="1012651"/>
        </a:xfrm>
        <a:prstGeom prst="ellipse">
          <a:avLst/>
        </a:prstGeom>
        <a:solidFill>
          <a:schemeClr val="accent3">
            <a:alpha val="50000"/>
            <a:hueOff val="13765597"/>
            <a:satOff val="2261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الحفظ</a:t>
          </a:r>
          <a:endParaRPr lang="en-US" sz="2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027442" y="2786536"/>
        <a:ext cx="716053" cy="716053"/>
      </dsp:txXfrm>
    </dsp:sp>
    <dsp:sp modelId="{65AC6AFA-2097-4369-B36E-0D48F92C9F58}">
      <dsp:nvSpPr>
        <dsp:cNvPr id="0" name=""/>
        <dsp:cNvSpPr/>
      </dsp:nvSpPr>
      <dsp:spPr>
        <a:xfrm>
          <a:off x="5198081" y="1319299"/>
          <a:ext cx="1012651" cy="1012651"/>
        </a:xfrm>
        <a:prstGeom prst="ellipse">
          <a:avLst/>
        </a:prstGeom>
        <a:solidFill>
          <a:schemeClr val="accent3">
            <a:alpha val="50000"/>
            <a:hueOff val="18354130"/>
            <a:satOff val="3014"/>
            <a:lumOff val="-39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الشمول</a:t>
          </a:r>
          <a:endParaRPr lang="en-US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346380" y="1467598"/>
        <a:ext cx="716053" cy="71605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DEEB1-7E82-442D-94C1-02B96CD1BE23}">
      <dsp:nvSpPr>
        <dsp:cNvPr id="0" name=""/>
        <dsp:cNvSpPr/>
      </dsp:nvSpPr>
      <dsp:spPr>
        <a:xfrm>
          <a:off x="1215549" y="1340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44729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به والتسليم المطلق له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1340"/>
        <a:ext cx="5579090" cy="1014332"/>
      </dsp:txXfrm>
    </dsp:sp>
    <dsp:sp modelId="{342003AB-C01F-4ABE-91B7-00E2CB775F95}">
      <dsp:nvSpPr>
        <dsp:cNvPr id="0" name=""/>
        <dsp:cNvSpPr/>
      </dsp:nvSpPr>
      <dsp:spPr>
        <a:xfrm>
          <a:off x="6541056" y="1340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0259F3D-2BC6-4A27-AA21-0F467C891C0C}">
      <dsp:nvSpPr>
        <dsp:cNvPr id="0" name=""/>
        <dsp:cNvSpPr/>
      </dsp:nvSpPr>
      <dsp:spPr>
        <a:xfrm>
          <a:off x="1215549" y="1318458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9177065"/>
                <a:satOff val="1507"/>
                <a:lumOff val="-196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9177065"/>
                <a:satOff val="1507"/>
                <a:lumOff val="-196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9177065"/>
                <a:satOff val="1507"/>
                <a:lumOff val="-196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44729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قراءته وتدبره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1318458"/>
        <a:ext cx="5579090" cy="1014332"/>
      </dsp:txXfrm>
    </dsp:sp>
    <dsp:sp modelId="{37D637D9-8E89-4219-8C14-13130BDE8034}">
      <dsp:nvSpPr>
        <dsp:cNvPr id="0" name=""/>
        <dsp:cNvSpPr/>
      </dsp:nvSpPr>
      <dsp:spPr>
        <a:xfrm>
          <a:off x="6541056" y="1318458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45D003F-DDC7-427F-A360-76AB44BE955D}">
      <dsp:nvSpPr>
        <dsp:cNvPr id="0" name=""/>
        <dsp:cNvSpPr/>
      </dsp:nvSpPr>
      <dsp:spPr>
        <a:xfrm>
          <a:off x="1215549" y="2635577"/>
          <a:ext cx="5832673" cy="1014332"/>
        </a:xfrm>
        <a:prstGeom prst="homePlate">
          <a:avLst/>
        </a:prstGeom>
        <a:gradFill rotWithShape="0">
          <a:gsLst>
            <a:gs pos="0">
              <a:schemeClr val="accent3">
                <a:hueOff val="18354130"/>
                <a:satOff val="3014"/>
                <a:lumOff val="-3921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18354130"/>
                <a:satOff val="3014"/>
                <a:lumOff val="-3921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18354130"/>
                <a:satOff val="3014"/>
                <a:lumOff val="-3921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37160" rIns="44729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العمل به</a:t>
          </a:r>
          <a:endParaRPr lang="en-US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15549" y="2635577"/>
        <a:ext cx="5579090" cy="1014332"/>
      </dsp:txXfrm>
    </dsp:sp>
    <dsp:sp modelId="{EF6F0123-2CB8-4B26-8D7D-CF4D81442D8F}">
      <dsp:nvSpPr>
        <dsp:cNvPr id="0" name=""/>
        <dsp:cNvSpPr/>
      </dsp:nvSpPr>
      <dsp:spPr>
        <a:xfrm>
          <a:off x="6541056" y="2635577"/>
          <a:ext cx="1014332" cy="10143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7994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452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32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045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13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95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52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252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246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069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8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519822-18DA-4392-964B-D259F6C1A68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379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الأولى:</a:t>
            </a: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تعريف الثقافة الإسلامية وأهميتها ومجالاتها</a:t>
            </a:r>
            <a:endParaRPr lang="en-US" sz="44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واجبنا تجاه القرآن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الكريم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3365229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0083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هدايات القرآن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الكريم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4790328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2965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المصدر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الثاني: السنة النبوية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2775969"/>
              </p:ext>
            </p:extLst>
          </p:nvPr>
        </p:nvGraphicFramePr>
        <p:xfrm>
          <a:off x="611188" y="2438400"/>
          <a:ext cx="11093450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28302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أقسام السنة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4241666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8974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منزلة السنة من القران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3626781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6824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المصدر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الثالث: الإجماع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5255453"/>
              </p:ext>
            </p:extLst>
          </p:nvPr>
        </p:nvGraphicFramePr>
        <p:xfrm>
          <a:off x="398463" y="2438400"/>
          <a:ext cx="11306175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0975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المصدر الرابع: القياس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2033006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7545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الروافد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الفرعية للثقافة 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5327888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99258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86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963135"/>
          </a:xfrm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مفهوم أصول الثقافة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208575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59500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المصطلحات المقاربة لمصطلح الثقافة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1652998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1182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أهمية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الثقافة الإسلامية 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2344483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1866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مجالات الثقافة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الإسلامية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5844516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6676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مصادر الثقافة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الإسلامية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وروافدها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766702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27429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المصادر الأساسية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197056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05545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المصدر الأول: القرآن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الكريم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774330"/>
              </p:ext>
            </p:extLst>
          </p:nvPr>
        </p:nvGraphicFramePr>
        <p:xfrm>
          <a:off x="516103" y="2438400"/>
          <a:ext cx="11421585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9375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خصائص القرآن الكريم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034834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8513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164</TotalTime>
  <Words>168</Words>
  <Application>Microsoft Office PowerPoint</Application>
  <PresentationFormat>Widescreen</PresentationFormat>
  <Paragraphs>90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Century Schoolbook</vt:lpstr>
      <vt:lpstr>Corbel</vt:lpstr>
      <vt:lpstr>Times New Roman</vt:lpstr>
      <vt:lpstr>Traditional Arabic</vt:lpstr>
      <vt:lpstr>Feathered</vt:lpstr>
      <vt:lpstr> الوحدة الأولى: تعريف الثقافة الإسلامية وأهميتها ومجالاتها</vt:lpstr>
      <vt:lpstr> مفهوم أصول الثقافة</vt:lpstr>
      <vt:lpstr> المصطلحات المقاربة لمصطلح الثقافة</vt:lpstr>
      <vt:lpstr> أهمية الثقافة الإسلامية </vt:lpstr>
      <vt:lpstr> مجالات الثقافة الإسلامية </vt:lpstr>
      <vt:lpstr> مصادر الثقافة الإسلامية وروافدها</vt:lpstr>
      <vt:lpstr> المصادر الأساسية</vt:lpstr>
      <vt:lpstr> المصدر الأول: القرآن الكريم</vt:lpstr>
      <vt:lpstr> خصائص القرآن الكريم</vt:lpstr>
      <vt:lpstr> واجبنا تجاه القرآن الكريم</vt:lpstr>
      <vt:lpstr> هدايات القرآن الكريم</vt:lpstr>
      <vt:lpstr> المصدر الثاني: السنة النبوية</vt:lpstr>
      <vt:lpstr>  أقسام السنة</vt:lpstr>
      <vt:lpstr>  منزلة السنة من القران</vt:lpstr>
      <vt:lpstr> المصدر الثالث: الإجماع</vt:lpstr>
      <vt:lpstr> المصدر الرابع: القياس</vt:lpstr>
      <vt:lpstr> الروافد الفرعية للثقافة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الوحدة الأولى: تعريف الثقافة الإسلامية وأهميتها ومجالاتها</dc:title>
  <dc:creator>nora nora</dc:creator>
  <cp:lastModifiedBy>nora nora</cp:lastModifiedBy>
  <cp:revision>16</cp:revision>
  <dcterms:created xsi:type="dcterms:W3CDTF">2017-10-01T16:18:48Z</dcterms:created>
  <dcterms:modified xsi:type="dcterms:W3CDTF">2017-11-14T17:56:47Z</dcterms:modified>
</cp:coreProperties>
</file>