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9761A8-87F7-48FA-B61A-92ED7BA9BFF8}" type="doc">
      <dgm:prSet loTypeId="urn:microsoft.com/office/officeart/2008/layout/HalfCircleOrganizationChart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0B7F7A6-56B8-49CD-86E8-AFA3920094F9}" type="pres">
      <dgm:prSet presAssocID="{069761A8-87F7-48FA-B61A-92ED7BA9BFF8}" presName="Name0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451FFA70-AD7E-41E8-9BAB-064D3D6F4345}" type="presOf" srcId="{069761A8-87F7-48FA-B61A-92ED7BA9BFF8}" destId="{E0B7F7A6-56B8-49CD-86E8-AFA3920094F9}" srcOrd="0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الربانية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الشمول والكمال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الوسطية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68CF410D-4967-416E-9B07-D0C7CE5E7625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صلاحها لكل زمان ومكان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38C729-EFB1-46D2-8E1B-393BCFA2E1DC}" type="parTrans" cxnId="{E442E1E3-6EDE-432D-B502-80D0965A38AD}">
      <dgm:prSet/>
      <dgm:spPr/>
      <dgm:t>
        <a:bodyPr/>
        <a:lstStyle/>
        <a:p>
          <a:endParaRPr lang="en-US"/>
        </a:p>
      </dgm:t>
    </dgm:pt>
    <dgm:pt modelId="{DAED7002-1B7B-4A2B-A6D6-E71EAA3964F4}" type="sibTrans" cxnId="{E442E1E3-6EDE-432D-B502-80D0965A38AD}">
      <dgm:prSet/>
      <dgm:spPr/>
      <dgm:t>
        <a:bodyPr/>
        <a:lstStyle/>
        <a:p>
          <a:endParaRPr lang="en-US"/>
        </a:p>
      </dgm:t>
    </dgm:pt>
    <dgm:pt modelId="{532EC654-28AD-4305-B5C1-DBECA15135E6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إمكان تطبيقها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EBEB969-E54D-4858-97C3-67D9D1422B3C}" type="parTrans" cxnId="{01F1F1AE-5014-4805-956D-5FE8D3CCC56D}">
      <dgm:prSet/>
      <dgm:spPr/>
      <dgm:t>
        <a:bodyPr/>
        <a:lstStyle/>
        <a:p>
          <a:endParaRPr lang="en-US"/>
        </a:p>
      </dgm:t>
    </dgm:pt>
    <dgm:pt modelId="{7A3311FC-A0D7-4451-BF51-4589185734F0}" type="sibTrans" cxnId="{01F1F1AE-5014-4805-956D-5FE8D3CCC56D}">
      <dgm:prSet/>
      <dgm:spPr/>
      <dgm:t>
        <a:bodyPr/>
        <a:lstStyle/>
        <a:p>
          <a:endParaRPr lang="en-US"/>
        </a:p>
      </dgm:t>
    </dgm:pt>
    <dgm:pt modelId="{CE3F071D-E89F-49E4-AA9A-FD55E5CC401B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ثقافة أخلاقية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4D76128-E962-4A77-BE6A-7481C9587254}" type="parTrans" cxnId="{58CC6961-9129-4967-8C5D-376516508066}">
      <dgm:prSet/>
      <dgm:spPr/>
      <dgm:t>
        <a:bodyPr/>
        <a:lstStyle/>
        <a:p>
          <a:endParaRPr lang="en-US"/>
        </a:p>
      </dgm:t>
    </dgm:pt>
    <dgm:pt modelId="{F74EF082-4B3D-4CFC-8406-A815ED400822}" type="sibTrans" cxnId="{58CC6961-9129-4967-8C5D-376516508066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DC479A99-03FE-41FA-BC68-B727529A2B4F}" type="pres">
      <dgm:prSet presAssocID="{68CF410D-4967-416E-9B07-D0C7CE5E7625}" presName="composite" presStyleCnt="0"/>
      <dgm:spPr/>
    </dgm:pt>
    <dgm:pt modelId="{9BE41A4A-0296-4437-A251-0ABCC9FB0EB9}" type="pres">
      <dgm:prSet presAssocID="{68CF410D-4967-416E-9B07-D0C7CE5E7625}" presName="imgShp" presStyleLbl="fgImgPlace1" presStyleIdx="3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12DA9B7-2B25-4373-9A71-689AF882C45C}" type="pres">
      <dgm:prSet presAssocID="{68CF410D-4967-416E-9B07-D0C7CE5E7625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E9B5CF-DA84-4329-B1E6-D0E821B00E19}" type="pres">
      <dgm:prSet presAssocID="{DAED7002-1B7B-4A2B-A6D6-E71EAA3964F4}" presName="spacing" presStyleCnt="0"/>
      <dgm:spPr/>
    </dgm:pt>
    <dgm:pt modelId="{9CA4779D-4A6D-4A49-9779-668C0F44A152}" type="pres">
      <dgm:prSet presAssocID="{532EC654-28AD-4305-B5C1-DBECA15135E6}" presName="composite" presStyleCnt="0"/>
      <dgm:spPr/>
    </dgm:pt>
    <dgm:pt modelId="{80259C7B-A4F6-468E-9071-BEABE6CB809F}" type="pres">
      <dgm:prSet presAssocID="{532EC654-28AD-4305-B5C1-DBECA15135E6}" presName="imgShp" presStyleLbl="fgImgPlace1" presStyleIdx="4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92DA140-F538-4C30-9F47-75937747FF2E}" type="pres">
      <dgm:prSet presAssocID="{532EC654-28AD-4305-B5C1-DBECA15135E6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DEC12D-FB21-4C83-AF1F-D4CDCC79E0AE}" type="pres">
      <dgm:prSet presAssocID="{7A3311FC-A0D7-4451-BF51-4589185734F0}" presName="spacing" presStyleCnt="0"/>
      <dgm:spPr/>
    </dgm:pt>
    <dgm:pt modelId="{F34E5729-8350-4216-BFFE-D4809CA8BCAD}" type="pres">
      <dgm:prSet presAssocID="{CE3F071D-E89F-49E4-AA9A-FD55E5CC401B}" presName="composite" presStyleCnt="0"/>
      <dgm:spPr/>
    </dgm:pt>
    <dgm:pt modelId="{385EE567-60B1-4427-B113-27B49995D629}" type="pres">
      <dgm:prSet presAssocID="{CE3F071D-E89F-49E4-AA9A-FD55E5CC401B}" presName="imgShp" presStyleLbl="fgImgPlace1" presStyleIdx="5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E5E4915-CDE0-4F69-94EA-38CF2B466199}" type="pres">
      <dgm:prSet presAssocID="{CE3F071D-E89F-49E4-AA9A-FD55E5CC401B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BB4ABD-668E-4283-BBFB-3FB57E48701D}" type="presOf" srcId="{B4145E70-D8F1-4ACD-A8B7-D26B885E882C}" destId="{145D003F-DDC7-427F-A360-76AB44BE955D}" srcOrd="0" destOrd="0" presId="urn:microsoft.com/office/officeart/2005/8/layout/vList3"/>
    <dgm:cxn modelId="{01F1F1AE-5014-4805-956D-5FE8D3CCC56D}" srcId="{CD83BCCB-F20F-45FF-B240-2F994C23F4D2}" destId="{532EC654-28AD-4305-B5C1-DBECA15135E6}" srcOrd="4" destOrd="0" parTransId="{5EBEB969-E54D-4858-97C3-67D9D1422B3C}" sibTransId="{7A3311FC-A0D7-4451-BF51-4589185734F0}"/>
    <dgm:cxn modelId="{9B0D10EC-3771-4CD2-B337-4D019012E2F0}" type="presOf" srcId="{F4533B74-74D4-4834-9C33-A366410534AA}" destId="{0E0DEEB1-7E82-442D-94C1-02B96CD1BE23}" srcOrd="0" destOrd="0" presId="urn:microsoft.com/office/officeart/2005/8/layout/vList3"/>
    <dgm:cxn modelId="{D79710D1-4D57-49E4-9C73-5E3E23B15E36}" type="presOf" srcId="{CD83BCCB-F20F-45FF-B240-2F994C23F4D2}" destId="{124DD6A8-3030-4681-8469-8BAA6A4B80F9}" srcOrd="0" destOrd="0" presId="urn:microsoft.com/office/officeart/2005/8/layout/vList3"/>
    <dgm:cxn modelId="{F6E484FE-6634-4CCD-B2FF-C06B4F896596}" type="presOf" srcId="{68CF410D-4967-416E-9B07-D0C7CE5E7625}" destId="{612DA9B7-2B25-4373-9A71-689AF882C45C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E5E75187-BF96-45C6-80B8-EB55378A6246}" type="presOf" srcId="{CE3F071D-E89F-49E4-AA9A-FD55E5CC401B}" destId="{7E5E4915-CDE0-4F69-94EA-38CF2B466199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B4AA45BC-95CA-483C-B7B5-D091D5FD29D0}" type="presOf" srcId="{532EC654-28AD-4305-B5C1-DBECA15135E6}" destId="{792DA140-F538-4C30-9F47-75937747FF2E}" srcOrd="0" destOrd="0" presId="urn:microsoft.com/office/officeart/2005/8/layout/vList3"/>
    <dgm:cxn modelId="{E442E1E3-6EDE-432D-B502-80D0965A38AD}" srcId="{CD83BCCB-F20F-45FF-B240-2F994C23F4D2}" destId="{68CF410D-4967-416E-9B07-D0C7CE5E7625}" srcOrd="3" destOrd="0" parTransId="{3638C729-EFB1-46D2-8E1B-393BCFA2E1DC}" sibTransId="{DAED7002-1B7B-4A2B-A6D6-E71EAA3964F4}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49AF4ED3-475D-4942-BD13-98476FC128B4}" type="presOf" srcId="{52BA0397-B4F9-481A-AB2A-6CAD42B9C9E3}" destId="{B0259F3D-2BC6-4A27-AA21-0F467C891C0C}" srcOrd="0" destOrd="0" presId="urn:microsoft.com/office/officeart/2005/8/layout/vList3"/>
    <dgm:cxn modelId="{58CC6961-9129-4967-8C5D-376516508066}" srcId="{CD83BCCB-F20F-45FF-B240-2F994C23F4D2}" destId="{CE3F071D-E89F-49E4-AA9A-FD55E5CC401B}" srcOrd="5" destOrd="0" parTransId="{24D76128-E962-4A77-BE6A-7481C9587254}" sibTransId="{F74EF082-4B3D-4CFC-8406-A815ED400822}"/>
    <dgm:cxn modelId="{2A0F0669-9293-48BB-9787-246E56C33043}" type="presParOf" srcId="{124DD6A8-3030-4681-8469-8BAA6A4B80F9}" destId="{5F3FDDD9-42DF-459A-B219-41E40827D8C3}" srcOrd="0" destOrd="0" presId="urn:microsoft.com/office/officeart/2005/8/layout/vList3"/>
    <dgm:cxn modelId="{82F03255-FEDA-4494-95A8-35B8CB56615B}" type="presParOf" srcId="{5F3FDDD9-42DF-459A-B219-41E40827D8C3}" destId="{342003AB-C01F-4ABE-91B7-00E2CB775F95}" srcOrd="0" destOrd="0" presId="urn:microsoft.com/office/officeart/2005/8/layout/vList3"/>
    <dgm:cxn modelId="{0624BAC6-3C91-462B-8A65-A951EA6B85E5}" type="presParOf" srcId="{5F3FDDD9-42DF-459A-B219-41E40827D8C3}" destId="{0E0DEEB1-7E82-442D-94C1-02B96CD1BE23}" srcOrd="1" destOrd="0" presId="urn:microsoft.com/office/officeart/2005/8/layout/vList3"/>
    <dgm:cxn modelId="{863C8499-FAD7-49D9-9D85-12EAE2CA2485}" type="presParOf" srcId="{124DD6A8-3030-4681-8469-8BAA6A4B80F9}" destId="{34020089-5BC6-4F69-8A2D-4E5B7644B2F6}" srcOrd="1" destOrd="0" presId="urn:microsoft.com/office/officeart/2005/8/layout/vList3"/>
    <dgm:cxn modelId="{53BF671F-F8A5-4A1F-8D56-4A9C4855D2B6}" type="presParOf" srcId="{124DD6A8-3030-4681-8469-8BAA6A4B80F9}" destId="{2BBFAF11-A7F9-4878-9AB7-58EF339D50E4}" srcOrd="2" destOrd="0" presId="urn:microsoft.com/office/officeart/2005/8/layout/vList3"/>
    <dgm:cxn modelId="{F5409105-8428-4AD1-872A-9A832993FB90}" type="presParOf" srcId="{2BBFAF11-A7F9-4878-9AB7-58EF339D50E4}" destId="{37D637D9-8E89-4219-8C14-13130BDE8034}" srcOrd="0" destOrd="0" presId="urn:microsoft.com/office/officeart/2005/8/layout/vList3"/>
    <dgm:cxn modelId="{76564839-6863-4B1F-87B5-6AD643B700CC}" type="presParOf" srcId="{2BBFAF11-A7F9-4878-9AB7-58EF339D50E4}" destId="{B0259F3D-2BC6-4A27-AA21-0F467C891C0C}" srcOrd="1" destOrd="0" presId="urn:microsoft.com/office/officeart/2005/8/layout/vList3"/>
    <dgm:cxn modelId="{2F9A28EC-D257-4C85-B1A6-E43D51CBC03B}" type="presParOf" srcId="{124DD6A8-3030-4681-8469-8BAA6A4B80F9}" destId="{BD35B9F6-5C7C-423C-87B8-6579AF641147}" srcOrd="3" destOrd="0" presId="urn:microsoft.com/office/officeart/2005/8/layout/vList3"/>
    <dgm:cxn modelId="{DFDC923A-DE63-4D4E-90DE-9ED9CBBA6492}" type="presParOf" srcId="{124DD6A8-3030-4681-8469-8BAA6A4B80F9}" destId="{D6D6E7E0-8D1D-4C4B-B41E-F33321CE9CAA}" srcOrd="4" destOrd="0" presId="urn:microsoft.com/office/officeart/2005/8/layout/vList3"/>
    <dgm:cxn modelId="{3197ACB5-0CF9-4B18-935C-C26C33CD10EC}" type="presParOf" srcId="{D6D6E7E0-8D1D-4C4B-B41E-F33321CE9CAA}" destId="{EF6F0123-2CB8-4B26-8D7D-CF4D81442D8F}" srcOrd="0" destOrd="0" presId="urn:microsoft.com/office/officeart/2005/8/layout/vList3"/>
    <dgm:cxn modelId="{FD0104D8-9309-4870-9AA4-E3C246A34E07}" type="presParOf" srcId="{D6D6E7E0-8D1D-4C4B-B41E-F33321CE9CAA}" destId="{145D003F-DDC7-427F-A360-76AB44BE955D}" srcOrd="1" destOrd="0" presId="urn:microsoft.com/office/officeart/2005/8/layout/vList3"/>
    <dgm:cxn modelId="{814C329F-9406-48F5-BFB0-9769B7FDC63C}" type="presParOf" srcId="{124DD6A8-3030-4681-8469-8BAA6A4B80F9}" destId="{E2403289-9AE5-4FCD-A528-9C25F4E2F071}" srcOrd="5" destOrd="0" presId="urn:microsoft.com/office/officeart/2005/8/layout/vList3"/>
    <dgm:cxn modelId="{B958EE0F-08D2-4DF4-B1EA-535ECF566BEA}" type="presParOf" srcId="{124DD6A8-3030-4681-8469-8BAA6A4B80F9}" destId="{DC479A99-03FE-41FA-BC68-B727529A2B4F}" srcOrd="6" destOrd="0" presId="urn:microsoft.com/office/officeart/2005/8/layout/vList3"/>
    <dgm:cxn modelId="{14C1BDDC-118A-452D-96AC-505E67F9E144}" type="presParOf" srcId="{DC479A99-03FE-41FA-BC68-B727529A2B4F}" destId="{9BE41A4A-0296-4437-A251-0ABCC9FB0EB9}" srcOrd="0" destOrd="0" presId="urn:microsoft.com/office/officeart/2005/8/layout/vList3"/>
    <dgm:cxn modelId="{722CD7DD-D871-4E9D-BC70-0E86B989F638}" type="presParOf" srcId="{DC479A99-03FE-41FA-BC68-B727529A2B4F}" destId="{612DA9B7-2B25-4373-9A71-689AF882C45C}" srcOrd="1" destOrd="0" presId="urn:microsoft.com/office/officeart/2005/8/layout/vList3"/>
    <dgm:cxn modelId="{196D85C3-D4B2-4725-AB64-764BFE23C927}" type="presParOf" srcId="{124DD6A8-3030-4681-8469-8BAA6A4B80F9}" destId="{B2E9B5CF-DA84-4329-B1E6-D0E821B00E19}" srcOrd="7" destOrd="0" presId="urn:microsoft.com/office/officeart/2005/8/layout/vList3"/>
    <dgm:cxn modelId="{89AE7813-2243-4438-8085-519530B7A0C3}" type="presParOf" srcId="{124DD6A8-3030-4681-8469-8BAA6A4B80F9}" destId="{9CA4779D-4A6D-4A49-9779-668C0F44A152}" srcOrd="8" destOrd="0" presId="urn:microsoft.com/office/officeart/2005/8/layout/vList3"/>
    <dgm:cxn modelId="{08FF3047-A41D-4F1D-93D2-DDBF5A123B62}" type="presParOf" srcId="{9CA4779D-4A6D-4A49-9779-668C0F44A152}" destId="{80259C7B-A4F6-468E-9071-BEABE6CB809F}" srcOrd="0" destOrd="0" presId="urn:microsoft.com/office/officeart/2005/8/layout/vList3"/>
    <dgm:cxn modelId="{7C198887-B25C-47AA-B76F-215F69A5A2AE}" type="presParOf" srcId="{9CA4779D-4A6D-4A49-9779-668C0F44A152}" destId="{792DA140-F538-4C30-9F47-75937747FF2E}" srcOrd="1" destOrd="0" presId="urn:microsoft.com/office/officeart/2005/8/layout/vList3"/>
    <dgm:cxn modelId="{35C17751-8896-45EA-93DD-65D831874FA1}" type="presParOf" srcId="{124DD6A8-3030-4681-8469-8BAA6A4B80F9}" destId="{55DEC12D-FB21-4C83-AF1F-D4CDCC79E0AE}" srcOrd="9" destOrd="0" presId="urn:microsoft.com/office/officeart/2005/8/layout/vList3"/>
    <dgm:cxn modelId="{C6C736A5-84E6-45B7-AB50-7CF4B23524F5}" type="presParOf" srcId="{124DD6A8-3030-4681-8469-8BAA6A4B80F9}" destId="{F34E5729-8350-4216-BFFE-D4809CA8BCAD}" srcOrd="10" destOrd="0" presId="urn:microsoft.com/office/officeart/2005/8/layout/vList3"/>
    <dgm:cxn modelId="{C1DB780C-A369-4D8A-B07F-2E2475D32921}" type="presParOf" srcId="{F34E5729-8350-4216-BFFE-D4809CA8BCAD}" destId="{385EE567-60B1-4427-B113-27B49995D629}" srcOrd="0" destOrd="0" presId="urn:microsoft.com/office/officeart/2005/8/layout/vList3"/>
    <dgm:cxn modelId="{789185C0-1B59-49D6-B9EA-951A43097F7B}" type="presParOf" srcId="{F34E5729-8350-4216-BFFE-D4809CA8BCAD}" destId="{7E5E4915-CDE0-4F69-94EA-38CF2B4661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بيان الحقائق الكبرى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السلامة من النقص والتعارض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تحرير الإنسان من عبودية الهوى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68CF410D-4967-416E-9B07-D0C7CE5E7625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مراعاة الفطرة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38C729-EFB1-46D2-8E1B-393BCFA2E1DC}" type="parTrans" cxnId="{E442E1E3-6EDE-432D-B502-80D0965A38AD}">
      <dgm:prSet/>
      <dgm:spPr/>
      <dgm:t>
        <a:bodyPr/>
        <a:lstStyle/>
        <a:p>
          <a:endParaRPr lang="en-US"/>
        </a:p>
      </dgm:t>
    </dgm:pt>
    <dgm:pt modelId="{DAED7002-1B7B-4A2B-A6D6-E71EAA3964F4}" type="sibTrans" cxnId="{E442E1E3-6EDE-432D-B502-80D0965A38AD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DC479A99-03FE-41FA-BC68-B727529A2B4F}" type="pres">
      <dgm:prSet presAssocID="{68CF410D-4967-416E-9B07-D0C7CE5E7625}" presName="composite" presStyleCnt="0"/>
      <dgm:spPr/>
    </dgm:pt>
    <dgm:pt modelId="{9BE41A4A-0296-4437-A251-0ABCC9FB0EB9}" type="pres">
      <dgm:prSet presAssocID="{68CF410D-4967-416E-9B07-D0C7CE5E7625}" presName="imgShp" presStyleLbl="fgImgPlace1" presStyleIdx="3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12DA9B7-2B25-4373-9A71-689AF882C45C}" type="pres">
      <dgm:prSet presAssocID="{68CF410D-4967-416E-9B07-D0C7CE5E762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40BC59-2E3F-4E61-B66C-BBA7DB52DB0F}" type="presOf" srcId="{B4145E70-D8F1-4ACD-A8B7-D26B885E882C}" destId="{145D003F-DDC7-427F-A360-76AB44BE955D}" srcOrd="0" destOrd="0" presId="urn:microsoft.com/office/officeart/2005/8/layout/vList3"/>
    <dgm:cxn modelId="{89D87804-00B2-4316-A88A-4511C0CBF398}" type="presOf" srcId="{CD83BCCB-F20F-45FF-B240-2F994C23F4D2}" destId="{124DD6A8-3030-4681-8469-8BAA6A4B80F9}" srcOrd="0" destOrd="0" presId="urn:microsoft.com/office/officeart/2005/8/layout/vList3"/>
    <dgm:cxn modelId="{C22F1221-E0C2-4E4E-B0AB-BBB00283FE8B}" type="presOf" srcId="{F4533B74-74D4-4834-9C33-A366410534AA}" destId="{0E0DEEB1-7E82-442D-94C1-02B96CD1BE23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E442E1E3-6EDE-432D-B502-80D0965A38AD}" srcId="{CD83BCCB-F20F-45FF-B240-2F994C23F4D2}" destId="{68CF410D-4967-416E-9B07-D0C7CE5E7625}" srcOrd="3" destOrd="0" parTransId="{3638C729-EFB1-46D2-8E1B-393BCFA2E1DC}" sibTransId="{DAED7002-1B7B-4A2B-A6D6-E71EAA3964F4}"/>
    <dgm:cxn modelId="{F31132EC-673C-4888-AACB-39AD19FC4B5C}" type="presOf" srcId="{68CF410D-4967-416E-9B07-D0C7CE5E7625}" destId="{612DA9B7-2B25-4373-9A71-689AF882C45C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D167978B-1573-4534-AE65-21AD1331EC72}" type="presOf" srcId="{52BA0397-B4F9-481A-AB2A-6CAD42B9C9E3}" destId="{B0259F3D-2BC6-4A27-AA21-0F467C891C0C}" srcOrd="0" destOrd="0" presId="urn:microsoft.com/office/officeart/2005/8/layout/vList3"/>
    <dgm:cxn modelId="{ABBEAA73-CCE6-4167-BE9B-9A422E220A78}" type="presParOf" srcId="{124DD6A8-3030-4681-8469-8BAA6A4B80F9}" destId="{5F3FDDD9-42DF-459A-B219-41E40827D8C3}" srcOrd="0" destOrd="0" presId="urn:microsoft.com/office/officeart/2005/8/layout/vList3"/>
    <dgm:cxn modelId="{8D92B527-DDED-40CB-8562-E7F4170FBBD4}" type="presParOf" srcId="{5F3FDDD9-42DF-459A-B219-41E40827D8C3}" destId="{342003AB-C01F-4ABE-91B7-00E2CB775F95}" srcOrd="0" destOrd="0" presId="urn:microsoft.com/office/officeart/2005/8/layout/vList3"/>
    <dgm:cxn modelId="{8382FA0F-B331-4ACB-BE16-73A857BF0002}" type="presParOf" srcId="{5F3FDDD9-42DF-459A-B219-41E40827D8C3}" destId="{0E0DEEB1-7E82-442D-94C1-02B96CD1BE23}" srcOrd="1" destOrd="0" presId="urn:microsoft.com/office/officeart/2005/8/layout/vList3"/>
    <dgm:cxn modelId="{9B282893-A49F-4C7E-BB02-BD73556469B3}" type="presParOf" srcId="{124DD6A8-3030-4681-8469-8BAA6A4B80F9}" destId="{34020089-5BC6-4F69-8A2D-4E5B7644B2F6}" srcOrd="1" destOrd="0" presId="urn:microsoft.com/office/officeart/2005/8/layout/vList3"/>
    <dgm:cxn modelId="{70B09A31-9BA9-40D8-9827-8B60F9A722FF}" type="presParOf" srcId="{124DD6A8-3030-4681-8469-8BAA6A4B80F9}" destId="{2BBFAF11-A7F9-4878-9AB7-58EF339D50E4}" srcOrd="2" destOrd="0" presId="urn:microsoft.com/office/officeart/2005/8/layout/vList3"/>
    <dgm:cxn modelId="{F0CA7266-F296-44F2-9111-8A02B3F995A8}" type="presParOf" srcId="{2BBFAF11-A7F9-4878-9AB7-58EF339D50E4}" destId="{37D637D9-8E89-4219-8C14-13130BDE8034}" srcOrd="0" destOrd="0" presId="urn:microsoft.com/office/officeart/2005/8/layout/vList3"/>
    <dgm:cxn modelId="{ACAE4259-3E6A-418F-B074-E3A92E1220D1}" type="presParOf" srcId="{2BBFAF11-A7F9-4878-9AB7-58EF339D50E4}" destId="{B0259F3D-2BC6-4A27-AA21-0F467C891C0C}" srcOrd="1" destOrd="0" presId="urn:microsoft.com/office/officeart/2005/8/layout/vList3"/>
    <dgm:cxn modelId="{D710C668-D987-4784-AF00-BEAF933B6846}" type="presParOf" srcId="{124DD6A8-3030-4681-8469-8BAA6A4B80F9}" destId="{BD35B9F6-5C7C-423C-87B8-6579AF641147}" srcOrd="3" destOrd="0" presId="urn:microsoft.com/office/officeart/2005/8/layout/vList3"/>
    <dgm:cxn modelId="{2EEE0311-F85B-4B57-BA42-3B70EFBE0854}" type="presParOf" srcId="{124DD6A8-3030-4681-8469-8BAA6A4B80F9}" destId="{D6D6E7E0-8D1D-4C4B-B41E-F33321CE9CAA}" srcOrd="4" destOrd="0" presId="urn:microsoft.com/office/officeart/2005/8/layout/vList3"/>
    <dgm:cxn modelId="{41CE67E4-264D-4183-8CD5-CA5A130D4E9E}" type="presParOf" srcId="{D6D6E7E0-8D1D-4C4B-B41E-F33321CE9CAA}" destId="{EF6F0123-2CB8-4B26-8D7D-CF4D81442D8F}" srcOrd="0" destOrd="0" presId="urn:microsoft.com/office/officeart/2005/8/layout/vList3"/>
    <dgm:cxn modelId="{0CF95A40-36E3-4440-9509-9E5C072A82D4}" type="presParOf" srcId="{D6D6E7E0-8D1D-4C4B-B41E-F33321CE9CAA}" destId="{145D003F-DDC7-427F-A360-76AB44BE955D}" srcOrd="1" destOrd="0" presId="urn:microsoft.com/office/officeart/2005/8/layout/vList3"/>
    <dgm:cxn modelId="{EF94B2BA-F0E2-47BD-B230-85E8DA8E8404}" type="presParOf" srcId="{124DD6A8-3030-4681-8469-8BAA6A4B80F9}" destId="{E2403289-9AE5-4FCD-A528-9C25F4E2F071}" srcOrd="5" destOrd="0" presId="urn:microsoft.com/office/officeart/2005/8/layout/vList3"/>
    <dgm:cxn modelId="{BDEC3B39-CFE0-443E-81E9-8A94DBB9EA2A}" type="presParOf" srcId="{124DD6A8-3030-4681-8469-8BAA6A4B80F9}" destId="{DC479A99-03FE-41FA-BC68-B727529A2B4F}" srcOrd="6" destOrd="0" presId="urn:microsoft.com/office/officeart/2005/8/layout/vList3"/>
    <dgm:cxn modelId="{8A19E00D-91DD-4779-B458-6975D1BCAC78}" type="presParOf" srcId="{DC479A99-03FE-41FA-BC68-B727529A2B4F}" destId="{9BE41A4A-0296-4437-A251-0ABCC9FB0EB9}" srcOrd="0" destOrd="0" presId="urn:microsoft.com/office/officeart/2005/8/layout/vList3"/>
    <dgm:cxn modelId="{B29B6588-5448-4E40-B4E0-517F3F65F51F}" type="presParOf" srcId="{DC479A99-03FE-41FA-BC68-B727529A2B4F}" destId="{612DA9B7-2B25-4373-9A71-689AF882C4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شمول الخطاب للثقلين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شمول النظرة للإنسان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الشمول في تحديد هدف الإنسان ووسائلها إليه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C29C9A65-72ED-48AA-891D-4E225DE0EBED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شمول النظر إلى الدنيا والآخرة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18CA7BE-668A-4E87-B8EB-8E0C4A2CD1AC}" type="parTrans" cxnId="{8AD1C81A-B83A-4F79-8F95-4D3C4FFF8B5F}">
      <dgm:prSet/>
      <dgm:spPr/>
    </dgm:pt>
    <dgm:pt modelId="{85766D67-E9C4-4211-AEB3-BC3DC4F48CE8}" type="sibTrans" cxnId="{8AD1C81A-B83A-4F79-8F95-4D3C4FFF8B5F}">
      <dgm:prSet/>
      <dgm:spPr/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45D003F-DDC7-427F-A360-76AB44BE955D}" type="pres">
      <dgm:prSet presAssocID="{B4145E70-D8F1-4ACD-A8B7-D26B885E882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7CAB3-11BD-43B7-BF8C-2D6DC99DEF52}" type="pres">
      <dgm:prSet presAssocID="{A9B58E25-FF5C-4646-991A-CE5FA4A8B4C8}" presName="spacing" presStyleCnt="0"/>
      <dgm:spPr/>
    </dgm:pt>
    <dgm:pt modelId="{ADC5A464-0DE6-4E01-9465-FB5AE276653F}" type="pres">
      <dgm:prSet presAssocID="{C29C9A65-72ED-48AA-891D-4E225DE0EBED}" presName="composite" presStyleCnt="0"/>
      <dgm:spPr/>
    </dgm:pt>
    <dgm:pt modelId="{0D25A98F-708C-4BE7-B423-9B4574F59428}" type="pres">
      <dgm:prSet presAssocID="{C29C9A65-72ED-48AA-891D-4E225DE0EBED}" presName="imgShp" presStyleLbl="fgImgPlace1" presStyleIdx="3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A4CED3B-6A91-47A5-802C-903282CBBF84}" type="pres">
      <dgm:prSet presAssocID="{C29C9A65-72ED-48AA-891D-4E225DE0EBED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764B75-0D51-4B52-874E-BD47D1B2BD8F}" type="presOf" srcId="{B4145E70-D8F1-4ACD-A8B7-D26B885E882C}" destId="{145D003F-DDC7-427F-A360-76AB44BE955D}" srcOrd="0" destOrd="0" presId="urn:microsoft.com/office/officeart/2005/8/layout/vList3"/>
    <dgm:cxn modelId="{8AD1C81A-B83A-4F79-8F95-4D3C4FFF8B5F}" srcId="{CD83BCCB-F20F-45FF-B240-2F994C23F4D2}" destId="{C29C9A65-72ED-48AA-891D-4E225DE0EBED}" srcOrd="3" destOrd="0" parTransId="{C18CA7BE-668A-4E87-B8EB-8E0C4A2CD1AC}" sibTransId="{85766D67-E9C4-4211-AEB3-BC3DC4F48CE8}"/>
    <dgm:cxn modelId="{B1598705-BBEB-498B-A390-448A334077CA}" type="presOf" srcId="{CD83BCCB-F20F-45FF-B240-2F994C23F4D2}" destId="{124DD6A8-3030-4681-8469-8BAA6A4B80F9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47AA305-8895-4AE5-B837-FB2F9E074169}" type="presOf" srcId="{C29C9A65-72ED-48AA-891D-4E225DE0EBED}" destId="{4A4CED3B-6A91-47A5-802C-903282CBBF84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FDB2AEB0-6EC7-4782-8F45-FC799987346D}" type="presOf" srcId="{52BA0397-B4F9-481A-AB2A-6CAD42B9C9E3}" destId="{B0259F3D-2BC6-4A27-AA21-0F467C891C0C}" srcOrd="0" destOrd="0" presId="urn:microsoft.com/office/officeart/2005/8/layout/vList3"/>
    <dgm:cxn modelId="{0E9141D2-C5C7-4979-9A12-F2E5A88EE54E}" type="presOf" srcId="{F4533B74-74D4-4834-9C33-A366410534AA}" destId="{0E0DEEB1-7E82-442D-94C1-02B96CD1BE23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45108461-B944-47AE-AEFE-F3C7B03028DE}" type="presParOf" srcId="{124DD6A8-3030-4681-8469-8BAA6A4B80F9}" destId="{5F3FDDD9-42DF-459A-B219-41E40827D8C3}" srcOrd="0" destOrd="0" presId="urn:microsoft.com/office/officeart/2005/8/layout/vList3"/>
    <dgm:cxn modelId="{9FCD22F3-2950-4D7E-9AC7-634A9FC075A0}" type="presParOf" srcId="{5F3FDDD9-42DF-459A-B219-41E40827D8C3}" destId="{342003AB-C01F-4ABE-91B7-00E2CB775F95}" srcOrd="0" destOrd="0" presId="urn:microsoft.com/office/officeart/2005/8/layout/vList3"/>
    <dgm:cxn modelId="{92831D24-16D7-43CF-B0EE-ACEC1A7E4FF2}" type="presParOf" srcId="{5F3FDDD9-42DF-459A-B219-41E40827D8C3}" destId="{0E0DEEB1-7E82-442D-94C1-02B96CD1BE23}" srcOrd="1" destOrd="0" presId="urn:microsoft.com/office/officeart/2005/8/layout/vList3"/>
    <dgm:cxn modelId="{5F045708-E3B3-4798-8E63-20C188AFAC39}" type="presParOf" srcId="{124DD6A8-3030-4681-8469-8BAA6A4B80F9}" destId="{34020089-5BC6-4F69-8A2D-4E5B7644B2F6}" srcOrd="1" destOrd="0" presId="urn:microsoft.com/office/officeart/2005/8/layout/vList3"/>
    <dgm:cxn modelId="{A7DF950F-8AED-4B9F-90E5-A31FA4EDC9EC}" type="presParOf" srcId="{124DD6A8-3030-4681-8469-8BAA6A4B80F9}" destId="{2BBFAF11-A7F9-4878-9AB7-58EF339D50E4}" srcOrd="2" destOrd="0" presId="urn:microsoft.com/office/officeart/2005/8/layout/vList3"/>
    <dgm:cxn modelId="{FC83E712-1AE9-4511-84D3-6AE1F9B15F61}" type="presParOf" srcId="{2BBFAF11-A7F9-4878-9AB7-58EF339D50E4}" destId="{37D637D9-8E89-4219-8C14-13130BDE8034}" srcOrd="0" destOrd="0" presId="urn:microsoft.com/office/officeart/2005/8/layout/vList3"/>
    <dgm:cxn modelId="{0AF811DD-98BD-474B-AEEF-7211AD179370}" type="presParOf" srcId="{2BBFAF11-A7F9-4878-9AB7-58EF339D50E4}" destId="{B0259F3D-2BC6-4A27-AA21-0F467C891C0C}" srcOrd="1" destOrd="0" presId="urn:microsoft.com/office/officeart/2005/8/layout/vList3"/>
    <dgm:cxn modelId="{2A0268EE-B9D5-48F6-B532-7DACC1BF5158}" type="presParOf" srcId="{124DD6A8-3030-4681-8469-8BAA6A4B80F9}" destId="{BD35B9F6-5C7C-423C-87B8-6579AF641147}" srcOrd="3" destOrd="0" presId="urn:microsoft.com/office/officeart/2005/8/layout/vList3"/>
    <dgm:cxn modelId="{F6F2B395-936E-4C10-82F2-EC0882322DB5}" type="presParOf" srcId="{124DD6A8-3030-4681-8469-8BAA6A4B80F9}" destId="{D6D6E7E0-8D1D-4C4B-B41E-F33321CE9CAA}" srcOrd="4" destOrd="0" presId="urn:microsoft.com/office/officeart/2005/8/layout/vList3"/>
    <dgm:cxn modelId="{FE38E823-4A63-4283-A053-F4E7B600859D}" type="presParOf" srcId="{D6D6E7E0-8D1D-4C4B-B41E-F33321CE9CAA}" destId="{EF6F0123-2CB8-4B26-8D7D-CF4D81442D8F}" srcOrd="0" destOrd="0" presId="urn:microsoft.com/office/officeart/2005/8/layout/vList3"/>
    <dgm:cxn modelId="{1B613CC7-3551-4C50-BBC6-B70E1AEC2334}" type="presParOf" srcId="{D6D6E7E0-8D1D-4C4B-B41E-F33321CE9CAA}" destId="{145D003F-DDC7-427F-A360-76AB44BE955D}" srcOrd="1" destOrd="0" presId="urn:microsoft.com/office/officeart/2005/8/layout/vList3"/>
    <dgm:cxn modelId="{A24DA603-680A-45C8-B4A4-EDB616386B6B}" type="presParOf" srcId="{124DD6A8-3030-4681-8469-8BAA6A4B80F9}" destId="{4677CAB3-11BD-43B7-BF8C-2D6DC99DEF52}" srcOrd="5" destOrd="0" presId="urn:microsoft.com/office/officeart/2005/8/layout/vList3"/>
    <dgm:cxn modelId="{2F6982E3-CB42-4B23-956F-9F48AF4FBE8F}" type="presParOf" srcId="{124DD6A8-3030-4681-8469-8BAA6A4B80F9}" destId="{ADC5A464-0DE6-4E01-9465-FB5AE276653F}" srcOrd="6" destOrd="0" presId="urn:microsoft.com/office/officeart/2005/8/layout/vList3"/>
    <dgm:cxn modelId="{D33A9376-D777-484D-B2CD-73C22313771C}" type="presParOf" srcId="{ADC5A464-0DE6-4E01-9465-FB5AE276653F}" destId="{0D25A98F-708C-4BE7-B423-9B4574F59428}" srcOrd="0" destOrd="0" presId="urn:microsoft.com/office/officeart/2005/8/layout/vList3"/>
    <dgm:cxn modelId="{2473D80A-974D-4671-9938-154830433CDD}" type="presParOf" srcId="{ADC5A464-0DE6-4E01-9465-FB5AE276653F}" destId="{4A4CED3B-6A91-47A5-802C-903282CBBF8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التوازن في الاعتقاد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التوازن في العبادات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التوازن بين العبادة والعمل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02BC581A-4E21-4D54-B9CA-8BEE2331B208}" type="presOf" srcId="{CD83BCCB-F20F-45FF-B240-2F994C23F4D2}" destId="{124DD6A8-3030-4681-8469-8BAA6A4B80F9}" srcOrd="0" destOrd="0" presId="urn:microsoft.com/office/officeart/2005/8/layout/vList3"/>
    <dgm:cxn modelId="{5BFB12DA-9D4E-43F5-A8A7-7237889AFC45}" type="presOf" srcId="{F4533B74-74D4-4834-9C33-A366410534AA}" destId="{0E0DEEB1-7E82-442D-94C1-02B96CD1BE23}" srcOrd="0" destOrd="0" presId="urn:microsoft.com/office/officeart/2005/8/layout/vList3"/>
    <dgm:cxn modelId="{6586099D-25A6-48C7-A2DC-C4B57D18C8C5}" type="presOf" srcId="{B4145E70-D8F1-4ACD-A8B7-D26B885E882C}" destId="{145D003F-DDC7-427F-A360-76AB44BE955D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C2876967-FBB0-4258-9EA5-60A452CF3C1E}" type="presOf" srcId="{52BA0397-B4F9-481A-AB2A-6CAD42B9C9E3}" destId="{B0259F3D-2BC6-4A27-AA21-0F467C891C0C}" srcOrd="0" destOrd="0" presId="urn:microsoft.com/office/officeart/2005/8/layout/vList3"/>
    <dgm:cxn modelId="{D1002968-D70B-4ED0-AEC8-8F4FD5161EC6}" type="presParOf" srcId="{124DD6A8-3030-4681-8469-8BAA6A4B80F9}" destId="{5F3FDDD9-42DF-459A-B219-41E40827D8C3}" srcOrd="0" destOrd="0" presId="urn:microsoft.com/office/officeart/2005/8/layout/vList3"/>
    <dgm:cxn modelId="{C61EB5B3-0A62-4828-96ED-93DCE3F05FD2}" type="presParOf" srcId="{5F3FDDD9-42DF-459A-B219-41E40827D8C3}" destId="{342003AB-C01F-4ABE-91B7-00E2CB775F95}" srcOrd="0" destOrd="0" presId="urn:microsoft.com/office/officeart/2005/8/layout/vList3"/>
    <dgm:cxn modelId="{5582A59C-43FA-42DE-A78B-712AEBE80B5B}" type="presParOf" srcId="{5F3FDDD9-42DF-459A-B219-41E40827D8C3}" destId="{0E0DEEB1-7E82-442D-94C1-02B96CD1BE23}" srcOrd="1" destOrd="0" presId="urn:microsoft.com/office/officeart/2005/8/layout/vList3"/>
    <dgm:cxn modelId="{333C7C69-A762-4A98-8F70-D3B29D44A3BC}" type="presParOf" srcId="{124DD6A8-3030-4681-8469-8BAA6A4B80F9}" destId="{34020089-5BC6-4F69-8A2D-4E5B7644B2F6}" srcOrd="1" destOrd="0" presId="urn:microsoft.com/office/officeart/2005/8/layout/vList3"/>
    <dgm:cxn modelId="{3D0821E9-7BB4-46B7-9623-0CCBC1F90F49}" type="presParOf" srcId="{124DD6A8-3030-4681-8469-8BAA6A4B80F9}" destId="{2BBFAF11-A7F9-4878-9AB7-58EF339D50E4}" srcOrd="2" destOrd="0" presId="urn:microsoft.com/office/officeart/2005/8/layout/vList3"/>
    <dgm:cxn modelId="{70FC7894-751F-4F8A-A8C4-0C500362ECCD}" type="presParOf" srcId="{2BBFAF11-A7F9-4878-9AB7-58EF339D50E4}" destId="{37D637D9-8E89-4219-8C14-13130BDE8034}" srcOrd="0" destOrd="0" presId="urn:microsoft.com/office/officeart/2005/8/layout/vList3"/>
    <dgm:cxn modelId="{5194DD1C-EB48-45DD-88D8-05355AC678D6}" type="presParOf" srcId="{2BBFAF11-A7F9-4878-9AB7-58EF339D50E4}" destId="{B0259F3D-2BC6-4A27-AA21-0F467C891C0C}" srcOrd="1" destOrd="0" presId="urn:microsoft.com/office/officeart/2005/8/layout/vList3"/>
    <dgm:cxn modelId="{ACABE19A-E375-4A1F-BB3C-F19D1EB4764B}" type="presParOf" srcId="{124DD6A8-3030-4681-8469-8BAA6A4B80F9}" destId="{BD35B9F6-5C7C-423C-87B8-6579AF641147}" srcOrd="3" destOrd="0" presId="urn:microsoft.com/office/officeart/2005/8/layout/vList3"/>
    <dgm:cxn modelId="{EF82BA39-B854-41CB-B65B-03A188F32FF1}" type="presParOf" srcId="{124DD6A8-3030-4681-8469-8BAA6A4B80F9}" destId="{D6D6E7E0-8D1D-4C4B-B41E-F33321CE9CAA}" srcOrd="4" destOrd="0" presId="urn:microsoft.com/office/officeart/2005/8/layout/vList3"/>
    <dgm:cxn modelId="{5A48F2E1-D44F-4C77-B3DE-15AB0F30897F}" type="presParOf" srcId="{D6D6E7E0-8D1D-4C4B-B41E-F33321CE9CAA}" destId="{EF6F0123-2CB8-4B26-8D7D-CF4D81442D8F}" srcOrd="0" destOrd="0" presId="urn:microsoft.com/office/officeart/2005/8/layout/vList3"/>
    <dgm:cxn modelId="{1279A39B-DC35-4FE1-8FE8-FD124655FE39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45C1BD-79E3-4A02-914F-305C2370BEE8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2921425-DE4B-4CF0-8460-F24C691914E3}">
      <dgm:prSet phldrT="[Text]"/>
      <dgm:spPr/>
      <dgm:t>
        <a:bodyPr/>
        <a:lstStyle/>
        <a:p>
          <a:r>
            <a: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ختم الشريعة الإسلامية لما قبلها</a:t>
          </a:r>
          <a:endParaRPr lang="en-US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72DC159-4C9E-44C5-838F-0BE5FA088A58}" type="parTrans" cxnId="{7982688F-8B37-43AE-9B52-36763EAA2181}">
      <dgm:prSet/>
      <dgm:spPr/>
      <dgm:t>
        <a:bodyPr/>
        <a:lstStyle/>
        <a:p>
          <a:endParaRPr lang="en-US"/>
        </a:p>
      </dgm:t>
    </dgm:pt>
    <dgm:pt modelId="{EE390DB9-30A7-4A3C-8AD5-1FA7DAFCBA4F}" type="sibTrans" cxnId="{7982688F-8B37-43AE-9B52-36763EAA2181}">
      <dgm:prSet/>
      <dgm:spPr/>
      <dgm:t>
        <a:bodyPr/>
        <a:lstStyle/>
        <a:p>
          <a:endParaRPr lang="en-US"/>
        </a:p>
      </dgm:t>
    </dgm:pt>
    <dgm:pt modelId="{4D6AF556-9552-43BD-834E-A9FD4D08BDC7}">
      <dgm:prSet phldrT="[Text]"/>
      <dgm:spPr/>
      <dgm:t>
        <a:bodyPr/>
        <a:lstStyle/>
        <a:p>
          <a:r>
            <a: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تحديد مرجعية وحيدة عند الاختلاف</a:t>
          </a:r>
          <a:endParaRPr lang="en-US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FACBAE3-AD37-4E5C-85B0-DE2C1C799FE0}" type="parTrans" cxnId="{F4274CB6-DA38-41F0-9D64-613550C8082E}">
      <dgm:prSet/>
      <dgm:spPr/>
      <dgm:t>
        <a:bodyPr/>
        <a:lstStyle/>
        <a:p>
          <a:endParaRPr lang="en-US"/>
        </a:p>
      </dgm:t>
    </dgm:pt>
    <dgm:pt modelId="{F5014A07-D594-471E-B644-8F868A4EEBE2}" type="sibTrans" cxnId="{F4274CB6-DA38-41F0-9D64-613550C8082E}">
      <dgm:prSet/>
      <dgm:spPr/>
      <dgm:t>
        <a:bodyPr/>
        <a:lstStyle/>
        <a:p>
          <a:endParaRPr lang="en-US"/>
        </a:p>
      </dgm:t>
    </dgm:pt>
    <dgm:pt modelId="{73A3C9CF-0DC5-4479-8F26-AB0192AABDC5}">
      <dgm:prSet phldrT="[Text]"/>
      <dgm:spPr/>
      <dgm:t>
        <a:bodyPr/>
        <a:lstStyle/>
        <a:p>
          <a:r>
            <a: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قيام الشريعة على العدل</a:t>
          </a:r>
          <a:endParaRPr lang="en-US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C3DCFB0-A64C-48B8-9929-3F3E61221B46}" type="parTrans" cxnId="{30000C30-B316-4377-8AE0-C401B05A0C06}">
      <dgm:prSet/>
      <dgm:spPr/>
      <dgm:t>
        <a:bodyPr/>
        <a:lstStyle/>
        <a:p>
          <a:endParaRPr lang="en-US"/>
        </a:p>
      </dgm:t>
    </dgm:pt>
    <dgm:pt modelId="{5FA86CAC-8305-4619-B596-9925DC05063E}" type="sibTrans" cxnId="{30000C30-B316-4377-8AE0-C401B05A0C06}">
      <dgm:prSet/>
      <dgm:spPr/>
      <dgm:t>
        <a:bodyPr/>
        <a:lstStyle/>
        <a:p>
          <a:endParaRPr lang="en-US"/>
        </a:p>
      </dgm:t>
    </dgm:pt>
    <dgm:pt modelId="{E8964014-CC8A-4B87-8A52-FAF316225ADB}" type="pres">
      <dgm:prSet presAssocID="{AD45C1BD-79E3-4A02-914F-305C2370BEE8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430B98-70B1-4963-9A52-7B0F8341E50C}" type="pres">
      <dgm:prSet presAssocID="{02921425-DE4B-4CF0-8460-F24C691914E3}" presName="composite" presStyleCnt="0"/>
      <dgm:spPr/>
    </dgm:pt>
    <dgm:pt modelId="{B5CC1A89-EF08-4184-8ED8-FAF568649D24}" type="pres">
      <dgm:prSet presAssocID="{02921425-DE4B-4CF0-8460-F24C691914E3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3A563A4-70BC-4B99-A1A2-9DD005F2A345}" type="pres">
      <dgm:prSet presAssocID="{02921425-DE4B-4CF0-8460-F24C691914E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09ED9-1530-479D-83E8-A050F624740B}" type="pres">
      <dgm:prSet presAssocID="{EE390DB9-30A7-4A3C-8AD5-1FA7DAFCBA4F}" presName="spacing" presStyleCnt="0"/>
      <dgm:spPr/>
    </dgm:pt>
    <dgm:pt modelId="{8C8D3395-48D6-4BFF-AED7-619264BC528D}" type="pres">
      <dgm:prSet presAssocID="{4D6AF556-9552-43BD-834E-A9FD4D08BDC7}" presName="composite" presStyleCnt="0"/>
      <dgm:spPr/>
    </dgm:pt>
    <dgm:pt modelId="{E7E99EB2-1DD6-4834-808E-CEFAB4B9FF73}" type="pres">
      <dgm:prSet presAssocID="{4D6AF556-9552-43BD-834E-A9FD4D08BDC7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14C8970-9DDE-4E6B-890E-C797A5F8D4CE}" type="pres">
      <dgm:prSet presAssocID="{4D6AF556-9552-43BD-834E-A9FD4D08BDC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4AD4D-75FF-48DD-BEA4-7DA599649F9C}" type="pres">
      <dgm:prSet presAssocID="{F5014A07-D594-471E-B644-8F868A4EEBE2}" presName="spacing" presStyleCnt="0"/>
      <dgm:spPr/>
    </dgm:pt>
    <dgm:pt modelId="{38F2F029-4741-4C5A-9852-E875D1F64C2F}" type="pres">
      <dgm:prSet presAssocID="{73A3C9CF-0DC5-4479-8F26-AB0192AABDC5}" presName="composite" presStyleCnt="0"/>
      <dgm:spPr/>
    </dgm:pt>
    <dgm:pt modelId="{07519557-B9F5-419D-8C74-D0E133EEC4FD}" type="pres">
      <dgm:prSet presAssocID="{73A3C9CF-0DC5-4479-8F26-AB0192AABDC5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5B7437E-90D1-40D7-97DF-66DB2D1E3982}" type="pres">
      <dgm:prSet presAssocID="{73A3C9CF-0DC5-4479-8F26-AB0192AABDC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2688F-8B37-43AE-9B52-36763EAA2181}" srcId="{AD45C1BD-79E3-4A02-914F-305C2370BEE8}" destId="{02921425-DE4B-4CF0-8460-F24C691914E3}" srcOrd="0" destOrd="0" parTransId="{C72DC159-4C9E-44C5-838F-0BE5FA088A58}" sibTransId="{EE390DB9-30A7-4A3C-8AD5-1FA7DAFCBA4F}"/>
    <dgm:cxn modelId="{2AEB4AF8-EA70-4B08-BA41-D81F0E611E7C}" type="presOf" srcId="{02921425-DE4B-4CF0-8460-F24C691914E3}" destId="{A3A563A4-70BC-4B99-A1A2-9DD005F2A345}" srcOrd="0" destOrd="0" presId="urn:microsoft.com/office/officeart/2005/8/layout/vList3"/>
    <dgm:cxn modelId="{94F0375E-9370-411A-8C0F-78EFF3793746}" type="presOf" srcId="{AD45C1BD-79E3-4A02-914F-305C2370BEE8}" destId="{E8964014-CC8A-4B87-8A52-FAF316225ADB}" srcOrd="0" destOrd="0" presId="urn:microsoft.com/office/officeart/2005/8/layout/vList3"/>
    <dgm:cxn modelId="{30000C30-B316-4377-8AE0-C401B05A0C06}" srcId="{AD45C1BD-79E3-4A02-914F-305C2370BEE8}" destId="{73A3C9CF-0DC5-4479-8F26-AB0192AABDC5}" srcOrd="2" destOrd="0" parTransId="{4C3DCFB0-A64C-48B8-9929-3F3E61221B46}" sibTransId="{5FA86CAC-8305-4619-B596-9925DC05063E}"/>
    <dgm:cxn modelId="{28881089-EFFE-4A60-BA45-4938779B1E85}" type="presOf" srcId="{73A3C9CF-0DC5-4479-8F26-AB0192AABDC5}" destId="{35B7437E-90D1-40D7-97DF-66DB2D1E3982}" srcOrd="0" destOrd="0" presId="urn:microsoft.com/office/officeart/2005/8/layout/vList3"/>
    <dgm:cxn modelId="{D8B02BED-AF8C-4B5C-8922-00443E9878D4}" type="presOf" srcId="{4D6AF556-9552-43BD-834E-A9FD4D08BDC7}" destId="{514C8970-9DDE-4E6B-890E-C797A5F8D4CE}" srcOrd="0" destOrd="0" presId="urn:microsoft.com/office/officeart/2005/8/layout/vList3"/>
    <dgm:cxn modelId="{F4274CB6-DA38-41F0-9D64-613550C8082E}" srcId="{AD45C1BD-79E3-4A02-914F-305C2370BEE8}" destId="{4D6AF556-9552-43BD-834E-A9FD4D08BDC7}" srcOrd="1" destOrd="0" parTransId="{AFACBAE3-AD37-4E5C-85B0-DE2C1C799FE0}" sibTransId="{F5014A07-D594-471E-B644-8F868A4EEBE2}"/>
    <dgm:cxn modelId="{481A7EF5-89D8-43D3-A6DE-3ED852758142}" type="presParOf" srcId="{E8964014-CC8A-4B87-8A52-FAF316225ADB}" destId="{F2430B98-70B1-4963-9A52-7B0F8341E50C}" srcOrd="0" destOrd="0" presId="urn:microsoft.com/office/officeart/2005/8/layout/vList3"/>
    <dgm:cxn modelId="{B9B8BCE8-4BAD-4F06-A8A5-3F825EEE0E08}" type="presParOf" srcId="{F2430B98-70B1-4963-9A52-7B0F8341E50C}" destId="{B5CC1A89-EF08-4184-8ED8-FAF568649D24}" srcOrd="0" destOrd="0" presId="urn:microsoft.com/office/officeart/2005/8/layout/vList3"/>
    <dgm:cxn modelId="{3932FFCA-DDF6-457E-AC14-89F59EC82C09}" type="presParOf" srcId="{F2430B98-70B1-4963-9A52-7B0F8341E50C}" destId="{A3A563A4-70BC-4B99-A1A2-9DD005F2A345}" srcOrd="1" destOrd="0" presId="urn:microsoft.com/office/officeart/2005/8/layout/vList3"/>
    <dgm:cxn modelId="{5720CEC9-1364-4D6E-8DF5-D5DC7B77F97A}" type="presParOf" srcId="{E8964014-CC8A-4B87-8A52-FAF316225ADB}" destId="{F0D09ED9-1530-479D-83E8-A050F624740B}" srcOrd="1" destOrd="0" presId="urn:microsoft.com/office/officeart/2005/8/layout/vList3"/>
    <dgm:cxn modelId="{EE9FFB05-BB73-481E-8C25-18FF68F93788}" type="presParOf" srcId="{E8964014-CC8A-4B87-8A52-FAF316225ADB}" destId="{8C8D3395-48D6-4BFF-AED7-619264BC528D}" srcOrd="2" destOrd="0" presId="urn:microsoft.com/office/officeart/2005/8/layout/vList3"/>
    <dgm:cxn modelId="{2B95B422-CE52-4180-A50C-E1CB9FB63BF8}" type="presParOf" srcId="{8C8D3395-48D6-4BFF-AED7-619264BC528D}" destId="{E7E99EB2-1DD6-4834-808E-CEFAB4B9FF73}" srcOrd="0" destOrd="0" presId="urn:microsoft.com/office/officeart/2005/8/layout/vList3"/>
    <dgm:cxn modelId="{3DB972D1-3817-43AB-8763-1C95E5FC0151}" type="presParOf" srcId="{8C8D3395-48D6-4BFF-AED7-619264BC528D}" destId="{514C8970-9DDE-4E6B-890E-C797A5F8D4CE}" srcOrd="1" destOrd="0" presId="urn:microsoft.com/office/officeart/2005/8/layout/vList3"/>
    <dgm:cxn modelId="{AECDDB2B-B7EE-4DAE-89AC-8A2FB7FBC332}" type="presParOf" srcId="{E8964014-CC8A-4B87-8A52-FAF316225ADB}" destId="{B814AD4D-75FF-48DD-BEA4-7DA599649F9C}" srcOrd="3" destOrd="0" presId="urn:microsoft.com/office/officeart/2005/8/layout/vList3"/>
    <dgm:cxn modelId="{C560894D-7B1E-42D2-B1D4-D1C65C4FE89B}" type="presParOf" srcId="{E8964014-CC8A-4B87-8A52-FAF316225ADB}" destId="{38F2F029-4741-4C5A-9852-E875D1F64C2F}" srcOrd="4" destOrd="0" presId="urn:microsoft.com/office/officeart/2005/8/layout/vList3"/>
    <dgm:cxn modelId="{CBBE9371-7C9D-4513-967C-200E8C270229}" type="presParOf" srcId="{38F2F029-4741-4C5A-9852-E875D1F64C2F}" destId="{07519557-B9F5-419D-8C74-D0E133EEC4FD}" srcOrd="0" destOrd="0" presId="urn:microsoft.com/office/officeart/2005/8/layout/vList3"/>
    <dgm:cxn modelId="{DAAAD4F4-C0FB-42D0-964A-6046E60EEBDA}" type="presParOf" srcId="{38F2F029-4741-4C5A-9852-E875D1F64C2F}" destId="{35B7437E-90D1-40D7-97DF-66DB2D1E398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List3" loCatId="pictur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قيام العقيدة على الحقائق واليقينيات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تناسب التكاليف الشرعية مع طاقة الإنسان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قابلية الأحكام للتطبيق العملي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ترتيب الجزاء على التكاليف الشرعية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94A0FC0F-9CDE-4D85-9916-663455FAE48C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مراعاة اختلاف الأحوال في التيسير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9EAE055-4C79-4F96-AACE-AF88121D7ABE}" type="parTrans" cxnId="{2E78596D-311B-45E3-A762-F1BD3E61E112}">
      <dgm:prSet/>
      <dgm:spPr/>
      <dgm:t>
        <a:bodyPr/>
        <a:lstStyle/>
        <a:p>
          <a:endParaRPr lang="en-US"/>
        </a:p>
      </dgm:t>
    </dgm:pt>
    <dgm:pt modelId="{38A2AD98-3CAA-4B91-9FD4-B3835D07D889}" type="sibTrans" cxnId="{2E78596D-311B-45E3-A762-F1BD3E61E112}">
      <dgm:prSet/>
      <dgm:spPr/>
      <dgm:t>
        <a:bodyPr/>
        <a:lstStyle/>
        <a:p>
          <a:endParaRPr lang="en-US"/>
        </a:p>
      </dgm:t>
    </dgm:pt>
    <dgm:pt modelId="{B3713D11-3EDE-48DC-90F2-8B12895AF212}" type="pres">
      <dgm:prSet presAssocID="{29375507-21EA-4901-B21D-5D3CE7C71574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0E276F-0868-47A2-A93A-91215E1C0772}" type="pres">
      <dgm:prSet presAssocID="{4F2F70B5-13E9-4F6A-8F03-6A2D17611206}" presName="composite" presStyleCnt="0"/>
      <dgm:spPr/>
    </dgm:pt>
    <dgm:pt modelId="{7FDC5D97-9769-46E6-B01A-F2443C4894A5}" type="pres">
      <dgm:prSet presAssocID="{4F2F70B5-13E9-4F6A-8F03-6A2D17611206}" presName="imgShp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32DBABC-7F78-47A3-B05D-2773663AD0DB}" type="pres">
      <dgm:prSet presAssocID="{4F2F70B5-13E9-4F6A-8F03-6A2D1761120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8F6AD-79A2-497F-B61A-B1E89D374DE0}" type="pres">
      <dgm:prSet presAssocID="{59107EBC-5916-471E-8291-BF7E916FB68B}" presName="spacing" presStyleCnt="0"/>
      <dgm:spPr/>
    </dgm:pt>
    <dgm:pt modelId="{6671352E-AE02-40A2-884F-EE3E31F70150}" type="pres">
      <dgm:prSet presAssocID="{3D069FC9-0937-40F1-AB5F-6103D8FF4DDA}" presName="composite" presStyleCnt="0"/>
      <dgm:spPr/>
    </dgm:pt>
    <dgm:pt modelId="{F62CA3B8-2D85-496E-BCD2-AF99776F7D17}" type="pres">
      <dgm:prSet presAssocID="{3D069FC9-0937-40F1-AB5F-6103D8FF4DDA}" presName="imgShp" presStyleLbl="fgImgPlace1" presStyleIdx="1" presStyleCnt="5" custLinFactNeighborY="263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0CF3C26-643E-4EB5-B15A-BC67456198EA}" type="pres">
      <dgm:prSet presAssocID="{3D069FC9-0937-40F1-AB5F-6103D8FF4DDA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F789A-4B5D-4AC1-8A82-9D240B3FA52E}" type="pres">
      <dgm:prSet presAssocID="{72DE245E-A6C0-4274-B406-FEA4B2444042}" presName="spacing" presStyleCnt="0"/>
      <dgm:spPr/>
    </dgm:pt>
    <dgm:pt modelId="{C54055C3-A9AA-4E61-A259-CEB4397E268E}" type="pres">
      <dgm:prSet presAssocID="{94A0FC0F-9CDE-4D85-9916-663455FAE48C}" presName="composite" presStyleCnt="0"/>
      <dgm:spPr/>
    </dgm:pt>
    <dgm:pt modelId="{4823F215-FA51-4C56-B1CF-A73D4D00F5A6}" type="pres">
      <dgm:prSet presAssocID="{94A0FC0F-9CDE-4D85-9916-663455FAE48C}" presName="imgShp" presStyleLbl="fgImgPlace1" presStyleIdx="2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FBCEBD3-136D-4A02-A288-CCAA60D63F84}" type="pres">
      <dgm:prSet presAssocID="{94A0FC0F-9CDE-4D85-9916-663455FAE48C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3CF5F-15F7-4688-BF41-D845B83D8A8B}" type="pres">
      <dgm:prSet presAssocID="{38A2AD98-3CAA-4B91-9FD4-B3835D07D889}" presName="spacing" presStyleCnt="0"/>
      <dgm:spPr/>
    </dgm:pt>
    <dgm:pt modelId="{6E0193E8-A2D5-429A-BE8E-C095C6DC0C30}" type="pres">
      <dgm:prSet presAssocID="{37DB7AC8-3805-44BB-AC09-BBC1E37C5083}" presName="composite" presStyleCnt="0"/>
      <dgm:spPr/>
    </dgm:pt>
    <dgm:pt modelId="{5415DB16-C362-48F3-A072-94FCC2F6C8BC}" type="pres">
      <dgm:prSet presAssocID="{37DB7AC8-3805-44BB-AC09-BBC1E37C5083}" presName="imgShp" presStyleLbl="fgImgPlace1" presStyleIdx="3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AF321E8-6490-4268-8FF5-57018E07220B}" type="pres">
      <dgm:prSet presAssocID="{37DB7AC8-3805-44BB-AC09-BBC1E37C5083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13350-A16B-45FD-A418-4302B1F9E01C}" type="pres">
      <dgm:prSet presAssocID="{BBB2AF8F-240C-428B-8CD3-4FE137BAEFD4}" presName="spacing" presStyleCnt="0"/>
      <dgm:spPr/>
    </dgm:pt>
    <dgm:pt modelId="{BB657482-EC0E-4969-B981-1CBDA0280273}" type="pres">
      <dgm:prSet presAssocID="{4808057A-0C8C-4C62-A55A-48F34F17F6DD}" presName="composite" presStyleCnt="0"/>
      <dgm:spPr/>
    </dgm:pt>
    <dgm:pt modelId="{D764D373-D350-4039-93DB-03498E302E42}" type="pres">
      <dgm:prSet presAssocID="{4808057A-0C8C-4C62-A55A-48F34F17F6DD}" presName="imgShp" presStyleLbl="fgImgPlace1" presStyleIdx="4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2909DDA-1CFA-4696-BC9B-0ABF8CE8E7FF}" type="pres">
      <dgm:prSet presAssocID="{4808057A-0C8C-4C62-A55A-48F34F17F6DD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78596D-311B-45E3-A762-F1BD3E61E112}" srcId="{29375507-21EA-4901-B21D-5D3CE7C71574}" destId="{94A0FC0F-9CDE-4D85-9916-663455FAE48C}" srcOrd="2" destOrd="0" parTransId="{A9EAE055-4C79-4F96-AACE-AF88121D7ABE}" sibTransId="{38A2AD98-3CAA-4B91-9FD4-B3835D07D889}"/>
    <dgm:cxn modelId="{23E19E88-378F-45E9-AA69-9DFB275187B2}" type="presOf" srcId="{4F2F70B5-13E9-4F6A-8F03-6A2D17611206}" destId="{A32DBABC-7F78-47A3-B05D-2773663AD0DB}" srcOrd="0" destOrd="0" presId="urn:microsoft.com/office/officeart/2005/8/layout/vList3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83455613-CF6F-4C8E-ACE8-AEC77ED56F06}" type="presOf" srcId="{37DB7AC8-3805-44BB-AC09-BBC1E37C5083}" destId="{FAF321E8-6490-4268-8FF5-57018E07220B}" srcOrd="0" destOrd="0" presId="urn:microsoft.com/office/officeart/2005/8/layout/vList3"/>
    <dgm:cxn modelId="{88C8751F-6F44-4349-A402-D1257F5BA23B}" srcId="{29375507-21EA-4901-B21D-5D3CE7C71574}" destId="{4808057A-0C8C-4C62-A55A-48F34F17F6DD}" srcOrd="4" destOrd="0" parTransId="{C014A578-2713-4BBB-92C3-D45E0972EB44}" sibTransId="{805B074B-03E5-4985-ADAA-30F2686CA153}"/>
    <dgm:cxn modelId="{312BF32C-9BB7-4462-A58A-06465C008863}" type="presOf" srcId="{3D069FC9-0937-40F1-AB5F-6103D8FF4DDA}" destId="{50CF3C26-643E-4EB5-B15A-BC67456198EA}" srcOrd="0" destOrd="0" presId="urn:microsoft.com/office/officeart/2005/8/layout/vList3"/>
    <dgm:cxn modelId="{0CBE85BC-8A36-473B-8CF4-1B473F258628}" type="presOf" srcId="{4808057A-0C8C-4C62-A55A-48F34F17F6DD}" destId="{C2909DDA-1CFA-4696-BC9B-0ABF8CE8E7FF}" srcOrd="0" destOrd="0" presId="urn:microsoft.com/office/officeart/2005/8/layout/vList3"/>
    <dgm:cxn modelId="{D9724CAC-8059-4ECF-88F3-89778AF6FBA5}" type="presOf" srcId="{29375507-21EA-4901-B21D-5D3CE7C71574}" destId="{B3713D11-3EDE-48DC-90F2-8B12895AF212}" srcOrd="0" destOrd="0" presId="urn:microsoft.com/office/officeart/2005/8/layout/vList3"/>
    <dgm:cxn modelId="{9100725B-2EBE-4378-A478-208FE3A538CC}" srcId="{29375507-21EA-4901-B21D-5D3CE7C71574}" destId="{37DB7AC8-3805-44BB-AC09-BBC1E37C5083}" srcOrd="3" destOrd="0" parTransId="{10D64EFF-A1CD-41A9-9ACD-63ADB69FA2A9}" sibTransId="{BBB2AF8F-240C-428B-8CD3-4FE137BAEFD4}"/>
    <dgm:cxn modelId="{FC3C6E91-A3D8-4685-972A-CBF29A862DE9}" type="presOf" srcId="{94A0FC0F-9CDE-4D85-9916-663455FAE48C}" destId="{3FBCEBD3-136D-4A02-A288-CCAA60D63F84}" srcOrd="0" destOrd="0" presId="urn:microsoft.com/office/officeart/2005/8/layout/vList3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13B3457A-EA20-4676-AF01-75E12CFB2118}" type="presParOf" srcId="{B3713D11-3EDE-48DC-90F2-8B12895AF212}" destId="{C30E276F-0868-47A2-A93A-91215E1C0772}" srcOrd="0" destOrd="0" presId="urn:microsoft.com/office/officeart/2005/8/layout/vList3"/>
    <dgm:cxn modelId="{7672C43D-9169-4F83-89EF-1D6403C4BA5E}" type="presParOf" srcId="{C30E276F-0868-47A2-A93A-91215E1C0772}" destId="{7FDC5D97-9769-46E6-B01A-F2443C4894A5}" srcOrd="0" destOrd="0" presId="urn:microsoft.com/office/officeart/2005/8/layout/vList3"/>
    <dgm:cxn modelId="{21B1FE35-9462-410B-9EA1-2AF6D9E4C322}" type="presParOf" srcId="{C30E276F-0868-47A2-A93A-91215E1C0772}" destId="{A32DBABC-7F78-47A3-B05D-2773663AD0DB}" srcOrd="1" destOrd="0" presId="urn:microsoft.com/office/officeart/2005/8/layout/vList3"/>
    <dgm:cxn modelId="{444189D5-671E-440C-B59C-89062B138E36}" type="presParOf" srcId="{B3713D11-3EDE-48DC-90F2-8B12895AF212}" destId="{D408F6AD-79A2-497F-B61A-B1E89D374DE0}" srcOrd="1" destOrd="0" presId="urn:microsoft.com/office/officeart/2005/8/layout/vList3"/>
    <dgm:cxn modelId="{0E41BEDE-0606-4D33-9564-ECAE1B8E439D}" type="presParOf" srcId="{B3713D11-3EDE-48DC-90F2-8B12895AF212}" destId="{6671352E-AE02-40A2-884F-EE3E31F70150}" srcOrd="2" destOrd="0" presId="urn:microsoft.com/office/officeart/2005/8/layout/vList3"/>
    <dgm:cxn modelId="{E104ABB0-FA93-444A-9CA0-FA172D160273}" type="presParOf" srcId="{6671352E-AE02-40A2-884F-EE3E31F70150}" destId="{F62CA3B8-2D85-496E-BCD2-AF99776F7D17}" srcOrd="0" destOrd="0" presId="urn:microsoft.com/office/officeart/2005/8/layout/vList3"/>
    <dgm:cxn modelId="{FA8AFE58-2435-4E5A-BC83-E317DF87FFB6}" type="presParOf" srcId="{6671352E-AE02-40A2-884F-EE3E31F70150}" destId="{50CF3C26-643E-4EB5-B15A-BC67456198EA}" srcOrd="1" destOrd="0" presId="urn:microsoft.com/office/officeart/2005/8/layout/vList3"/>
    <dgm:cxn modelId="{CCACFDAC-8D3A-4DF5-BBEB-D66A7FEE0F9B}" type="presParOf" srcId="{B3713D11-3EDE-48DC-90F2-8B12895AF212}" destId="{352F789A-4B5D-4AC1-8A82-9D240B3FA52E}" srcOrd="3" destOrd="0" presId="urn:microsoft.com/office/officeart/2005/8/layout/vList3"/>
    <dgm:cxn modelId="{A40929A4-2A1D-4DF1-B3BE-31CE1801D940}" type="presParOf" srcId="{B3713D11-3EDE-48DC-90F2-8B12895AF212}" destId="{C54055C3-A9AA-4E61-A259-CEB4397E268E}" srcOrd="4" destOrd="0" presId="urn:microsoft.com/office/officeart/2005/8/layout/vList3"/>
    <dgm:cxn modelId="{D8523A8B-4E9B-4DDE-9C16-416B22EC96AA}" type="presParOf" srcId="{C54055C3-A9AA-4E61-A259-CEB4397E268E}" destId="{4823F215-FA51-4C56-B1CF-A73D4D00F5A6}" srcOrd="0" destOrd="0" presId="urn:microsoft.com/office/officeart/2005/8/layout/vList3"/>
    <dgm:cxn modelId="{69879599-8E9F-4D1A-9449-829A70C5BF6E}" type="presParOf" srcId="{C54055C3-A9AA-4E61-A259-CEB4397E268E}" destId="{3FBCEBD3-136D-4A02-A288-CCAA60D63F84}" srcOrd="1" destOrd="0" presId="urn:microsoft.com/office/officeart/2005/8/layout/vList3"/>
    <dgm:cxn modelId="{6D14B478-0517-4185-BE32-00EC3DE16C8B}" type="presParOf" srcId="{B3713D11-3EDE-48DC-90F2-8B12895AF212}" destId="{8BD3CF5F-15F7-4688-BF41-D845B83D8A8B}" srcOrd="5" destOrd="0" presId="urn:microsoft.com/office/officeart/2005/8/layout/vList3"/>
    <dgm:cxn modelId="{21429C13-7C6E-4D9A-BAB3-EF8AF5A6D721}" type="presParOf" srcId="{B3713D11-3EDE-48DC-90F2-8B12895AF212}" destId="{6E0193E8-A2D5-429A-BE8E-C095C6DC0C30}" srcOrd="6" destOrd="0" presId="urn:microsoft.com/office/officeart/2005/8/layout/vList3"/>
    <dgm:cxn modelId="{F940B72A-A971-48EF-827E-DB4AA416FD7D}" type="presParOf" srcId="{6E0193E8-A2D5-429A-BE8E-C095C6DC0C30}" destId="{5415DB16-C362-48F3-A072-94FCC2F6C8BC}" srcOrd="0" destOrd="0" presId="urn:microsoft.com/office/officeart/2005/8/layout/vList3"/>
    <dgm:cxn modelId="{8DB93313-3D44-4B92-B6D9-E0FA48C6B68F}" type="presParOf" srcId="{6E0193E8-A2D5-429A-BE8E-C095C6DC0C30}" destId="{FAF321E8-6490-4268-8FF5-57018E07220B}" srcOrd="1" destOrd="0" presId="urn:microsoft.com/office/officeart/2005/8/layout/vList3"/>
    <dgm:cxn modelId="{EC0591A5-E23A-4783-AA1A-D4330A65776F}" type="presParOf" srcId="{B3713D11-3EDE-48DC-90F2-8B12895AF212}" destId="{69C13350-A16B-45FD-A418-4302B1F9E01C}" srcOrd="7" destOrd="0" presId="urn:microsoft.com/office/officeart/2005/8/layout/vList3"/>
    <dgm:cxn modelId="{DD48BEB8-190E-4020-A20C-AB722578DDCC}" type="presParOf" srcId="{B3713D11-3EDE-48DC-90F2-8B12895AF212}" destId="{BB657482-EC0E-4969-B981-1CBDA0280273}" srcOrd="8" destOrd="0" presId="urn:microsoft.com/office/officeart/2005/8/layout/vList3"/>
    <dgm:cxn modelId="{A965B0CB-25EF-4140-9AFD-4E4888C66888}" type="presParOf" srcId="{BB657482-EC0E-4969-B981-1CBDA0280273}" destId="{D764D373-D350-4039-93DB-03498E302E42}" srcOrd="0" destOrd="0" presId="urn:microsoft.com/office/officeart/2005/8/layout/vList3"/>
    <dgm:cxn modelId="{77E6EE75-865E-4117-AE9A-7DD2215230C8}" type="presParOf" srcId="{BB657482-EC0E-4969-B981-1CBDA0280273}" destId="{C2909DDA-1CFA-4696-BC9B-0ABF8CE8E7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2572C5B-7A7B-421C-AB8D-CDF84EA3FB1F}" type="doc">
      <dgm:prSet loTypeId="urn:microsoft.com/office/officeart/2008/layout/PictureAccentList" loCatId="picture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A303340A-3EB6-42C2-A4F4-C9B902F4942D}">
      <dgm:prSet custT="1"/>
      <dgm:spPr/>
      <dgm:t>
        <a:bodyPr/>
        <a:lstStyle/>
        <a:p>
          <a:r>
            <a:rPr lang="ar-SA" sz="4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الدين كله هو الخلق</a:t>
          </a:r>
          <a:endParaRPr lang="en-US" sz="4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F185169-73AA-4095-90CA-5A7D2CEFCF4D}" type="parTrans" cxnId="{8321233C-94C0-4C63-8A10-684419BEB1C1}">
      <dgm:prSet/>
      <dgm:spPr/>
      <dgm:t>
        <a:bodyPr/>
        <a:lstStyle/>
        <a:p>
          <a:endParaRPr lang="en-US"/>
        </a:p>
      </dgm:t>
    </dgm:pt>
    <dgm:pt modelId="{04F2B8E2-283F-4907-AA41-24ADDD1D2756}" type="sibTrans" cxnId="{8321233C-94C0-4C63-8A10-684419BEB1C1}">
      <dgm:prSet/>
      <dgm:spPr/>
      <dgm:t>
        <a:bodyPr/>
        <a:lstStyle/>
        <a:p>
          <a:endParaRPr lang="en-US"/>
        </a:p>
      </dgm:t>
    </dgm:pt>
    <dgm:pt modelId="{C22D7FDE-0E64-4215-B1CC-DCD7CE2BDF32}" type="pres">
      <dgm:prSet presAssocID="{C2572C5B-7A7B-421C-AB8D-CDF84EA3FB1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280F31E-8F27-4A76-8CD9-6A40896DDE0D}" type="pres">
      <dgm:prSet presAssocID="{A303340A-3EB6-42C2-A4F4-C9B902F4942D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BFF03351-039A-4D9D-A1AD-00428138F44F}" type="pres">
      <dgm:prSet presAssocID="{A303340A-3EB6-42C2-A4F4-C9B902F4942D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00FB2FE8-BA8E-4494-8999-BF126557FBA4}" type="pres">
      <dgm:prSet presAssocID="{A303340A-3EB6-42C2-A4F4-C9B902F4942D}" presName="rootText" presStyleLbl="node0" presStyleIdx="0" presStyleCnt="1" custScaleX="43309" custScaleY="235124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BFA48472-DD64-4E12-BFE3-261B33B4CE82}" type="pres">
      <dgm:prSet presAssocID="{A303340A-3EB6-42C2-A4F4-C9B902F4942D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B855A79-C51A-4303-A9DA-2A5C43CADEFE}" type="presOf" srcId="{C2572C5B-7A7B-421C-AB8D-CDF84EA3FB1F}" destId="{C22D7FDE-0E64-4215-B1CC-DCD7CE2BDF32}" srcOrd="0" destOrd="0" presId="urn:microsoft.com/office/officeart/2008/layout/PictureAccentList"/>
    <dgm:cxn modelId="{8321233C-94C0-4C63-8A10-684419BEB1C1}" srcId="{C2572C5B-7A7B-421C-AB8D-CDF84EA3FB1F}" destId="{A303340A-3EB6-42C2-A4F4-C9B902F4942D}" srcOrd="0" destOrd="0" parTransId="{5F185169-73AA-4095-90CA-5A7D2CEFCF4D}" sibTransId="{04F2B8E2-283F-4907-AA41-24ADDD1D2756}"/>
    <dgm:cxn modelId="{29059717-8EE7-41D3-B38F-5C4110C83DFA}" type="presOf" srcId="{A303340A-3EB6-42C2-A4F4-C9B902F4942D}" destId="{00FB2FE8-BA8E-4494-8999-BF126557FBA4}" srcOrd="0" destOrd="0" presId="urn:microsoft.com/office/officeart/2008/layout/PictureAccentList"/>
    <dgm:cxn modelId="{A6F53A5A-D6F2-4FA7-ACA9-CA5DE018BED0}" type="presParOf" srcId="{C22D7FDE-0E64-4215-B1CC-DCD7CE2BDF32}" destId="{8280F31E-8F27-4A76-8CD9-6A40896DDE0D}" srcOrd="0" destOrd="0" presId="urn:microsoft.com/office/officeart/2008/layout/PictureAccentList"/>
    <dgm:cxn modelId="{EA2CF762-B69A-4B64-BF06-EC4F116266B4}" type="presParOf" srcId="{8280F31E-8F27-4A76-8CD9-6A40896DDE0D}" destId="{BFF03351-039A-4D9D-A1AD-00428138F44F}" srcOrd="0" destOrd="0" presId="urn:microsoft.com/office/officeart/2008/layout/PictureAccentList"/>
    <dgm:cxn modelId="{D5068B4A-A80A-48B2-92AE-AD4B4620B5EA}" type="presParOf" srcId="{BFF03351-039A-4D9D-A1AD-00428138F44F}" destId="{00FB2FE8-BA8E-4494-8999-BF126557FBA4}" srcOrd="0" destOrd="0" presId="urn:microsoft.com/office/officeart/2008/layout/PictureAccentList"/>
    <dgm:cxn modelId="{BFA3A2D2-384C-4942-A4DE-863BFEFF4224}" type="presParOf" srcId="{8280F31E-8F27-4A76-8CD9-6A40896DDE0D}" destId="{BFA48472-DD64-4E12-BFE3-261B33B4CE8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</dgm:ptLst>
  <dgm:cxnLst>
    <dgm:cxn modelId="{2206C70A-936D-49B5-B699-311E80AAF985}" type="presOf" srcId="{CD83BCCB-F20F-45FF-B240-2F994C23F4D2}" destId="{124DD6A8-3030-4681-8469-8BAA6A4B80F9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118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8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46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776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16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23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800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349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44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5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8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77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6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8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813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334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2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519822-18DA-4392-964B-D259F6C1A689}" type="datetimeFigureOut">
              <a:rPr lang="en-US" smtClean="0"/>
              <a:t>10/14/2017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الثالثة: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الثقافة الإسلامية</a:t>
            </a:r>
            <a:endParaRPr lang="en-US" sz="4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00938"/>
              </p:ext>
            </p:extLst>
          </p:nvPr>
        </p:nvGraphicFramePr>
        <p:xfrm>
          <a:off x="488053" y="484054"/>
          <a:ext cx="10984020" cy="58547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30670"/>
                <a:gridCol w="1830670"/>
                <a:gridCol w="1830670"/>
                <a:gridCol w="1830670"/>
                <a:gridCol w="1830670"/>
                <a:gridCol w="1830670"/>
              </a:tblGrid>
              <a:tr h="999027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kern="1200" dirty="0" smtClean="0"/>
                        <a:t>إمكان تطبيقها</a:t>
                      </a:r>
                      <a:endParaRPr lang="en-US" sz="2800" b="1" kern="1200" dirty="0" smtClean="0">
                        <a:solidFill>
                          <a:schemeClr val="lt1"/>
                        </a:solidFill>
                        <a:latin typeface="Traditional Arabic" panose="02020603050405020304" pitchFamily="18" charset="-78"/>
                        <a:ea typeface="+mn-ea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/>
                        <a:t>صلاحها لكل زمان ومكان</a:t>
                      </a:r>
                      <a:endParaRPr lang="en-US" sz="20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kern="1200" dirty="0" smtClean="0"/>
                        <a:t>الوسطية</a:t>
                      </a:r>
                      <a:endParaRPr lang="en-US" sz="28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/>
                        <a:t>الشمول والكمال</a:t>
                      </a:r>
                      <a:endParaRPr lang="en-US" sz="24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dirty="0" smtClean="0"/>
                        <a:t>الربانية</a:t>
                      </a:r>
                      <a:endParaRPr lang="en-US" sz="28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بيان الحقائق الكبرى</a:t>
                      </a:r>
                      <a:endParaRPr lang="en-US" sz="20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157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ختم الشريعة الإسلامية لما قبلها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التوازن في العبادات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/>
                      <a:endParaRPr lang="ar-SA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67197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ترتيب الجزء على التكاليف الشرعية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/>
                      <a:endParaRPr lang="ar-SA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تحرير الإنسان من عبودية الهوى</a:t>
                      </a:r>
                    </a:p>
                    <a:p>
                      <a:pPr algn="ctr"/>
                      <a:endParaRPr lang="en-US" sz="20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150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640759"/>
              </p:ext>
            </p:extLst>
          </p:nvPr>
        </p:nvGraphicFramePr>
        <p:xfrm>
          <a:off x="488053" y="484054"/>
          <a:ext cx="10984020" cy="58547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30670"/>
                <a:gridCol w="1830670"/>
                <a:gridCol w="1830670"/>
                <a:gridCol w="1830670"/>
                <a:gridCol w="1830670"/>
                <a:gridCol w="1830670"/>
              </a:tblGrid>
              <a:tr h="999027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kern="1200" dirty="0" smtClean="0"/>
                        <a:t>إمكان تطبيقها</a:t>
                      </a:r>
                      <a:endParaRPr lang="en-US" sz="2800" b="1" kern="1200" dirty="0" smtClean="0">
                        <a:solidFill>
                          <a:schemeClr val="lt1"/>
                        </a:solidFill>
                        <a:latin typeface="Traditional Arabic" panose="02020603050405020304" pitchFamily="18" charset="-78"/>
                        <a:ea typeface="+mn-ea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kern="1200" dirty="0" smtClean="0"/>
                        <a:t>صلاحها لكل زمان ومكان</a:t>
                      </a:r>
                      <a:endParaRPr lang="en-US" sz="20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kern="1200" dirty="0" smtClean="0"/>
                        <a:t>الوسطية</a:t>
                      </a:r>
                      <a:endParaRPr lang="en-US" sz="28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kern="1200" dirty="0" smtClean="0"/>
                        <a:t>الشمول والكمال</a:t>
                      </a:r>
                      <a:endParaRPr lang="en-US" sz="2400" kern="1200" dirty="0" smtClean="0"/>
                    </a:p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dirty="0" smtClean="0"/>
                        <a:t>الربانية</a:t>
                      </a:r>
                      <a:endParaRPr lang="en-US" sz="28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بيان الحقائق الكبرى</a:t>
                      </a:r>
                      <a:endParaRPr lang="en-US" sz="20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157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ختم الشريعة الإسلامية لما قبلها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التوازن في العبادات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/>
                      <a:endParaRPr lang="ar-SA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67197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ترتيب الجزاء </a:t>
                      </a: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على التكاليف الشرعية</a:t>
                      </a:r>
                      <a:endParaRPr lang="en-US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/>
                      <a:endParaRPr lang="ar-SA" sz="2000" b="1" dirty="0" smtClean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64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تحرير الإنسان من عبودية الهوى</a:t>
                      </a:r>
                    </a:p>
                    <a:p>
                      <a:pPr algn="ctr"/>
                      <a:endParaRPr lang="en-US" sz="20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8437163" y="1739043"/>
            <a:ext cx="544152" cy="4712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429683" y="5700508"/>
            <a:ext cx="544152" cy="4712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04324" y="4629968"/>
            <a:ext cx="544152" cy="4712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759928" y="3660405"/>
            <a:ext cx="544152" cy="4712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943283" y="2658117"/>
            <a:ext cx="544152" cy="4712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06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15877" y="796185"/>
            <a:ext cx="7234238" cy="852488"/>
          </a:xfrm>
        </p:spPr>
        <p:txBody>
          <a:bodyPr>
            <a:normAutofit/>
          </a:bodyPr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الثقافة الإسلامية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68694197"/>
              </p:ext>
            </p:extLst>
          </p:nvPr>
        </p:nvGraphicFramePr>
        <p:xfrm>
          <a:off x="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5083916"/>
              </p:ext>
            </p:extLst>
          </p:nvPr>
        </p:nvGraphicFramePr>
        <p:xfrm>
          <a:off x="1441722" y="1789531"/>
          <a:ext cx="9508639" cy="4238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الربانية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982538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1866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الشمول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والكمال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61083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الوسطية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88481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2742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صلاحها لكل زمان ومكان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89303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0554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إمكان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تطبيقها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278335"/>
              </p:ext>
            </p:extLst>
          </p:nvPr>
        </p:nvGraphicFramePr>
        <p:xfrm>
          <a:off x="790984" y="2445880"/>
          <a:ext cx="10501576" cy="3904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9375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مظاهر ثقافة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أخلاقية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146812"/>
              </p:ext>
            </p:extLst>
          </p:nvPr>
        </p:nvGraphicFramePr>
        <p:xfrm>
          <a:off x="1418816" y="3029300"/>
          <a:ext cx="9601200" cy="2262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8513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SA" b="1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34157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9925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239</TotalTime>
  <Words>174</Words>
  <Application>Microsoft Office PowerPoint</Application>
  <PresentationFormat>Widescreen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Garamond</vt:lpstr>
      <vt:lpstr>Times New Roman</vt:lpstr>
      <vt:lpstr>Traditional Arabic</vt:lpstr>
      <vt:lpstr>Organic</vt:lpstr>
      <vt:lpstr> الوحدة الثالثة: خصائص الثقافة الإسلامية</vt:lpstr>
      <vt:lpstr>خصائص الثقافة الإسلامية</vt:lpstr>
      <vt:lpstr>مظاهر الربانية</vt:lpstr>
      <vt:lpstr>مظاهر الشمول والكمال</vt:lpstr>
      <vt:lpstr>مظاهر الوسطية</vt:lpstr>
      <vt:lpstr>مظاهر صلاحها لكل زمان ومكان</vt:lpstr>
      <vt:lpstr> مظاهر إمكان تطبيقها</vt:lpstr>
      <vt:lpstr> مظاهر ثقافة أخلاقية</vt:lpstr>
      <vt:lpstr> نشاط فردي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24</cp:revision>
  <dcterms:created xsi:type="dcterms:W3CDTF">2017-10-01T16:18:48Z</dcterms:created>
  <dcterms:modified xsi:type="dcterms:W3CDTF">2017-10-14T13:20:31Z</dcterms:modified>
</cp:coreProperties>
</file>