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0" r:id="rId1"/>
  </p:sldMasterIdLst>
  <p:sldIdLst>
    <p:sldId id="256" r:id="rId2"/>
    <p:sldId id="316" r:id="rId3"/>
    <p:sldId id="317" r:id="rId4"/>
    <p:sldId id="318" r:id="rId5"/>
    <p:sldId id="319" r:id="rId6"/>
    <p:sldId id="320" r:id="rId7"/>
    <p:sldId id="321" r:id="rId8"/>
    <p:sldId id="322" r:id="rId9"/>
    <p:sldId id="323" r:id="rId10"/>
    <p:sldId id="329" r:id="rId11"/>
    <p:sldId id="330" r:id="rId12"/>
    <p:sldId id="324" r:id="rId13"/>
    <p:sldId id="331" r:id="rId14"/>
    <p:sldId id="326" r:id="rId15"/>
    <p:sldId id="325" r:id="rId16"/>
    <p:sldId id="328" r:id="rId17"/>
    <p:sldId id="260" r:id="rId18"/>
    <p:sldId id="327" r:id="rId19"/>
    <p:sldId id="33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76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12192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12192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4"/>
            <a:ext cx="12192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99" y="2819401"/>
            <a:ext cx="115824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800600"/>
            <a:ext cx="10668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21600" y="6356351"/>
            <a:ext cx="38608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198112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83199" y="4392169"/>
            <a:ext cx="16256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425184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7264400" y="2070100"/>
            <a:ext cx="6858000" cy="271780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7367271" y="2284730"/>
            <a:ext cx="6858000" cy="2288540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3600" y="274639"/>
            <a:ext cx="19304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274639"/>
            <a:ext cx="84709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8000" y="6356351"/>
            <a:ext cx="1016000" cy="365125"/>
          </a:xfrm>
        </p:spPr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6051635" y="3329432"/>
            <a:ext cx="6858000" cy="199136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12192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12192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4"/>
            <a:ext cx="12192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9" y="2819400"/>
            <a:ext cx="115824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4800600"/>
            <a:ext cx="10668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21600" y="6356351"/>
            <a:ext cx="386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79136" y="4389121"/>
            <a:ext cx="1621536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25184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98112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75184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6" y="1719072"/>
            <a:ext cx="10997184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229600" y="161544"/>
            <a:ext cx="39624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1200" y="274320"/>
            <a:ext cx="36576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2507" y="1717040"/>
            <a:ext cx="10999893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229600" y="161544"/>
            <a:ext cx="39624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28600"/>
            <a:ext cx="75184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1200" y="228600"/>
            <a:ext cx="37592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12192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12192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82880"/>
            <a:ext cx="109728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12192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1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7F0xkokQVY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aBxaHUNEuo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ar-EG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الوحدة الثامنة:</a:t>
            </a:r>
            <a:br>
              <a:rPr lang="ar-EG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EG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الإيمان بالقدر</a:t>
            </a:r>
            <a:endParaRPr lang="en-US" sz="4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4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EG" b="1" dirty="0">
                <a:latin typeface="Traditional Arabic" pitchFamily="18" charset="-78"/>
                <a:cs typeface="Traditional Arabic" pitchFamily="18" charset="-78"/>
              </a:rPr>
              <a:t>مسائل في الإيمان بالقدر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أليس الله قادر على أن يجعل </a:t>
            </a:r>
          </a:p>
          <a:p>
            <a:pPr marL="0" lvl="0" indent="0" algn="ctr" rtl="1">
              <a:buNone/>
            </a:pPr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كل عباده مؤمنين؟</a:t>
            </a:r>
            <a:endParaRPr lang="ar-EG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ct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90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EG" b="1" dirty="0">
                <a:latin typeface="Traditional Arabic" pitchFamily="18" charset="-78"/>
                <a:cs typeface="Traditional Arabic" pitchFamily="18" charset="-78"/>
              </a:rPr>
              <a:t>مسائل في الإيمان بالقدر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SA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ماحكم كراهية الإنسان لشيء خلقه فيه ؟ </a:t>
            </a:r>
          </a:p>
          <a:p>
            <a:pPr marL="0" lvl="0" indent="0" algn="ctr" rtl="1">
              <a:buNone/>
            </a:pPr>
            <a:r>
              <a:rPr lang="ar-SA" sz="32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هل ينفي هذا الإيمان بالقضاء والقدر؟ </a:t>
            </a:r>
          </a:p>
          <a:p>
            <a:pPr marL="0" lvl="0" indent="0" algn="ctr" rtl="1">
              <a:buNone/>
            </a:pPr>
            <a:endParaRPr lang="ar-SA" sz="32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0" indent="0" algn="ctr" rtl="1">
              <a:buNone/>
            </a:pPr>
            <a:r>
              <a:rPr lang="en-US" sz="1800" b="1" kern="0" dirty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hlinkClick r:id="rId2"/>
              </a:rPr>
              <a:t>https://</a:t>
            </a:r>
            <a:r>
              <a:rPr lang="en-US" sz="18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hlinkClick r:id="rId2"/>
              </a:rPr>
              <a:t>www.youtube.com/watch?v=Y7F0xkokQVY</a:t>
            </a:r>
            <a:endParaRPr lang="ar-SA" sz="1800" b="1" kern="0" dirty="0" smtClean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0" indent="0" algn="ctr" rtl="1">
              <a:buNone/>
            </a:pPr>
            <a:endParaRPr lang="ar-EG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ct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991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b="1" dirty="0" smtClean="0">
                <a:latin typeface="Traditional Arabic" pitchFamily="18" charset="-78"/>
                <a:cs typeface="Traditional Arabic" pitchFamily="18" charset="-78"/>
              </a:rPr>
              <a:t>الطوائف التي ضلت في باب القدر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SA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SA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ماحكم الحزن حال وقوع المصائب؟</a:t>
            </a:r>
            <a:endParaRPr lang="ar-EG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ct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45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/>
            <a:endParaRPr lang="ar-SA" sz="5400" b="1" kern="0" dirty="0" smtClean="0">
              <a:solidFill>
                <a:srgbClr val="948774">
                  <a:lumMod val="75000"/>
                </a:srgb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ctr" rtl="1"/>
            <a:endParaRPr lang="ar-SA" sz="800" b="1" kern="0" dirty="0" smtClean="0">
              <a:solidFill>
                <a:srgbClr val="948774">
                  <a:lumMod val="75000"/>
                </a:srgb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ctr" rtl="1"/>
            <a:r>
              <a:rPr lang="ar-SA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لماذا </a:t>
            </a:r>
            <a:r>
              <a:rPr lang="ar-SA" sz="5400" b="1" kern="0" dirty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يدعو العبد .. </a:t>
            </a:r>
            <a:r>
              <a:rPr lang="ar-EG" sz="5400" b="1" kern="0" dirty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والقضاء لا مرد له؟</a:t>
            </a:r>
            <a:endParaRPr lang="en-US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28750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b="1" dirty="0" smtClean="0">
                <a:latin typeface="Traditional Arabic" pitchFamily="18" charset="-78"/>
                <a:cs typeface="Traditional Arabic" pitchFamily="18" charset="-78"/>
              </a:rPr>
              <a:t>الرد على الجبرية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الرد بالشرع</a:t>
            </a:r>
          </a:p>
          <a:p>
            <a:pPr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الرد بالواقع</a:t>
            </a:r>
          </a:p>
          <a:p>
            <a:pPr algn="ct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4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b="1" dirty="0" smtClean="0">
                <a:latin typeface="Traditional Arabic" pitchFamily="18" charset="-78"/>
                <a:cs typeface="Traditional Arabic" pitchFamily="18" charset="-78"/>
              </a:rPr>
              <a:t>الرد على القدرية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240" y="2240280"/>
            <a:ext cx="10805160" cy="3885884"/>
          </a:xfrm>
        </p:spPr>
        <p:txBody>
          <a:bodyPr>
            <a:normAutofit/>
          </a:bodyPr>
          <a:lstStyle/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5400" b="1" kern="0" dirty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الرد بالشرع</a:t>
            </a:r>
          </a:p>
          <a:p>
            <a:pPr algn="ctr" rtl="1"/>
            <a:r>
              <a:rPr lang="ar-EG" sz="5400" b="1" kern="0" dirty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الرد بالواقع</a:t>
            </a:r>
          </a:p>
          <a:p>
            <a:pPr lvl="0" algn="ctr" rtl="1"/>
            <a:endParaRPr lang="ar-EG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ct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45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b="1" dirty="0" smtClean="0">
                <a:latin typeface="Traditional Arabic" pitchFamily="18" charset="-78"/>
                <a:cs typeface="Traditional Arabic" pitchFamily="18" charset="-78"/>
              </a:rPr>
              <a:t>ثمرات الإيمان بالقدر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240" y="2240280"/>
            <a:ext cx="10805160" cy="3885884"/>
          </a:xfrm>
        </p:spPr>
        <p:txBody>
          <a:bodyPr>
            <a:normAutofit/>
          </a:bodyPr>
          <a:lstStyle/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5400" b="1" kern="0" dirty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الاعتماد على الله تعالى</a:t>
            </a:r>
            <a:endParaRPr lang="ar-EG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أن لايعجب المرء بنفسه</a:t>
            </a:r>
          </a:p>
          <a:p>
            <a:pPr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الراحة النفسية</a:t>
            </a:r>
            <a:endParaRPr lang="ar-SA" sz="5400" b="1" kern="0" dirty="0" smtClean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0" indent="0" algn="ctr" rtl="1">
              <a:buNone/>
            </a:pPr>
            <a:r>
              <a:rPr lang="en-US" sz="1400" b="1" kern="0" dirty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hlinkClick r:id="rId2"/>
              </a:rPr>
              <a:t>https://</a:t>
            </a:r>
            <a:r>
              <a:rPr lang="en-US" sz="1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hlinkClick r:id="rId2"/>
              </a:rPr>
              <a:t>www.youtube.com/watch?v=IaBxaHUNEuo</a:t>
            </a:r>
            <a:endParaRPr lang="ar-SA" sz="1400" b="1" kern="0" dirty="0" smtClean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0" indent="0" algn="ctr" rtl="1">
              <a:buNone/>
            </a:pPr>
            <a:endParaRPr lang="ar-SA" sz="5400" b="1" kern="0" dirty="0" smtClean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lvl="0" algn="ctr" rtl="1"/>
            <a:endParaRPr lang="ar-EG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ct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34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EG" b="1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جماعي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67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endParaRPr lang="ar-SA" dirty="0" smtClean="0"/>
          </a:p>
          <a:p>
            <a:pPr marL="0" indent="0" algn="r" rtl="1">
              <a:buNone/>
            </a:pP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قال شيخ الإسلام في مجموع الفتاوى في الرد على من يحتج بالقدر على المعاصي:</a:t>
            </a:r>
          </a:p>
          <a:p>
            <a:pPr algn="r" rtl="1"/>
            <a:endParaRPr lang="ar-SA" dirty="0"/>
          </a:p>
          <a:p>
            <a:pPr marL="0" indent="0" algn="ctr" rtl="1">
              <a:buNone/>
            </a:pPr>
            <a:r>
              <a:rPr lang="ar-SA" sz="5400" b="1" kern="0" dirty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(</a:t>
            </a:r>
            <a:r>
              <a:rPr lang="ar-EG" sz="5400" b="1" kern="0" dirty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أنت عند الطاعة قدري ، وعند المعصية جبري ، أي مذهب وافق هواك تمذهبت به</a:t>
            </a:r>
            <a:r>
              <a:rPr lang="ar-SA" sz="5400" b="1" kern="0" dirty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!).</a:t>
            </a:r>
            <a:endParaRPr lang="en-US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74026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297" y="1600201"/>
            <a:ext cx="11184103" cy="4525963"/>
          </a:xfrm>
        </p:spPr>
        <p:txBody>
          <a:bodyPr>
            <a:normAutofit/>
          </a:bodyPr>
          <a:lstStyle/>
          <a:p>
            <a:pPr marL="0" lvl="0" indent="0" algn="r" rtl="1">
              <a:buClr>
                <a:srgbClr val="F4680B"/>
              </a:buClr>
              <a:buNone/>
            </a:pPr>
            <a:endParaRPr lang="ar-SA" sz="5400" kern="0" dirty="0" smtClean="0">
              <a:solidFill>
                <a:srgbClr val="948774">
                  <a:lumMod val="75000"/>
                </a:srgb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0" indent="0" algn="r" rtl="1">
              <a:buClr>
                <a:srgbClr val="F4680B"/>
              </a:buClr>
              <a:buNone/>
            </a:pPr>
            <a:r>
              <a:rPr lang="ar-EG" sz="3600" b="1" kern="0" dirty="0" smtClean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أنت </a:t>
            </a:r>
            <a:r>
              <a:rPr lang="ar-EG" sz="3600" b="1" kern="0" dirty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عند الطاعة </a:t>
            </a:r>
            <a:r>
              <a:rPr lang="ar-EG" sz="3600" b="1" kern="0" dirty="0" smtClean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قدري</a:t>
            </a:r>
            <a:r>
              <a:rPr lang="ar-SA" sz="3600" kern="0" dirty="0" smtClean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= إ</a:t>
            </a:r>
            <a:r>
              <a:rPr lang="ar-EG" sz="3600" kern="0" dirty="0" smtClean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ذا </a:t>
            </a:r>
            <a:r>
              <a:rPr lang="ar-EG" sz="3600" kern="0" dirty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فعل الطاعة نسب ذلك </a:t>
            </a:r>
            <a:r>
              <a:rPr lang="ar-EG" sz="3600" kern="0" dirty="0" smtClean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نفسه، </a:t>
            </a:r>
            <a:r>
              <a:rPr lang="ar-EG" sz="3600" kern="0" dirty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وأنكر أن يكون الله قدر ذلك </a:t>
            </a:r>
            <a:r>
              <a:rPr lang="ar-EG" sz="3600" kern="0" dirty="0" smtClean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له</a:t>
            </a:r>
            <a:r>
              <a:rPr lang="ar-SA" sz="3600" kern="0" dirty="0" smtClean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.</a:t>
            </a:r>
          </a:p>
          <a:p>
            <a:pPr marL="0" lvl="0" indent="0" algn="r" rtl="1">
              <a:buClr>
                <a:srgbClr val="F4680B"/>
              </a:buClr>
              <a:buNone/>
            </a:pPr>
            <a:r>
              <a:rPr lang="ar-EG" sz="3600" b="1" kern="0" dirty="0" smtClean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وعند </a:t>
            </a:r>
            <a:r>
              <a:rPr lang="ar-EG" sz="3600" b="1" kern="0" dirty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المعصية </a:t>
            </a:r>
            <a:r>
              <a:rPr lang="ar-EG" sz="3600" b="1" kern="0" dirty="0" smtClean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جبري</a:t>
            </a:r>
            <a:r>
              <a:rPr lang="ar-SA" sz="3600" kern="0" dirty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= </a:t>
            </a:r>
            <a:r>
              <a:rPr lang="ar-SA" sz="3600" kern="0" dirty="0" smtClean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إذا </a:t>
            </a:r>
            <a:r>
              <a:rPr lang="ar-SA" sz="3600" kern="0" dirty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فعل المعصية احتج </a:t>
            </a:r>
            <a:r>
              <a:rPr lang="ar-SA" sz="3600" kern="0" dirty="0" smtClean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بالقدر، وأنكر أن يكون للإنسان إرادة.</a:t>
            </a:r>
          </a:p>
          <a:p>
            <a:pPr marL="0" lvl="0" indent="0" algn="r" rtl="1">
              <a:buClr>
                <a:srgbClr val="F4680B"/>
              </a:buClr>
              <a:buNone/>
            </a:pPr>
            <a:endParaRPr lang="ar-SA" sz="3600" kern="0" dirty="0" smtClean="0">
              <a:solidFill>
                <a:srgbClr val="948774">
                  <a:lumMod val="75000"/>
                </a:srgb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0" indent="0" algn="r" rtl="1">
              <a:buClr>
                <a:srgbClr val="F4680B"/>
              </a:buClr>
              <a:buNone/>
            </a:pPr>
            <a:r>
              <a:rPr lang="ar-EG" sz="3600" b="1" kern="0" dirty="0" smtClean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أي </a:t>
            </a:r>
            <a:r>
              <a:rPr lang="ar-EG" sz="3600" b="1" kern="0" dirty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مذهب وافق هواك تمذهبت </a:t>
            </a:r>
            <a:r>
              <a:rPr lang="ar-EG" sz="3600" b="1" kern="0" dirty="0" smtClean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به</a:t>
            </a:r>
            <a:r>
              <a:rPr lang="ar-SA" sz="3600" kern="0" dirty="0" smtClean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= أنك صاحب هوى، تتبع مايوافق هواك لامايوافق الحقيقة.</a:t>
            </a:r>
          </a:p>
          <a:p>
            <a:pPr marL="0" lvl="0" indent="0" algn="r" rtl="1">
              <a:buClr>
                <a:srgbClr val="F4680B"/>
              </a:buClr>
              <a:buNone/>
            </a:pPr>
            <a:r>
              <a:rPr lang="ar-SA" sz="3600" kern="0" dirty="0" smtClean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*فاحتجاج </a:t>
            </a:r>
            <a:r>
              <a:rPr lang="ar-SA" sz="3600" kern="0" dirty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كثير من هؤلاء ليس ناتجاً عن قناعة وإيمان ، وإنما هو ناتج عن نوع هوى </a:t>
            </a:r>
            <a:r>
              <a:rPr lang="ar-SA" sz="3600" kern="0" dirty="0" smtClean="0">
                <a:solidFill>
                  <a:srgbClr val="948774">
                    <a:lumMod val="75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ومعاندة.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8098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b="1" dirty="0" smtClean="0">
                <a:latin typeface="Traditional Arabic" pitchFamily="18" charset="-78"/>
                <a:cs typeface="Traditional Arabic" pitchFamily="18" charset="-78"/>
              </a:rPr>
              <a:t>الإيمان بالقدر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هو تقدير الله تعالى للكائنات </a:t>
            </a:r>
          </a:p>
          <a:p>
            <a:pPr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حسبما سبق به علمه، واقتضته حكمته</a:t>
            </a:r>
            <a:endParaRPr lang="ar-EG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ct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558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b="1" dirty="0" smtClean="0">
                <a:latin typeface="Traditional Arabic" pitchFamily="18" charset="-78"/>
                <a:cs typeface="Traditional Arabic" pitchFamily="18" charset="-78"/>
              </a:rPr>
              <a:t>مراتب الإيمان بالقدر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968239"/>
          </a:xfrm>
        </p:spPr>
        <p:txBody>
          <a:bodyPr>
            <a:normAutofit/>
          </a:bodyPr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4800" kern="0" dirty="0" smtClean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48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الله تعالى علم كل شيء</a:t>
            </a:r>
          </a:p>
          <a:p>
            <a:pPr algn="ctr" rtl="1"/>
            <a:r>
              <a:rPr lang="ar-EG" sz="48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الله تعالى كتب كل شيء</a:t>
            </a:r>
          </a:p>
          <a:p>
            <a:pPr algn="ctr" rtl="1"/>
            <a:r>
              <a:rPr lang="ar-EG" sz="48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كل الكائنات لا تكون إلا بمشيئة الله تعالى</a:t>
            </a:r>
          </a:p>
          <a:p>
            <a:pPr algn="ctr" rtl="1"/>
            <a:r>
              <a:rPr lang="ar-EG" sz="48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كل الكائنات خلقها الله تعالى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47720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b="1" dirty="0" smtClean="0">
                <a:latin typeface="Traditional Arabic" pitchFamily="18" charset="-78"/>
                <a:cs typeface="Traditional Arabic" pitchFamily="18" charset="-78"/>
              </a:rPr>
              <a:t>الرد على من نفى مشيئة العبد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الرد بالشرع</a:t>
            </a:r>
          </a:p>
          <a:p>
            <a:pPr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الرد بالحس</a:t>
            </a:r>
            <a:endParaRPr lang="ar-EG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ct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20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b="1" dirty="0" smtClean="0">
                <a:latin typeface="Traditional Arabic" pitchFamily="18" charset="-78"/>
                <a:cs typeface="Traditional Arabic" pitchFamily="18" charset="-78"/>
              </a:rPr>
              <a:t>مسائل في الإيمان بالقدر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5400" b="1" dirty="0">
                <a:latin typeface="Traditional Arabic" pitchFamily="18" charset="-78"/>
                <a:cs typeface="Traditional Arabic" pitchFamily="18" charset="-78"/>
              </a:rPr>
              <a:t>الاحتجاج بالقدر على المعاصي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20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b="1" dirty="0">
                <a:latin typeface="Traditional Arabic" pitchFamily="18" charset="-78"/>
                <a:cs typeface="Traditional Arabic" pitchFamily="18" charset="-78"/>
              </a:rPr>
              <a:t>مسائل في الإيمان بالقدر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هل فعل الأسباب ينافي الإيمان بالقدر</a:t>
            </a:r>
          </a:p>
          <a:p>
            <a:pPr algn="ct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20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b="1" dirty="0">
                <a:latin typeface="Traditional Arabic" pitchFamily="18" charset="-78"/>
                <a:cs typeface="Traditional Arabic" pitchFamily="18" charset="-78"/>
              </a:rPr>
              <a:t>مسائل في الإيمان بالقدر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40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مامعنى قول النبي </a:t>
            </a:r>
            <a:r>
              <a:rPr lang="ar-EG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صلى الله عليه وسلم </a:t>
            </a:r>
          </a:p>
          <a:p>
            <a:pPr marL="0" lvl="0" indent="0" algn="ctr" rtl="1">
              <a:buNone/>
            </a:pPr>
            <a:r>
              <a:rPr lang="ar-EG" sz="40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(</a:t>
            </a:r>
            <a:r>
              <a:rPr lang="ar-EG" sz="4000" b="1" kern="0" dirty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والخير كله في يديك، والشر ليس إليك)</a:t>
            </a:r>
          </a:p>
          <a:p>
            <a:pPr algn="ct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51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b="1" dirty="0">
                <a:latin typeface="Traditional Arabic" pitchFamily="18" charset="-78"/>
                <a:cs typeface="Traditional Arabic" pitchFamily="18" charset="-78"/>
              </a:rPr>
              <a:t>مسائل في الإيمان بالقدر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هل للعباد قدرة ومشيئة على أفعالهم</a:t>
            </a:r>
          </a:p>
          <a:p>
            <a:pPr algn="ct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51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EG" b="1" dirty="0">
                <a:latin typeface="Traditional Arabic" pitchFamily="18" charset="-78"/>
                <a:cs typeface="Traditional Arabic" pitchFamily="18" charset="-78"/>
              </a:rPr>
              <a:t>مسائل في الإيمان بالقدر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أليس الله قادر على أن يجعل </a:t>
            </a:r>
          </a:p>
          <a:p>
            <a:pPr marL="0" lvl="0" indent="0" algn="ctr" rtl="1">
              <a:buNone/>
            </a:pPr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كل عباده مؤمنين؟</a:t>
            </a:r>
            <a:endParaRPr lang="ar-EG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ct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00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TM01790490[[fn=Decatur]]</Template>
  <TotalTime>6991</TotalTime>
  <Words>314</Words>
  <Application>Microsoft Office PowerPoint</Application>
  <PresentationFormat>Widescreen</PresentationFormat>
  <Paragraphs>97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Bodoni MT Condensed</vt:lpstr>
      <vt:lpstr>Courier New</vt:lpstr>
      <vt:lpstr>Franklin Gothic Book</vt:lpstr>
      <vt:lpstr>Traditional Arabic</vt:lpstr>
      <vt:lpstr>Wingdings</vt:lpstr>
      <vt:lpstr>Decatur</vt:lpstr>
      <vt:lpstr>الوحدة الثامنة: الإيمان بالقدر</vt:lpstr>
      <vt:lpstr>الإيمان بالقدر</vt:lpstr>
      <vt:lpstr>مراتب الإيمان بالقدر</vt:lpstr>
      <vt:lpstr>الرد على من نفى مشيئة العبد</vt:lpstr>
      <vt:lpstr>مسائل في الإيمان بالقدر</vt:lpstr>
      <vt:lpstr>مسائل في الإيمان بالقدر</vt:lpstr>
      <vt:lpstr>مسائل في الإيمان بالقدر</vt:lpstr>
      <vt:lpstr>مسائل في الإيمان بالقدر</vt:lpstr>
      <vt:lpstr>مسائل في الإيمان بالقدر</vt:lpstr>
      <vt:lpstr>مسائل في الإيمان بالقدر</vt:lpstr>
      <vt:lpstr>مسائل في الإيمان بالقدر</vt:lpstr>
      <vt:lpstr>الطوائف التي ضلت في باب القدر</vt:lpstr>
      <vt:lpstr>PowerPoint Presentation</vt:lpstr>
      <vt:lpstr>الرد على الجبرية</vt:lpstr>
      <vt:lpstr>الرد على القدرية</vt:lpstr>
      <vt:lpstr>ثمرات الإيمان بالقدر</vt:lpstr>
      <vt:lpstr>نشاط جماعي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الوحدة الأولى: تعريف الثقافة الإسلامية وأهميتها ومجالاتها</dc:title>
  <dc:creator>nora nora</dc:creator>
  <cp:lastModifiedBy>nora nora</cp:lastModifiedBy>
  <cp:revision>63</cp:revision>
  <dcterms:created xsi:type="dcterms:W3CDTF">2017-10-01T16:18:48Z</dcterms:created>
  <dcterms:modified xsi:type="dcterms:W3CDTF">2017-11-14T18:07:02Z</dcterms:modified>
</cp:coreProperties>
</file>